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20"/>
  </p:notesMasterIdLst>
  <p:sldIdLst>
    <p:sldId id="261" r:id="rId3"/>
    <p:sldId id="314" r:id="rId4"/>
    <p:sldId id="320" r:id="rId5"/>
    <p:sldId id="258" r:id="rId6"/>
    <p:sldId id="332" r:id="rId7"/>
    <p:sldId id="305" r:id="rId8"/>
    <p:sldId id="333" r:id="rId9"/>
    <p:sldId id="265" r:id="rId10"/>
    <p:sldId id="321" r:id="rId11"/>
    <p:sldId id="256" r:id="rId12"/>
    <p:sldId id="307" r:id="rId13"/>
    <p:sldId id="331" r:id="rId14"/>
    <p:sldId id="322" r:id="rId15"/>
    <p:sldId id="308" r:id="rId16"/>
    <p:sldId id="324" r:id="rId17"/>
    <p:sldId id="319" r:id="rId18"/>
    <p:sldId id="31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pos="551" userDrawn="1">
          <p15:clr>
            <a:srgbClr val="A4A3A4"/>
          </p15:clr>
        </p15:guide>
        <p15:guide id="6" orient="horz" pos="2137" userDrawn="1">
          <p15:clr>
            <a:srgbClr val="A4A3A4"/>
          </p15:clr>
        </p15:guide>
        <p15:guide id="7" pos="71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59B"/>
    <a:srgbClr val="F4F4F0"/>
    <a:srgbClr val="00CBD0"/>
    <a:srgbClr val="2D4997"/>
    <a:srgbClr val="2A49A2"/>
    <a:srgbClr val="013E82"/>
    <a:srgbClr val="003A7B"/>
    <a:srgbClr val="D90944"/>
    <a:srgbClr val="3362AF"/>
    <a:srgbClr val="D10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94" autoAdjust="0"/>
  </p:normalViewPr>
  <p:slideViewPr>
    <p:cSldViewPr snapToGrid="0">
      <p:cViewPr varScale="1">
        <p:scale>
          <a:sx n="68" d="100"/>
          <a:sy n="68" d="100"/>
        </p:scale>
        <p:origin x="774" y="66"/>
      </p:cViewPr>
      <p:guideLst>
        <p:guide pos="3840"/>
        <p:guide pos="551"/>
        <p:guide orient="horz" pos="2137"/>
        <p:guide pos="7129"/>
      </p:guideLst>
    </p:cSldViewPr>
  </p:slideViewPr>
  <p:outlineViewPr>
    <p:cViewPr>
      <p:scale>
        <a:sx n="25" d="100"/>
        <a:sy n="25" d="100"/>
      </p:scale>
      <p:origin x="0" y="0"/>
    </p:cViewPr>
  </p:outlineViewPr>
  <p:notesTextViewPr>
    <p:cViewPr>
      <p:scale>
        <a:sx n="1" d="1"/>
        <a:sy n="1" d="1"/>
      </p:scale>
      <p:origin x="0" y="0"/>
    </p:cViewPr>
  </p:notesTextViewPr>
  <p:sorterViewPr>
    <p:cViewPr>
      <p:scale>
        <a:sx n="125" d="100"/>
        <a:sy n="125" d="100"/>
      </p:scale>
      <p:origin x="0" y="-99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2021/11/27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a:t>
            </a:fld>
            <a:endParaRPr lang="zh-CN" altLang="en-US"/>
          </a:p>
        </p:txBody>
      </p:sp>
    </p:spTree>
    <p:extLst>
      <p:ext uri="{BB962C8B-B14F-4D97-AF65-F5344CB8AC3E}">
        <p14:creationId xmlns:p14="http://schemas.microsoft.com/office/powerpoint/2010/main" val="1259314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2610632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3107961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82570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532602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551040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80072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2423419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244628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a:t>
            </a:fld>
            <a:endParaRPr lang="zh-CN" altLang="en-US"/>
          </a:p>
        </p:txBody>
      </p:sp>
    </p:spTree>
    <p:extLst>
      <p:ext uri="{BB962C8B-B14F-4D97-AF65-F5344CB8AC3E}">
        <p14:creationId xmlns:p14="http://schemas.microsoft.com/office/powerpoint/2010/main" val="274998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a:t>
            </a:fld>
            <a:endParaRPr lang="zh-CN" altLang="en-US"/>
          </a:p>
        </p:txBody>
      </p:sp>
    </p:spTree>
    <p:extLst>
      <p:ext uri="{BB962C8B-B14F-4D97-AF65-F5344CB8AC3E}">
        <p14:creationId xmlns:p14="http://schemas.microsoft.com/office/powerpoint/2010/main" val="234787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394162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165848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1901143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1953591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315139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55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253026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2802063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220547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1739783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540854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765649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
        <p:nvSpPr>
          <p:cNvPr id="7" name="TextBox 6"/>
          <p:cNvSpPr txBox="1"/>
          <p:nvPr userDrawn="1"/>
        </p:nvSpPr>
        <p:spPr>
          <a:xfrm>
            <a:off x="19077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13282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4629150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2469809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421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任意多边形 11"/>
          <p:cNvSpPr>
            <a:spLocks noChangeAspect="1"/>
          </p:cNvSpPr>
          <p:nvPr userDrawn="1"/>
        </p:nvSpPr>
        <p:spPr>
          <a:xfrm>
            <a:off x="-11906" y="460375"/>
            <a:ext cx="676275" cy="448198"/>
          </a:xfrm>
          <a:prstGeom prst="homePlate">
            <a:avLst>
              <a:gd name="adj" fmla="val 39204"/>
            </a:avLst>
          </a:prstGeom>
          <a:pattFill prst="wdUpDiag">
            <a:fgClr>
              <a:schemeClr val="bg1">
                <a:lumMod val="65000"/>
              </a:schemeClr>
            </a:fgClr>
            <a:bgClr>
              <a:schemeClr val="bg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sp>
        <p:nvSpPr>
          <p:cNvPr id="117" name="标题 1"/>
          <p:cNvSpPr>
            <a:spLocks noGrp="1"/>
          </p:cNvSpPr>
          <p:nvPr>
            <p:ph type="title" hasCustomPrompt="1"/>
          </p:nvPr>
        </p:nvSpPr>
        <p:spPr>
          <a:xfrm>
            <a:off x="859182" y="502921"/>
            <a:ext cx="4512918" cy="454960"/>
          </a:xfrm>
        </p:spPr>
        <p:txBody>
          <a:bodyPr>
            <a:noAutofit/>
          </a:bodyPr>
          <a:lstStyle>
            <a:lvl1pPr>
              <a:defRPr sz="3200" b="1">
                <a:solidFill>
                  <a:schemeClr val="bg2">
                    <a:lumMod val="25000"/>
                  </a:schemeClr>
                </a:solidFill>
              </a:defRPr>
            </a:lvl1pPr>
          </a:lstStyle>
          <a:p>
            <a:r>
              <a:rPr lang="zh-CN" altLang="en-US" dirty="0"/>
              <a:t>单击编辑标题</a:t>
            </a:r>
          </a:p>
        </p:txBody>
      </p:sp>
      <p:sp>
        <p:nvSpPr>
          <p:cNvPr id="9" name="任意多边形 8"/>
          <p:cNvSpPr>
            <a:spLocks noChangeAspect="1"/>
          </p:cNvSpPr>
          <p:nvPr userDrawn="1"/>
        </p:nvSpPr>
        <p:spPr>
          <a:xfrm>
            <a:off x="564358" y="460375"/>
            <a:ext cx="242886" cy="448198"/>
          </a:xfrm>
          <a:prstGeom prst="chevron">
            <a:avLst>
              <a:gd name="adj" fmla="val 72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sp>
        <p:nvSpPr>
          <p:cNvPr id="6" name="任意多边形 8"/>
          <p:cNvSpPr>
            <a:spLocks noChangeAspect="1"/>
          </p:cNvSpPr>
          <p:nvPr userDrawn="1"/>
        </p:nvSpPr>
        <p:spPr>
          <a:xfrm>
            <a:off x="647702" y="460375"/>
            <a:ext cx="242886" cy="448198"/>
          </a:xfrm>
          <a:prstGeom prst="chevron">
            <a:avLst>
              <a:gd name="adj" fmla="val 72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342576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2021/11/27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01161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35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1233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83354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266915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69204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24674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E8CD1E-9928-481D-B1B1-402753E19CFA}" type="datetimeFigureOut">
              <a:rPr lang="zh-CN" altLang="en-US" smtClean="0"/>
              <a:t>2021/11/27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5387BF-38E2-4F13-BCE4-807B4F764AF5}" type="slidenum">
              <a:rPr lang="zh-CN" altLang="en-US" smtClean="0"/>
              <a:t>‹#›</a:t>
            </a:fld>
            <a:endParaRPr lang="zh-CN" altLang="en-US"/>
          </a:p>
        </p:txBody>
      </p:sp>
    </p:spTree>
    <p:extLst>
      <p:ext uri="{BB962C8B-B14F-4D97-AF65-F5344CB8AC3E}">
        <p14:creationId xmlns:p14="http://schemas.microsoft.com/office/powerpoint/2010/main" val="217404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8CD1E-9928-481D-B1B1-402753E19CFA}" type="datetimeFigureOut">
              <a:rPr lang="zh-CN" altLang="en-US" smtClean="0"/>
              <a:t>2021/11/27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387BF-38E2-4F13-BCE4-807B4F764AF5}" type="slidenum">
              <a:rPr lang="zh-CN" altLang="en-US" smtClean="0"/>
              <a:t>‹#›</a:t>
            </a:fld>
            <a:endParaRPr lang="zh-CN" altLang="en-US"/>
          </a:p>
        </p:txBody>
      </p:sp>
      <p:sp>
        <p:nvSpPr>
          <p:cNvPr id="8" name="矩形 7"/>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07683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09"/>
          <p:cNvSpPr>
            <a:spLocks noEditPoints="1" noChangeArrowheads="1"/>
          </p:cNvSpPr>
          <p:nvPr/>
        </p:nvSpPr>
        <p:spPr bwMode="auto">
          <a:xfrm>
            <a:off x="2360601" y="94984"/>
            <a:ext cx="7470798" cy="3711208"/>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1">
              <a:lumMod val="85000"/>
              <a:alpha val="37000"/>
            </a:schemeClr>
          </a:solidFill>
          <a:ln>
            <a:noFill/>
          </a:ln>
        </p:spPr>
        <p:txBody>
          <a:bodyPr lIns="130893" tIns="65447" rIns="130893" bIns="65447"/>
          <a:lstStyle/>
          <a:p>
            <a:pPr>
              <a:defRPr/>
            </a:pPr>
            <a:endParaRPr lang="zh-CN" altLang="en-US">
              <a:cs typeface="+mn-ea"/>
              <a:sym typeface="+mn-lt"/>
            </a:endParaRPr>
          </a:p>
        </p:txBody>
      </p:sp>
      <p:sp>
        <p:nvSpPr>
          <p:cNvPr id="19" name="Freeform 15"/>
          <p:cNvSpPr>
            <a:spLocks/>
          </p:cNvSpPr>
          <p:nvPr/>
        </p:nvSpPr>
        <p:spPr bwMode="auto">
          <a:xfrm>
            <a:off x="-31626" y="3663660"/>
            <a:ext cx="12189600" cy="3535362"/>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35" name="组合 34"/>
          <p:cNvGrpSpPr/>
          <p:nvPr/>
        </p:nvGrpSpPr>
        <p:grpSpPr>
          <a:xfrm>
            <a:off x="-31626" y="2157791"/>
            <a:ext cx="12182476" cy="2000250"/>
            <a:chOff x="6350" y="1903413"/>
            <a:chExt cx="12182476" cy="2000250"/>
          </a:xfrm>
        </p:grpSpPr>
        <p:sp>
          <p:nvSpPr>
            <p:cNvPr id="22"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1" name="文本框 30"/>
          <p:cNvSpPr txBox="1"/>
          <p:nvPr/>
        </p:nvSpPr>
        <p:spPr>
          <a:xfrm>
            <a:off x="4678873" y="5391150"/>
            <a:ext cx="2768602" cy="564257"/>
          </a:xfrm>
          <a:prstGeom prst="rect">
            <a:avLst/>
          </a:prstGeom>
          <a:noFill/>
        </p:spPr>
        <p:txBody>
          <a:bodyPr wrap="square" lIns="0" tIns="0" rIns="0" bIns="0" rtlCol="0">
            <a:spAutoFit/>
          </a:bodyPr>
          <a:lstStyle/>
          <a:p>
            <a:pPr algn="ctr">
              <a:lnSpc>
                <a:spcPts val="2200"/>
              </a:lnSpc>
            </a:pPr>
            <a:r>
              <a:rPr lang="zh-CN" altLang="en-US" sz="2000" b="1" dirty="0">
                <a:solidFill>
                  <a:schemeClr val="accent1">
                    <a:lumMod val="20000"/>
                    <a:lumOff val="80000"/>
                  </a:schemeClr>
                </a:solidFill>
                <a:cs typeface="+mn-ea"/>
                <a:sym typeface="+mn-lt"/>
              </a:rPr>
              <a:t>答辩人：段裕</a:t>
            </a:r>
            <a:r>
              <a:rPr lang="zh-CN" altLang="en-US" sz="2000" dirty="0">
                <a:solidFill>
                  <a:schemeClr val="accent1">
                    <a:lumMod val="20000"/>
                    <a:lumOff val="80000"/>
                  </a:schemeClr>
                </a:solidFill>
                <a:cs typeface="+mn-ea"/>
                <a:sym typeface="+mn-lt"/>
              </a:rPr>
              <a:t>       </a:t>
            </a:r>
            <a:endParaRPr lang="en-US" altLang="zh-CN" sz="2000" dirty="0">
              <a:solidFill>
                <a:schemeClr val="accent1">
                  <a:lumMod val="20000"/>
                  <a:lumOff val="80000"/>
                </a:schemeClr>
              </a:solidFill>
              <a:cs typeface="+mn-ea"/>
              <a:sym typeface="+mn-lt"/>
            </a:endParaRPr>
          </a:p>
          <a:p>
            <a:pPr algn="ctr">
              <a:lnSpc>
                <a:spcPts val="2200"/>
              </a:lnSpc>
            </a:pPr>
            <a:r>
              <a:rPr lang="zh-CN" altLang="en-US" sz="2000" b="1" dirty="0">
                <a:solidFill>
                  <a:schemeClr val="accent1">
                    <a:lumMod val="20000"/>
                    <a:lumOff val="80000"/>
                  </a:schemeClr>
                </a:solidFill>
                <a:cs typeface="+mn-ea"/>
                <a:sym typeface="+mn-lt"/>
              </a:rPr>
              <a:t>指导老师：</a:t>
            </a:r>
            <a:r>
              <a:rPr lang="zh-CN" altLang="en-US" sz="2000" dirty="0">
                <a:solidFill>
                  <a:schemeClr val="accent1">
                    <a:lumMod val="20000"/>
                    <a:lumOff val="80000"/>
                  </a:schemeClr>
                </a:solidFill>
                <a:cs typeface="+mn-ea"/>
                <a:sym typeface="+mn-lt"/>
              </a:rPr>
              <a:t>冯山山</a:t>
            </a:r>
          </a:p>
        </p:txBody>
      </p:sp>
      <p:sp>
        <p:nvSpPr>
          <p:cNvPr id="33" name="文本框 32"/>
          <p:cNvSpPr txBox="1"/>
          <p:nvPr/>
        </p:nvSpPr>
        <p:spPr>
          <a:xfrm>
            <a:off x="2020877" y="387927"/>
            <a:ext cx="9826636" cy="2769989"/>
          </a:xfrm>
          <a:prstGeom prst="rect">
            <a:avLst/>
          </a:prstGeom>
          <a:noFill/>
        </p:spPr>
        <p:txBody>
          <a:bodyPr wrap="square" lIns="0" tIns="0" rIns="0" bIns="0" rtlCol="0">
            <a:spAutoFit/>
          </a:bodyPr>
          <a:lstStyle/>
          <a:p>
            <a:pPr algn="ctr"/>
            <a:r>
              <a:rPr lang="zh-CN" altLang="en-US" sz="6000" b="1" dirty="0">
                <a:solidFill>
                  <a:schemeClr val="accent2">
                    <a:lumMod val="75000"/>
                  </a:schemeClr>
                </a:solidFill>
                <a:cs typeface="+mn-ea"/>
                <a:sym typeface="+mn-lt"/>
              </a:rPr>
              <a:t>新冠肺炎疫情患者的时空轨迹数据收集与分析</a:t>
            </a:r>
          </a:p>
          <a:p>
            <a:pPr algn="ctr"/>
            <a:endParaRPr lang="zh-CN" altLang="en-US" sz="6000" b="1" dirty="0">
              <a:solidFill>
                <a:schemeClr val="accent2">
                  <a:lumMod val="75000"/>
                </a:schemeClr>
              </a:solidFill>
              <a:cs typeface="+mn-ea"/>
              <a:sym typeface="+mn-lt"/>
            </a:endParaRPr>
          </a:p>
        </p:txBody>
      </p:sp>
      <p:sp>
        <p:nvSpPr>
          <p:cNvPr id="34" name="TextBox 32"/>
          <p:cNvSpPr txBox="1"/>
          <p:nvPr/>
        </p:nvSpPr>
        <p:spPr>
          <a:xfrm>
            <a:off x="3137094" y="4346772"/>
            <a:ext cx="6921305" cy="800219"/>
          </a:xfrm>
          <a:prstGeom prst="rect">
            <a:avLst/>
          </a:prstGeom>
          <a:noFill/>
        </p:spPr>
        <p:txBody>
          <a:bodyPr wrap="square" lIns="0" tIns="0" rIns="0" bIns="0" rtlCol="0">
            <a:spAutoFit/>
          </a:bodyPr>
          <a:lstStyle/>
          <a:p>
            <a:pPr algn="ctr"/>
            <a:r>
              <a:rPr lang="zh-CN" altLang="en-US" sz="2600" dirty="0">
                <a:solidFill>
                  <a:schemeClr val="accent2">
                    <a:lumMod val="75000"/>
                  </a:schemeClr>
                </a:solidFill>
                <a:cs typeface="+mn-ea"/>
                <a:sym typeface="+mn-lt"/>
              </a:rPr>
              <a:t>哈尔滨工业大学（深圳）计算机科学与技术院二〇一八届本科生毕业设计开题答辩</a:t>
            </a:r>
          </a:p>
        </p:txBody>
      </p:sp>
      <p:pic>
        <p:nvPicPr>
          <p:cNvPr id="5" name="图片 4">
            <a:extLst>
              <a:ext uri="{FF2B5EF4-FFF2-40B4-BE49-F238E27FC236}">
                <a16:creationId xmlns:a16="http://schemas.microsoft.com/office/drawing/2014/main" id="{786F82B8-EC62-4919-A3B4-F956660EE1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246"/>
            <a:ext cx="2148545" cy="2148545"/>
          </a:xfrm>
          <a:prstGeom prst="rect">
            <a:avLst/>
          </a:prstGeom>
        </p:spPr>
      </p:pic>
    </p:spTree>
    <p:extLst>
      <p:ext uri="{BB962C8B-B14F-4D97-AF65-F5344CB8AC3E}">
        <p14:creationId xmlns:p14="http://schemas.microsoft.com/office/powerpoint/2010/main" val="4239055968"/>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8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研究思路</a:t>
            </a:r>
          </a:p>
        </p:txBody>
      </p:sp>
      <p:sp>
        <p:nvSpPr>
          <p:cNvPr id="88" name="TextBox 28"/>
          <p:cNvSpPr txBox="1"/>
          <p:nvPr/>
        </p:nvSpPr>
        <p:spPr>
          <a:xfrm>
            <a:off x="1430522" y="1873777"/>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r>
              <a:rPr lang="zh-CN" altLang="en-US" b="1" dirty="0">
                <a:latin typeface="+mn-lt"/>
                <a:ea typeface="+mn-ea"/>
                <a:cs typeface="+mn-ea"/>
                <a:sym typeface="+mn-lt"/>
              </a:rPr>
              <a:t>数据收集</a:t>
            </a:r>
          </a:p>
        </p:txBody>
      </p:sp>
      <p:sp>
        <p:nvSpPr>
          <p:cNvPr id="95" name="TextBox 29"/>
          <p:cNvSpPr txBox="1"/>
          <p:nvPr/>
        </p:nvSpPr>
        <p:spPr>
          <a:xfrm>
            <a:off x="1001486" y="2489505"/>
            <a:ext cx="2682367" cy="89524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ctr">
              <a:lnSpc>
                <a:spcPts val="2400"/>
              </a:lnSpc>
            </a:pPr>
            <a:r>
              <a:rPr lang="zh-CN" altLang="en-US" sz="1600" dirty="0">
                <a:solidFill>
                  <a:schemeClr val="bg2">
                    <a:lumMod val="25000"/>
                  </a:schemeClr>
                </a:solidFill>
                <a:latin typeface="+mn-lt"/>
                <a:cs typeface="+mn-ea"/>
                <a:sym typeface="+mn-lt"/>
              </a:rPr>
              <a:t>收集中国各县市自</a:t>
            </a:r>
            <a:r>
              <a:rPr lang="en-US" altLang="zh-CN" sz="1600" dirty="0">
                <a:solidFill>
                  <a:schemeClr val="bg2">
                    <a:lumMod val="25000"/>
                  </a:schemeClr>
                </a:solidFill>
                <a:latin typeface="+mn-lt"/>
                <a:cs typeface="+mn-ea"/>
                <a:sym typeface="+mn-lt"/>
              </a:rPr>
              <a:t>2020</a:t>
            </a:r>
            <a:r>
              <a:rPr lang="zh-CN" altLang="en-US" sz="1600" dirty="0">
                <a:solidFill>
                  <a:schemeClr val="bg2">
                    <a:lumMod val="25000"/>
                  </a:schemeClr>
                </a:solidFill>
                <a:latin typeface="+mn-lt"/>
                <a:cs typeface="+mn-ea"/>
                <a:sym typeface="+mn-lt"/>
              </a:rPr>
              <a:t>年</a:t>
            </a:r>
            <a:r>
              <a:rPr lang="en-US" altLang="zh-CN" sz="1600" dirty="0">
                <a:solidFill>
                  <a:schemeClr val="bg2">
                    <a:lumMod val="25000"/>
                  </a:schemeClr>
                </a:solidFill>
                <a:latin typeface="+mn-lt"/>
                <a:cs typeface="+mn-ea"/>
                <a:sym typeface="+mn-lt"/>
              </a:rPr>
              <a:t>02 </a:t>
            </a:r>
            <a:r>
              <a:rPr lang="zh-CN" altLang="en-US" sz="1600" dirty="0">
                <a:solidFill>
                  <a:schemeClr val="bg2">
                    <a:lumMod val="25000"/>
                  </a:schemeClr>
                </a:solidFill>
                <a:latin typeface="+mn-lt"/>
                <a:cs typeface="+mn-ea"/>
                <a:sym typeface="+mn-lt"/>
              </a:rPr>
              <a:t>月新冠肺炎疫情爆发以来单日新增病例数的统计数据</a:t>
            </a:r>
            <a:endParaRPr lang="en-US" altLang="zh-CN" sz="1600" dirty="0">
              <a:solidFill>
                <a:schemeClr val="bg2">
                  <a:lumMod val="25000"/>
                </a:schemeClr>
              </a:solidFill>
              <a:latin typeface="+mn-lt"/>
              <a:cs typeface="+mn-ea"/>
              <a:sym typeface="+mn-lt"/>
            </a:endParaRPr>
          </a:p>
        </p:txBody>
      </p:sp>
      <p:sp>
        <p:nvSpPr>
          <p:cNvPr id="103" name="TextBox 28"/>
          <p:cNvSpPr txBox="1"/>
          <p:nvPr/>
        </p:nvSpPr>
        <p:spPr>
          <a:xfrm>
            <a:off x="1430522" y="4416952"/>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r>
              <a:rPr lang="zh-CN" altLang="en-US" b="1" dirty="0">
                <a:solidFill>
                  <a:schemeClr val="accent1"/>
                </a:solidFill>
                <a:latin typeface="+mn-lt"/>
                <a:ea typeface="+mn-ea"/>
                <a:cs typeface="+mn-ea"/>
                <a:sym typeface="+mn-lt"/>
              </a:rPr>
              <a:t>模型分析</a:t>
            </a:r>
          </a:p>
        </p:txBody>
      </p:sp>
      <p:sp>
        <p:nvSpPr>
          <p:cNvPr id="104" name="TextBox 29"/>
          <p:cNvSpPr txBox="1"/>
          <p:nvPr/>
        </p:nvSpPr>
        <p:spPr>
          <a:xfrm>
            <a:off x="882991" y="5032680"/>
            <a:ext cx="2800862" cy="587469"/>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ts val="2400"/>
              </a:lnSpc>
            </a:pPr>
            <a:r>
              <a:rPr lang="zh-CN" altLang="en-US" sz="1600" dirty="0">
                <a:solidFill>
                  <a:schemeClr val="bg2">
                    <a:lumMod val="25000"/>
                  </a:schemeClr>
                </a:solidFill>
                <a:latin typeface="+mn-lt"/>
                <a:cs typeface="+mn-ea"/>
                <a:sym typeface="+mn-lt"/>
              </a:rPr>
              <a:t>对数据按照时间、空间等属性进行聚类划分，发掘数据特征</a:t>
            </a:r>
            <a:endParaRPr lang="en-US" altLang="zh-CN" sz="1600" dirty="0">
              <a:solidFill>
                <a:schemeClr val="bg2">
                  <a:lumMod val="25000"/>
                </a:schemeClr>
              </a:solidFill>
              <a:latin typeface="+mn-lt"/>
              <a:cs typeface="+mn-ea"/>
              <a:sym typeface="+mn-lt"/>
            </a:endParaRPr>
          </a:p>
        </p:txBody>
      </p:sp>
      <p:sp>
        <p:nvSpPr>
          <p:cNvPr id="107" name="TextBox 28"/>
          <p:cNvSpPr txBox="1"/>
          <p:nvPr/>
        </p:nvSpPr>
        <p:spPr>
          <a:xfrm>
            <a:off x="8563175" y="1873777"/>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chemeClr val="accent1"/>
                </a:solidFill>
                <a:latin typeface="+mn-lt"/>
                <a:ea typeface="+mn-ea"/>
                <a:cs typeface="+mn-ea"/>
                <a:sym typeface="+mn-lt"/>
              </a:rPr>
              <a:t>数据清洗</a:t>
            </a:r>
          </a:p>
        </p:txBody>
      </p:sp>
      <p:sp>
        <p:nvSpPr>
          <p:cNvPr id="108" name="TextBox 29"/>
          <p:cNvSpPr txBox="1"/>
          <p:nvPr/>
        </p:nvSpPr>
        <p:spPr>
          <a:xfrm>
            <a:off x="8563175" y="2489505"/>
            <a:ext cx="2775914" cy="895245"/>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400"/>
              </a:lnSpc>
            </a:pPr>
            <a:r>
              <a:rPr lang="zh-CN" altLang="en-US" sz="1600" dirty="0">
                <a:solidFill>
                  <a:schemeClr val="bg2">
                    <a:lumMod val="25000"/>
                  </a:schemeClr>
                </a:solidFill>
                <a:latin typeface="+mn-lt"/>
                <a:cs typeface="+mn-ea"/>
                <a:sym typeface="+mn-lt"/>
              </a:rPr>
              <a:t>收集到的数据需要统一规格，删去错误、残缺的数据项，整合成一个类表格文档</a:t>
            </a:r>
            <a:endParaRPr lang="en-US" altLang="zh-CN" sz="1600" dirty="0">
              <a:solidFill>
                <a:schemeClr val="bg2">
                  <a:lumMod val="25000"/>
                </a:schemeClr>
              </a:solidFill>
              <a:latin typeface="+mn-lt"/>
              <a:cs typeface="+mn-ea"/>
              <a:sym typeface="+mn-lt"/>
            </a:endParaRPr>
          </a:p>
        </p:txBody>
      </p:sp>
      <p:sp>
        <p:nvSpPr>
          <p:cNvPr id="111" name="TextBox 28"/>
          <p:cNvSpPr txBox="1"/>
          <p:nvPr/>
        </p:nvSpPr>
        <p:spPr>
          <a:xfrm>
            <a:off x="8563175" y="4416952"/>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latin typeface="+mn-lt"/>
                <a:ea typeface="+mn-ea"/>
                <a:cs typeface="+mn-ea"/>
                <a:sym typeface="+mn-lt"/>
              </a:rPr>
              <a:t>可视化分析</a:t>
            </a:r>
          </a:p>
        </p:txBody>
      </p:sp>
      <p:sp>
        <p:nvSpPr>
          <p:cNvPr id="112" name="TextBox 29"/>
          <p:cNvSpPr txBox="1"/>
          <p:nvPr/>
        </p:nvSpPr>
        <p:spPr>
          <a:xfrm>
            <a:off x="8563175" y="5032680"/>
            <a:ext cx="2775914" cy="587469"/>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400"/>
              </a:lnSpc>
            </a:pPr>
            <a:r>
              <a:rPr lang="zh-CN" altLang="en-US" sz="1600" dirty="0">
                <a:solidFill>
                  <a:schemeClr val="bg2">
                    <a:lumMod val="25000"/>
                  </a:schemeClr>
                </a:solidFill>
                <a:latin typeface="+mn-lt"/>
                <a:cs typeface="+mn-ea"/>
                <a:sym typeface="+mn-lt"/>
              </a:rPr>
              <a:t>把分析得到的结论以合适的图表形式进行展示</a:t>
            </a:r>
            <a:endParaRPr lang="en-US" altLang="zh-CN" sz="1600" dirty="0">
              <a:solidFill>
                <a:schemeClr val="bg2">
                  <a:lumMod val="25000"/>
                </a:schemeClr>
              </a:solidFill>
              <a:latin typeface="+mn-lt"/>
              <a:cs typeface="+mn-ea"/>
              <a:sym typeface="+mn-lt"/>
            </a:endParaRPr>
          </a:p>
        </p:txBody>
      </p:sp>
      <p:grpSp>
        <p:nvGrpSpPr>
          <p:cNvPr id="21" name="组合 20"/>
          <p:cNvGrpSpPr/>
          <p:nvPr/>
        </p:nvGrpSpPr>
        <p:grpSpPr>
          <a:xfrm>
            <a:off x="3979692" y="1882775"/>
            <a:ext cx="4232617" cy="3852863"/>
            <a:chOff x="3979692" y="1882775"/>
            <a:chExt cx="4232617" cy="3852863"/>
          </a:xfrm>
        </p:grpSpPr>
        <p:sp>
          <p:nvSpPr>
            <p:cNvPr id="43" name="Freeform 5"/>
            <p:cNvSpPr>
              <a:spLocks/>
            </p:cNvSpPr>
            <p:nvPr/>
          </p:nvSpPr>
          <p:spPr bwMode="auto">
            <a:xfrm flipH="1">
              <a:off x="5081758" y="1882775"/>
              <a:ext cx="3130551" cy="3852863"/>
            </a:xfrm>
            <a:custGeom>
              <a:avLst/>
              <a:gdLst>
                <a:gd name="T0" fmla="*/ 1521 w 1973"/>
                <a:gd name="T1" fmla="*/ 2401 h 2429"/>
                <a:gd name="T2" fmla="*/ 1501 w 1973"/>
                <a:gd name="T3" fmla="*/ 2429 h 2429"/>
                <a:gd name="T4" fmla="*/ 813 w 1973"/>
                <a:gd name="T5" fmla="*/ 2429 h 2429"/>
                <a:gd name="T6" fmla="*/ 797 w 1973"/>
                <a:gd name="T7" fmla="*/ 2413 h 2429"/>
                <a:gd name="T8" fmla="*/ 797 w 1973"/>
                <a:gd name="T9" fmla="*/ 2233 h 2429"/>
                <a:gd name="T10" fmla="*/ 777 w 1973"/>
                <a:gd name="T11" fmla="*/ 2149 h 2429"/>
                <a:gd name="T12" fmla="*/ 669 w 1973"/>
                <a:gd name="T13" fmla="*/ 2021 h 2429"/>
                <a:gd name="T14" fmla="*/ 541 w 1973"/>
                <a:gd name="T15" fmla="*/ 2037 h 2429"/>
                <a:gd name="T16" fmla="*/ 289 w 1973"/>
                <a:gd name="T17" fmla="*/ 2029 h 2429"/>
                <a:gd name="T18" fmla="*/ 261 w 1973"/>
                <a:gd name="T19" fmla="*/ 1917 h 2429"/>
                <a:gd name="T20" fmla="*/ 261 w 1973"/>
                <a:gd name="T21" fmla="*/ 1821 h 2429"/>
                <a:gd name="T22" fmla="*/ 213 w 1973"/>
                <a:gd name="T23" fmla="*/ 1729 h 2429"/>
                <a:gd name="T24" fmla="*/ 253 w 1973"/>
                <a:gd name="T25" fmla="*/ 1677 h 2429"/>
                <a:gd name="T26" fmla="*/ 205 w 1973"/>
                <a:gd name="T27" fmla="*/ 1633 h 2429"/>
                <a:gd name="T28" fmla="*/ 217 w 1973"/>
                <a:gd name="T29" fmla="*/ 1509 h 2429"/>
                <a:gd name="T30" fmla="*/ 125 w 1973"/>
                <a:gd name="T31" fmla="*/ 1413 h 2429"/>
                <a:gd name="T32" fmla="*/ 1 w 1973"/>
                <a:gd name="T33" fmla="*/ 1325 h 2429"/>
                <a:gd name="T34" fmla="*/ 145 w 1973"/>
                <a:gd name="T35" fmla="*/ 1145 h 2429"/>
                <a:gd name="T36" fmla="*/ 181 w 1973"/>
                <a:gd name="T37" fmla="*/ 901 h 2429"/>
                <a:gd name="T38" fmla="*/ 705 w 1973"/>
                <a:gd name="T39" fmla="*/ 93 h 2429"/>
                <a:gd name="T40" fmla="*/ 1541 w 1973"/>
                <a:gd name="T41" fmla="*/ 145 h 2429"/>
                <a:gd name="T42" fmla="*/ 1925 w 1973"/>
                <a:gd name="T43" fmla="*/ 961 h 2429"/>
                <a:gd name="T44" fmla="*/ 1761 w 1973"/>
                <a:gd name="T45" fmla="*/ 1381 h 2429"/>
                <a:gd name="T46" fmla="*/ 1541 w 1973"/>
                <a:gd name="T47" fmla="*/ 1381 h 2429"/>
                <a:gd name="T48" fmla="*/ 1729 w 1973"/>
                <a:gd name="T49" fmla="*/ 957 h 2429"/>
                <a:gd name="T50" fmla="*/ 1417 w 1973"/>
                <a:gd name="T51" fmla="*/ 321 h 2429"/>
                <a:gd name="T52" fmla="*/ 769 w 1973"/>
                <a:gd name="T53" fmla="*/ 317 h 2429"/>
                <a:gd name="T54" fmla="*/ 409 w 1973"/>
                <a:gd name="T55" fmla="*/ 1093 h 2429"/>
                <a:gd name="T56" fmla="*/ 873 w 1973"/>
                <a:gd name="T57" fmla="*/ 1833 h 2429"/>
                <a:gd name="T58" fmla="*/ 1217 w 1973"/>
                <a:gd name="T59" fmla="*/ 1989 h 2429"/>
                <a:gd name="T60" fmla="*/ 1445 w 1973"/>
                <a:gd name="T61" fmla="*/ 2145 h 2429"/>
                <a:gd name="T62" fmla="*/ 1521 w 1973"/>
                <a:gd name="T63" fmla="*/ 2401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73" h="2429">
                  <a:moveTo>
                    <a:pt x="1521" y="2401"/>
                  </a:moveTo>
                  <a:cubicBezTo>
                    <a:pt x="1521" y="2401"/>
                    <a:pt x="1516" y="2429"/>
                    <a:pt x="1501" y="2429"/>
                  </a:cubicBezTo>
                  <a:cubicBezTo>
                    <a:pt x="1486" y="2429"/>
                    <a:pt x="813" y="2429"/>
                    <a:pt x="813" y="2429"/>
                  </a:cubicBezTo>
                  <a:cubicBezTo>
                    <a:pt x="813" y="2429"/>
                    <a:pt x="797" y="2424"/>
                    <a:pt x="797" y="2413"/>
                  </a:cubicBezTo>
                  <a:cubicBezTo>
                    <a:pt x="797" y="2402"/>
                    <a:pt x="797" y="2233"/>
                    <a:pt x="797" y="2233"/>
                  </a:cubicBezTo>
                  <a:cubicBezTo>
                    <a:pt x="797" y="2233"/>
                    <a:pt x="798" y="2197"/>
                    <a:pt x="777" y="2149"/>
                  </a:cubicBezTo>
                  <a:cubicBezTo>
                    <a:pt x="756" y="2101"/>
                    <a:pt x="716" y="2030"/>
                    <a:pt x="669" y="2021"/>
                  </a:cubicBezTo>
                  <a:cubicBezTo>
                    <a:pt x="622" y="2012"/>
                    <a:pt x="577" y="2028"/>
                    <a:pt x="541" y="2037"/>
                  </a:cubicBezTo>
                  <a:cubicBezTo>
                    <a:pt x="505" y="2046"/>
                    <a:pt x="344" y="2062"/>
                    <a:pt x="289" y="2029"/>
                  </a:cubicBezTo>
                  <a:cubicBezTo>
                    <a:pt x="234" y="1996"/>
                    <a:pt x="246" y="1945"/>
                    <a:pt x="261" y="1917"/>
                  </a:cubicBezTo>
                  <a:cubicBezTo>
                    <a:pt x="276" y="1889"/>
                    <a:pt x="281" y="1842"/>
                    <a:pt x="261" y="1821"/>
                  </a:cubicBezTo>
                  <a:cubicBezTo>
                    <a:pt x="241" y="1800"/>
                    <a:pt x="204" y="1750"/>
                    <a:pt x="213" y="1729"/>
                  </a:cubicBezTo>
                  <a:cubicBezTo>
                    <a:pt x="222" y="1708"/>
                    <a:pt x="253" y="1677"/>
                    <a:pt x="253" y="1677"/>
                  </a:cubicBezTo>
                  <a:cubicBezTo>
                    <a:pt x="253" y="1677"/>
                    <a:pt x="207" y="1664"/>
                    <a:pt x="205" y="1633"/>
                  </a:cubicBezTo>
                  <a:cubicBezTo>
                    <a:pt x="203" y="1602"/>
                    <a:pt x="225" y="1566"/>
                    <a:pt x="217" y="1509"/>
                  </a:cubicBezTo>
                  <a:cubicBezTo>
                    <a:pt x="209" y="1452"/>
                    <a:pt x="166" y="1429"/>
                    <a:pt x="125" y="1413"/>
                  </a:cubicBezTo>
                  <a:cubicBezTo>
                    <a:pt x="84" y="1397"/>
                    <a:pt x="0" y="1384"/>
                    <a:pt x="1" y="1325"/>
                  </a:cubicBezTo>
                  <a:cubicBezTo>
                    <a:pt x="2" y="1266"/>
                    <a:pt x="103" y="1193"/>
                    <a:pt x="145" y="1145"/>
                  </a:cubicBezTo>
                  <a:cubicBezTo>
                    <a:pt x="187" y="1097"/>
                    <a:pt x="194" y="1040"/>
                    <a:pt x="181" y="901"/>
                  </a:cubicBezTo>
                  <a:cubicBezTo>
                    <a:pt x="153" y="595"/>
                    <a:pt x="284" y="224"/>
                    <a:pt x="705" y="93"/>
                  </a:cubicBezTo>
                  <a:cubicBezTo>
                    <a:pt x="981" y="7"/>
                    <a:pt x="1290" y="0"/>
                    <a:pt x="1541" y="145"/>
                  </a:cubicBezTo>
                  <a:cubicBezTo>
                    <a:pt x="1792" y="290"/>
                    <a:pt x="1973" y="633"/>
                    <a:pt x="1925" y="961"/>
                  </a:cubicBezTo>
                  <a:cubicBezTo>
                    <a:pt x="1885" y="1237"/>
                    <a:pt x="1761" y="1381"/>
                    <a:pt x="1761" y="1381"/>
                  </a:cubicBezTo>
                  <a:cubicBezTo>
                    <a:pt x="1541" y="1381"/>
                    <a:pt x="1541" y="1381"/>
                    <a:pt x="1541" y="1381"/>
                  </a:cubicBezTo>
                  <a:cubicBezTo>
                    <a:pt x="1541" y="1381"/>
                    <a:pt x="1703" y="1195"/>
                    <a:pt x="1729" y="957"/>
                  </a:cubicBezTo>
                  <a:cubicBezTo>
                    <a:pt x="1755" y="719"/>
                    <a:pt x="1645" y="467"/>
                    <a:pt x="1417" y="321"/>
                  </a:cubicBezTo>
                  <a:cubicBezTo>
                    <a:pt x="1189" y="175"/>
                    <a:pt x="927" y="219"/>
                    <a:pt x="769" y="317"/>
                  </a:cubicBezTo>
                  <a:cubicBezTo>
                    <a:pt x="611" y="415"/>
                    <a:pt x="365" y="663"/>
                    <a:pt x="409" y="1093"/>
                  </a:cubicBezTo>
                  <a:cubicBezTo>
                    <a:pt x="453" y="1523"/>
                    <a:pt x="753" y="1749"/>
                    <a:pt x="873" y="1833"/>
                  </a:cubicBezTo>
                  <a:cubicBezTo>
                    <a:pt x="993" y="1917"/>
                    <a:pt x="1175" y="1977"/>
                    <a:pt x="1217" y="1989"/>
                  </a:cubicBezTo>
                  <a:cubicBezTo>
                    <a:pt x="1259" y="2001"/>
                    <a:pt x="1383" y="2051"/>
                    <a:pt x="1445" y="2145"/>
                  </a:cubicBezTo>
                  <a:cubicBezTo>
                    <a:pt x="1507" y="2239"/>
                    <a:pt x="1519" y="2369"/>
                    <a:pt x="1521" y="24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6"/>
            <p:cNvSpPr>
              <a:spLocks noEditPoints="1"/>
            </p:cNvSpPr>
            <p:nvPr/>
          </p:nvSpPr>
          <p:spPr bwMode="auto">
            <a:xfrm flipH="1">
              <a:off x="6139034" y="2849563"/>
              <a:ext cx="438150" cy="889000"/>
            </a:xfrm>
            <a:custGeom>
              <a:avLst/>
              <a:gdLst>
                <a:gd name="T0" fmla="*/ 270 w 276"/>
                <a:gd name="T1" fmla="*/ 479 h 560"/>
                <a:gd name="T2" fmla="*/ 218 w 276"/>
                <a:gd name="T3" fmla="*/ 495 h 560"/>
                <a:gd name="T4" fmla="*/ 166 w 276"/>
                <a:gd name="T5" fmla="*/ 459 h 560"/>
                <a:gd name="T6" fmla="*/ 222 w 276"/>
                <a:gd name="T7" fmla="*/ 471 h 560"/>
                <a:gd name="T8" fmla="*/ 274 w 276"/>
                <a:gd name="T9" fmla="*/ 419 h 560"/>
                <a:gd name="T10" fmla="*/ 274 w 276"/>
                <a:gd name="T11" fmla="*/ 207 h 560"/>
                <a:gd name="T12" fmla="*/ 250 w 276"/>
                <a:gd name="T13" fmla="*/ 155 h 560"/>
                <a:gd name="T14" fmla="*/ 202 w 276"/>
                <a:gd name="T15" fmla="*/ 147 h 560"/>
                <a:gd name="T16" fmla="*/ 190 w 276"/>
                <a:gd name="T17" fmla="*/ 143 h 560"/>
                <a:gd name="T18" fmla="*/ 210 w 276"/>
                <a:gd name="T19" fmla="*/ 123 h 560"/>
                <a:gd name="T20" fmla="*/ 274 w 276"/>
                <a:gd name="T21" fmla="*/ 139 h 560"/>
                <a:gd name="T22" fmla="*/ 274 w 276"/>
                <a:gd name="T23" fmla="*/ 51 h 560"/>
                <a:gd name="T24" fmla="*/ 234 w 276"/>
                <a:gd name="T25" fmla="*/ 7 h 560"/>
                <a:gd name="T26" fmla="*/ 154 w 276"/>
                <a:gd name="T27" fmla="*/ 35 h 560"/>
                <a:gd name="T28" fmla="*/ 62 w 276"/>
                <a:gd name="T29" fmla="*/ 75 h 560"/>
                <a:gd name="T30" fmla="*/ 70 w 276"/>
                <a:gd name="T31" fmla="*/ 131 h 560"/>
                <a:gd name="T32" fmla="*/ 154 w 276"/>
                <a:gd name="T33" fmla="*/ 171 h 560"/>
                <a:gd name="T34" fmla="*/ 154 w 276"/>
                <a:gd name="T35" fmla="*/ 207 h 560"/>
                <a:gd name="T36" fmla="*/ 98 w 276"/>
                <a:gd name="T37" fmla="*/ 159 h 560"/>
                <a:gd name="T38" fmla="*/ 6 w 276"/>
                <a:gd name="T39" fmla="*/ 219 h 560"/>
                <a:gd name="T40" fmla="*/ 38 w 276"/>
                <a:gd name="T41" fmla="*/ 323 h 560"/>
                <a:gd name="T42" fmla="*/ 2 w 276"/>
                <a:gd name="T43" fmla="*/ 383 h 560"/>
                <a:gd name="T44" fmla="*/ 30 w 276"/>
                <a:gd name="T45" fmla="*/ 435 h 560"/>
                <a:gd name="T46" fmla="*/ 102 w 276"/>
                <a:gd name="T47" fmla="*/ 383 h 560"/>
                <a:gd name="T48" fmla="*/ 194 w 276"/>
                <a:gd name="T49" fmla="*/ 411 h 560"/>
                <a:gd name="T50" fmla="*/ 174 w 276"/>
                <a:gd name="T51" fmla="*/ 411 h 560"/>
                <a:gd name="T52" fmla="*/ 86 w 276"/>
                <a:gd name="T53" fmla="*/ 419 h 560"/>
                <a:gd name="T54" fmla="*/ 46 w 276"/>
                <a:gd name="T55" fmla="*/ 479 h 560"/>
                <a:gd name="T56" fmla="*/ 54 w 276"/>
                <a:gd name="T57" fmla="*/ 503 h 560"/>
                <a:gd name="T58" fmla="*/ 110 w 276"/>
                <a:gd name="T59" fmla="*/ 483 h 560"/>
                <a:gd name="T60" fmla="*/ 110 w 276"/>
                <a:gd name="T61" fmla="*/ 499 h 560"/>
                <a:gd name="T62" fmla="*/ 126 w 276"/>
                <a:gd name="T63" fmla="*/ 543 h 560"/>
                <a:gd name="T64" fmla="*/ 238 w 276"/>
                <a:gd name="T65" fmla="*/ 551 h 560"/>
                <a:gd name="T66" fmla="*/ 274 w 276"/>
                <a:gd name="T67" fmla="*/ 515 h 560"/>
                <a:gd name="T68" fmla="*/ 270 w 276"/>
                <a:gd name="T69" fmla="*/ 479 h 560"/>
                <a:gd name="T70" fmla="*/ 138 w 276"/>
                <a:gd name="T71" fmla="*/ 135 h 560"/>
                <a:gd name="T72" fmla="*/ 130 w 276"/>
                <a:gd name="T73" fmla="*/ 95 h 560"/>
                <a:gd name="T74" fmla="*/ 178 w 276"/>
                <a:gd name="T75" fmla="*/ 63 h 560"/>
                <a:gd name="T76" fmla="*/ 222 w 276"/>
                <a:gd name="T77" fmla="*/ 99 h 560"/>
                <a:gd name="T78" fmla="*/ 166 w 276"/>
                <a:gd name="T79" fmla="*/ 95 h 560"/>
                <a:gd name="T80" fmla="*/ 138 w 276"/>
                <a:gd name="T81" fmla="*/ 135 h 560"/>
                <a:gd name="T82" fmla="*/ 78 w 276"/>
                <a:gd name="T83" fmla="*/ 327 h 560"/>
                <a:gd name="T84" fmla="*/ 86 w 276"/>
                <a:gd name="T85" fmla="*/ 267 h 560"/>
                <a:gd name="T86" fmla="*/ 130 w 276"/>
                <a:gd name="T87" fmla="*/ 243 h 560"/>
                <a:gd name="T88" fmla="*/ 134 w 276"/>
                <a:gd name="T89" fmla="*/ 255 h 560"/>
                <a:gd name="T90" fmla="*/ 102 w 276"/>
                <a:gd name="T91" fmla="*/ 315 h 560"/>
                <a:gd name="T92" fmla="*/ 138 w 276"/>
                <a:gd name="T93" fmla="*/ 363 h 560"/>
                <a:gd name="T94" fmla="*/ 78 w 276"/>
                <a:gd name="T95" fmla="*/ 327 h 560"/>
                <a:gd name="T96" fmla="*/ 142 w 276"/>
                <a:gd name="T97" fmla="*/ 319 h 560"/>
                <a:gd name="T98" fmla="*/ 142 w 276"/>
                <a:gd name="T99" fmla="*/ 311 h 560"/>
                <a:gd name="T100" fmla="*/ 206 w 276"/>
                <a:gd name="T101" fmla="*/ 279 h 560"/>
                <a:gd name="T102" fmla="*/ 230 w 276"/>
                <a:gd name="T103" fmla="*/ 207 h 560"/>
                <a:gd name="T104" fmla="*/ 234 w 276"/>
                <a:gd name="T105" fmla="*/ 287 h 560"/>
                <a:gd name="T106" fmla="*/ 142 w 276"/>
                <a:gd name="T107" fmla="*/ 319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6" h="560">
                  <a:moveTo>
                    <a:pt x="270" y="479"/>
                  </a:moveTo>
                  <a:cubicBezTo>
                    <a:pt x="270" y="479"/>
                    <a:pt x="238" y="493"/>
                    <a:pt x="218" y="495"/>
                  </a:cubicBezTo>
                  <a:cubicBezTo>
                    <a:pt x="198" y="497"/>
                    <a:pt x="166" y="492"/>
                    <a:pt x="166" y="459"/>
                  </a:cubicBezTo>
                  <a:cubicBezTo>
                    <a:pt x="166" y="459"/>
                    <a:pt x="193" y="472"/>
                    <a:pt x="222" y="471"/>
                  </a:cubicBezTo>
                  <a:cubicBezTo>
                    <a:pt x="251" y="470"/>
                    <a:pt x="274" y="450"/>
                    <a:pt x="274" y="419"/>
                  </a:cubicBezTo>
                  <a:cubicBezTo>
                    <a:pt x="274" y="388"/>
                    <a:pt x="274" y="207"/>
                    <a:pt x="274" y="207"/>
                  </a:cubicBezTo>
                  <a:cubicBezTo>
                    <a:pt x="274" y="207"/>
                    <a:pt x="273" y="169"/>
                    <a:pt x="250" y="155"/>
                  </a:cubicBezTo>
                  <a:cubicBezTo>
                    <a:pt x="227" y="141"/>
                    <a:pt x="202" y="147"/>
                    <a:pt x="202" y="147"/>
                  </a:cubicBezTo>
                  <a:cubicBezTo>
                    <a:pt x="202" y="147"/>
                    <a:pt x="201" y="140"/>
                    <a:pt x="190" y="143"/>
                  </a:cubicBezTo>
                  <a:cubicBezTo>
                    <a:pt x="190" y="143"/>
                    <a:pt x="184" y="124"/>
                    <a:pt x="210" y="123"/>
                  </a:cubicBezTo>
                  <a:cubicBezTo>
                    <a:pt x="236" y="122"/>
                    <a:pt x="256" y="126"/>
                    <a:pt x="274" y="139"/>
                  </a:cubicBezTo>
                  <a:cubicBezTo>
                    <a:pt x="274" y="51"/>
                    <a:pt x="274" y="51"/>
                    <a:pt x="274" y="51"/>
                  </a:cubicBezTo>
                  <a:cubicBezTo>
                    <a:pt x="274" y="51"/>
                    <a:pt x="273" y="14"/>
                    <a:pt x="234" y="7"/>
                  </a:cubicBezTo>
                  <a:cubicBezTo>
                    <a:pt x="195" y="0"/>
                    <a:pt x="180" y="25"/>
                    <a:pt x="154" y="35"/>
                  </a:cubicBezTo>
                  <a:cubicBezTo>
                    <a:pt x="128" y="45"/>
                    <a:pt x="79" y="46"/>
                    <a:pt x="62" y="75"/>
                  </a:cubicBezTo>
                  <a:cubicBezTo>
                    <a:pt x="45" y="104"/>
                    <a:pt x="52" y="125"/>
                    <a:pt x="70" y="131"/>
                  </a:cubicBezTo>
                  <a:cubicBezTo>
                    <a:pt x="88" y="137"/>
                    <a:pt x="143" y="155"/>
                    <a:pt x="154" y="171"/>
                  </a:cubicBezTo>
                  <a:cubicBezTo>
                    <a:pt x="165" y="187"/>
                    <a:pt x="158" y="205"/>
                    <a:pt x="154" y="207"/>
                  </a:cubicBezTo>
                  <a:cubicBezTo>
                    <a:pt x="150" y="209"/>
                    <a:pt x="124" y="169"/>
                    <a:pt x="98" y="159"/>
                  </a:cubicBezTo>
                  <a:cubicBezTo>
                    <a:pt x="72" y="149"/>
                    <a:pt x="12" y="177"/>
                    <a:pt x="6" y="219"/>
                  </a:cubicBezTo>
                  <a:cubicBezTo>
                    <a:pt x="0" y="261"/>
                    <a:pt x="38" y="323"/>
                    <a:pt x="38" y="323"/>
                  </a:cubicBezTo>
                  <a:cubicBezTo>
                    <a:pt x="38" y="323"/>
                    <a:pt x="3" y="361"/>
                    <a:pt x="2" y="383"/>
                  </a:cubicBezTo>
                  <a:cubicBezTo>
                    <a:pt x="1" y="405"/>
                    <a:pt x="17" y="428"/>
                    <a:pt x="30" y="435"/>
                  </a:cubicBezTo>
                  <a:cubicBezTo>
                    <a:pt x="30" y="435"/>
                    <a:pt x="66" y="395"/>
                    <a:pt x="102" y="383"/>
                  </a:cubicBezTo>
                  <a:cubicBezTo>
                    <a:pt x="138" y="371"/>
                    <a:pt x="178" y="376"/>
                    <a:pt x="194" y="411"/>
                  </a:cubicBezTo>
                  <a:cubicBezTo>
                    <a:pt x="194" y="411"/>
                    <a:pt x="189" y="418"/>
                    <a:pt x="174" y="411"/>
                  </a:cubicBezTo>
                  <a:cubicBezTo>
                    <a:pt x="159" y="404"/>
                    <a:pt x="119" y="396"/>
                    <a:pt x="86" y="419"/>
                  </a:cubicBezTo>
                  <a:cubicBezTo>
                    <a:pt x="53" y="442"/>
                    <a:pt x="44" y="459"/>
                    <a:pt x="46" y="479"/>
                  </a:cubicBezTo>
                  <a:cubicBezTo>
                    <a:pt x="48" y="499"/>
                    <a:pt x="54" y="503"/>
                    <a:pt x="54" y="503"/>
                  </a:cubicBezTo>
                  <a:cubicBezTo>
                    <a:pt x="110" y="483"/>
                    <a:pt x="110" y="483"/>
                    <a:pt x="110" y="483"/>
                  </a:cubicBezTo>
                  <a:cubicBezTo>
                    <a:pt x="110" y="483"/>
                    <a:pt x="112" y="488"/>
                    <a:pt x="110" y="499"/>
                  </a:cubicBezTo>
                  <a:cubicBezTo>
                    <a:pt x="108" y="510"/>
                    <a:pt x="99" y="526"/>
                    <a:pt x="126" y="543"/>
                  </a:cubicBezTo>
                  <a:cubicBezTo>
                    <a:pt x="153" y="560"/>
                    <a:pt x="218" y="552"/>
                    <a:pt x="238" y="551"/>
                  </a:cubicBezTo>
                  <a:cubicBezTo>
                    <a:pt x="258" y="550"/>
                    <a:pt x="272" y="531"/>
                    <a:pt x="274" y="515"/>
                  </a:cubicBezTo>
                  <a:cubicBezTo>
                    <a:pt x="276" y="499"/>
                    <a:pt x="270" y="479"/>
                    <a:pt x="270" y="479"/>
                  </a:cubicBezTo>
                  <a:close/>
                  <a:moveTo>
                    <a:pt x="138" y="135"/>
                  </a:moveTo>
                  <a:cubicBezTo>
                    <a:pt x="131" y="135"/>
                    <a:pt x="126" y="107"/>
                    <a:pt x="130" y="95"/>
                  </a:cubicBezTo>
                  <a:cubicBezTo>
                    <a:pt x="134" y="83"/>
                    <a:pt x="148" y="60"/>
                    <a:pt x="178" y="63"/>
                  </a:cubicBezTo>
                  <a:cubicBezTo>
                    <a:pt x="208" y="66"/>
                    <a:pt x="222" y="99"/>
                    <a:pt x="222" y="99"/>
                  </a:cubicBezTo>
                  <a:cubicBezTo>
                    <a:pt x="219" y="99"/>
                    <a:pt x="191" y="84"/>
                    <a:pt x="166" y="95"/>
                  </a:cubicBezTo>
                  <a:cubicBezTo>
                    <a:pt x="141" y="106"/>
                    <a:pt x="138" y="135"/>
                    <a:pt x="138" y="135"/>
                  </a:cubicBezTo>
                  <a:close/>
                  <a:moveTo>
                    <a:pt x="78" y="327"/>
                  </a:moveTo>
                  <a:cubicBezTo>
                    <a:pt x="70" y="306"/>
                    <a:pt x="80" y="282"/>
                    <a:pt x="86" y="267"/>
                  </a:cubicBezTo>
                  <a:cubicBezTo>
                    <a:pt x="92" y="252"/>
                    <a:pt x="121" y="241"/>
                    <a:pt x="130" y="243"/>
                  </a:cubicBezTo>
                  <a:cubicBezTo>
                    <a:pt x="139" y="245"/>
                    <a:pt x="134" y="255"/>
                    <a:pt x="134" y="255"/>
                  </a:cubicBezTo>
                  <a:cubicBezTo>
                    <a:pt x="115" y="268"/>
                    <a:pt x="99" y="293"/>
                    <a:pt x="102" y="315"/>
                  </a:cubicBezTo>
                  <a:cubicBezTo>
                    <a:pt x="105" y="337"/>
                    <a:pt x="138" y="363"/>
                    <a:pt x="138" y="363"/>
                  </a:cubicBezTo>
                  <a:cubicBezTo>
                    <a:pt x="97" y="372"/>
                    <a:pt x="86" y="348"/>
                    <a:pt x="78" y="327"/>
                  </a:cubicBezTo>
                  <a:close/>
                  <a:moveTo>
                    <a:pt x="142" y="319"/>
                  </a:moveTo>
                  <a:cubicBezTo>
                    <a:pt x="142" y="319"/>
                    <a:pt x="135" y="313"/>
                    <a:pt x="142" y="311"/>
                  </a:cubicBezTo>
                  <a:cubicBezTo>
                    <a:pt x="142" y="311"/>
                    <a:pt x="185" y="302"/>
                    <a:pt x="206" y="279"/>
                  </a:cubicBezTo>
                  <a:cubicBezTo>
                    <a:pt x="233" y="250"/>
                    <a:pt x="230" y="207"/>
                    <a:pt x="230" y="207"/>
                  </a:cubicBezTo>
                  <a:cubicBezTo>
                    <a:pt x="230" y="207"/>
                    <a:pt x="250" y="251"/>
                    <a:pt x="234" y="287"/>
                  </a:cubicBezTo>
                  <a:cubicBezTo>
                    <a:pt x="218" y="323"/>
                    <a:pt x="169" y="327"/>
                    <a:pt x="142" y="31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5"/>
            <p:cNvSpPr>
              <a:spLocks/>
            </p:cNvSpPr>
            <p:nvPr/>
          </p:nvSpPr>
          <p:spPr bwMode="auto">
            <a:xfrm>
              <a:off x="3979692" y="1882775"/>
              <a:ext cx="3130551" cy="3852863"/>
            </a:xfrm>
            <a:custGeom>
              <a:avLst/>
              <a:gdLst>
                <a:gd name="T0" fmla="*/ 1521 w 1973"/>
                <a:gd name="T1" fmla="*/ 2401 h 2429"/>
                <a:gd name="T2" fmla="*/ 1501 w 1973"/>
                <a:gd name="T3" fmla="*/ 2429 h 2429"/>
                <a:gd name="T4" fmla="*/ 813 w 1973"/>
                <a:gd name="T5" fmla="*/ 2429 h 2429"/>
                <a:gd name="T6" fmla="*/ 797 w 1973"/>
                <a:gd name="T7" fmla="*/ 2413 h 2429"/>
                <a:gd name="T8" fmla="*/ 797 w 1973"/>
                <a:gd name="T9" fmla="*/ 2233 h 2429"/>
                <a:gd name="T10" fmla="*/ 777 w 1973"/>
                <a:gd name="T11" fmla="*/ 2149 h 2429"/>
                <a:gd name="T12" fmla="*/ 669 w 1973"/>
                <a:gd name="T13" fmla="*/ 2021 h 2429"/>
                <a:gd name="T14" fmla="*/ 541 w 1973"/>
                <a:gd name="T15" fmla="*/ 2037 h 2429"/>
                <a:gd name="T16" fmla="*/ 289 w 1973"/>
                <a:gd name="T17" fmla="*/ 2029 h 2429"/>
                <a:gd name="T18" fmla="*/ 261 w 1973"/>
                <a:gd name="T19" fmla="*/ 1917 h 2429"/>
                <a:gd name="T20" fmla="*/ 261 w 1973"/>
                <a:gd name="T21" fmla="*/ 1821 h 2429"/>
                <a:gd name="T22" fmla="*/ 213 w 1973"/>
                <a:gd name="T23" fmla="*/ 1729 h 2429"/>
                <a:gd name="T24" fmla="*/ 253 w 1973"/>
                <a:gd name="T25" fmla="*/ 1677 h 2429"/>
                <a:gd name="T26" fmla="*/ 205 w 1973"/>
                <a:gd name="T27" fmla="*/ 1633 h 2429"/>
                <a:gd name="T28" fmla="*/ 217 w 1973"/>
                <a:gd name="T29" fmla="*/ 1509 h 2429"/>
                <a:gd name="T30" fmla="*/ 125 w 1973"/>
                <a:gd name="T31" fmla="*/ 1413 h 2429"/>
                <a:gd name="T32" fmla="*/ 1 w 1973"/>
                <a:gd name="T33" fmla="*/ 1325 h 2429"/>
                <a:gd name="T34" fmla="*/ 145 w 1973"/>
                <a:gd name="T35" fmla="*/ 1145 h 2429"/>
                <a:gd name="T36" fmla="*/ 181 w 1973"/>
                <a:gd name="T37" fmla="*/ 901 h 2429"/>
                <a:gd name="T38" fmla="*/ 705 w 1973"/>
                <a:gd name="T39" fmla="*/ 93 h 2429"/>
                <a:gd name="T40" fmla="*/ 1541 w 1973"/>
                <a:gd name="T41" fmla="*/ 145 h 2429"/>
                <a:gd name="T42" fmla="*/ 1925 w 1973"/>
                <a:gd name="T43" fmla="*/ 961 h 2429"/>
                <a:gd name="T44" fmla="*/ 1761 w 1973"/>
                <a:gd name="T45" fmla="*/ 1381 h 2429"/>
                <a:gd name="T46" fmla="*/ 1541 w 1973"/>
                <a:gd name="T47" fmla="*/ 1381 h 2429"/>
                <a:gd name="T48" fmla="*/ 1729 w 1973"/>
                <a:gd name="T49" fmla="*/ 957 h 2429"/>
                <a:gd name="T50" fmla="*/ 1417 w 1973"/>
                <a:gd name="T51" fmla="*/ 321 h 2429"/>
                <a:gd name="T52" fmla="*/ 769 w 1973"/>
                <a:gd name="T53" fmla="*/ 317 h 2429"/>
                <a:gd name="T54" fmla="*/ 409 w 1973"/>
                <a:gd name="T55" fmla="*/ 1093 h 2429"/>
                <a:gd name="T56" fmla="*/ 873 w 1973"/>
                <a:gd name="T57" fmla="*/ 1833 h 2429"/>
                <a:gd name="T58" fmla="*/ 1217 w 1973"/>
                <a:gd name="T59" fmla="*/ 1989 h 2429"/>
                <a:gd name="T60" fmla="*/ 1445 w 1973"/>
                <a:gd name="T61" fmla="*/ 2145 h 2429"/>
                <a:gd name="T62" fmla="*/ 1521 w 1973"/>
                <a:gd name="T63" fmla="*/ 2401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73" h="2429">
                  <a:moveTo>
                    <a:pt x="1521" y="2401"/>
                  </a:moveTo>
                  <a:cubicBezTo>
                    <a:pt x="1521" y="2401"/>
                    <a:pt x="1516" y="2429"/>
                    <a:pt x="1501" y="2429"/>
                  </a:cubicBezTo>
                  <a:cubicBezTo>
                    <a:pt x="1486" y="2429"/>
                    <a:pt x="813" y="2429"/>
                    <a:pt x="813" y="2429"/>
                  </a:cubicBezTo>
                  <a:cubicBezTo>
                    <a:pt x="813" y="2429"/>
                    <a:pt x="797" y="2424"/>
                    <a:pt x="797" y="2413"/>
                  </a:cubicBezTo>
                  <a:cubicBezTo>
                    <a:pt x="797" y="2402"/>
                    <a:pt x="797" y="2233"/>
                    <a:pt x="797" y="2233"/>
                  </a:cubicBezTo>
                  <a:cubicBezTo>
                    <a:pt x="797" y="2233"/>
                    <a:pt x="798" y="2197"/>
                    <a:pt x="777" y="2149"/>
                  </a:cubicBezTo>
                  <a:cubicBezTo>
                    <a:pt x="756" y="2101"/>
                    <a:pt x="716" y="2030"/>
                    <a:pt x="669" y="2021"/>
                  </a:cubicBezTo>
                  <a:cubicBezTo>
                    <a:pt x="622" y="2012"/>
                    <a:pt x="577" y="2028"/>
                    <a:pt x="541" y="2037"/>
                  </a:cubicBezTo>
                  <a:cubicBezTo>
                    <a:pt x="505" y="2046"/>
                    <a:pt x="344" y="2062"/>
                    <a:pt x="289" y="2029"/>
                  </a:cubicBezTo>
                  <a:cubicBezTo>
                    <a:pt x="234" y="1996"/>
                    <a:pt x="246" y="1945"/>
                    <a:pt x="261" y="1917"/>
                  </a:cubicBezTo>
                  <a:cubicBezTo>
                    <a:pt x="276" y="1889"/>
                    <a:pt x="281" y="1842"/>
                    <a:pt x="261" y="1821"/>
                  </a:cubicBezTo>
                  <a:cubicBezTo>
                    <a:pt x="241" y="1800"/>
                    <a:pt x="204" y="1750"/>
                    <a:pt x="213" y="1729"/>
                  </a:cubicBezTo>
                  <a:cubicBezTo>
                    <a:pt x="222" y="1708"/>
                    <a:pt x="253" y="1677"/>
                    <a:pt x="253" y="1677"/>
                  </a:cubicBezTo>
                  <a:cubicBezTo>
                    <a:pt x="253" y="1677"/>
                    <a:pt x="207" y="1664"/>
                    <a:pt x="205" y="1633"/>
                  </a:cubicBezTo>
                  <a:cubicBezTo>
                    <a:pt x="203" y="1602"/>
                    <a:pt x="225" y="1566"/>
                    <a:pt x="217" y="1509"/>
                  </a:cubicBezTo>
                  <a:cubicBezTo>
                    <a:pt x="209" y="1452"/>
                    <a:pt x="166" y="1429"/>
                    <a:pt x="125" y="1413"/>
                  </a:cubicBezTo>
                  <a:cubicBezTo>
                    <a:pt x="84" y="1397"/>
                    <a:pt x="0" y="1384"/>
                    <a:pt x="1" y="1325"/>
                  </a:cubicBezTo>
                  <a:cubicBezTo>
                    <a:pt x="2" y="1266"/>
                    <a:pt x="103" y="1193"/>
                    <a:pt x="145" y="1145"/>
                  </a:cubicBezTo>
                  <a:cubicBezTo>
                    <a:pt x="187" y="1097"/>
                    <a:pt x="194" y="1040"/>
                    <a:pt x="181" y="901"/>
                  </a:cubicBezTo>
                  <a:cubicBezTo>
                    <a:pt x="153" y="595"/>
                    <a:pt x="284" y="224"/>
                    <a:pt x="705" y="93"/>
                  </a:cubicBezTo>
                  <a:cubicBezTo>
                    <a:pt x="981" y="7"/>
                    <a:pt x="1290" y="0"/>
                    <a:pt x="1541" y="145"/>
                  </a:cubicBezTo>
                  <a:cubicBezTo>
                    <a:pt x="1792" y="290"/>
                    <a:pt x="1973" y="633"/>
                    <a:pt x="1925" y="961"/>
                  </a:cubicBezTo>
                  <a:cubicBezTo>
                    <a:pt x="1885" y="1237"/>
                    <a:pt x="1761" y="1381"/>
                    <a:pt x="1761" y="1381"/>
                  </a:cubicBezTo>
                  <a:cubicBezTo>
                    <a:pt x="1541" y="1381"/>
                    <a:pt x="1541" y="1381"/>
                    <a:pt x="1541" y="1381"/>
                  </a:cubicBezTo>
                  <a:cubicBezTo>
                    <a:pt x="1541" y="1381"/>
                    <a:pt x="1703" y="1195"/>
                    <a:pt x="1729" y="957"/>
                  </a:cubicBezTo>
                  <a:cubicBezTo>
                    <a:pt x="1755" y="719"/>
                    <a:pt x="1645" y="467"/>
                    <a:pt x="1417" y="321"/>
                  </a:cubicBezTo>
                  <a:cubicBezTo>
                    <a:pt x="1189" y="175"/>
                    <a:pt x="927" y="219"/>
                    <a:pt x="769" y="317"/>
                  </a:cubicBezTo>
                  <a:cubicBezTo>
                    <a:pt x="611" y="415"/>
                    <a:pt x="365" y="663"/>
                    <a:pt x="409" y="1093"/>
                  </a:cubicBezTo>
                  <a:cubicBezTo>
                    <a:pt x="453" y="1523"/>
                    <a:pt x="753" y="1749"/>
                    <a:pt x="873" y="1833"/>
                  </a:cubicBezTo>
                  <a:cubicBezTo>
                    <a:pt x="993" y="1917"/>
                    <a:pt x="1175" y="1977"/>
                    <a:pt x="1217" y="1989"/>
                  </a:cubicBezTo>
                  <a:cubicBezTo>
                    <a:pt x="1259" y="2001"/>
                    <a:pt x="1383" y="2051"/>
                    <a:pt x="1445" y="2145"/>
                  </a:cubicBezTo>
                  <a:cubicBezTo>
                    <a:pt x="1507" y="2239"/>
                    <a:pt x="1519" y="2369"/>
                    <a:pt x="1521" y="24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6"/>
            <p:cNvSpPr>
              <a:spLocks noEditPoints="1"/>
            </p:cNvSpPr>
            <p:nvPr/>
          </p:nvSpPr>
          <p:spPr bwMode="auto">
            <a:xfrm>
              <a:off x="5614817" y="2849563"/>
              <a:ext cx="438150" cy="889000"/>
            </a:xfrm>
            <a:custGeom>
              <a:avLst/>
              <a:gdLst>
                <a:gd name="T0" fmla="*/ 270 w 276"/>
                <a:gd name="T1" fmla="*/ 479 h 560"/>
                <a:gd name="T2" fmla="*/ 218 w 276"/>
                <a:gd name="T3" fmla="*/ 495 h 560"/>
                <a:gd name="T4" fmla="*/ 166 w 276"/>
                <a:gd name="T5" fmla="*/ 459 h 560"/>
                <a:gd name="T6" fmla="*/ 222 w 276"/>
                <a:gd name="T7" fmla="*/ 471 h 560"/>
                <a:gd name="T8" fmla="*/ 274 w 276"/>
                <a:gd name="T9" fmla="*/ 419 h 560"/>
                <a:gd name="T10" fmla="*/ 274 w 276"/>
                <a:gd name="T11" fmla="*/ 207 h 560"/>
                <a:gd name="T12" fmla="*/ 250 w 276"/>
                <a:gd name="T13" fmla="*/ 155 h 560"/>
                <a:gd name="T14" fmla="*/ 202 w 276"/>
                <a:gd name="T15" fmla="*/ 147 h 560"/>
                <a:gd name="T16" fmla="*/ 190 w 276"/>
                <a:gd name="T17" fmla="*/ 143 h 560"/>
                <a:gd name="T18" fmla="*/ 210 w 276"/>
                <a:gd name="T19" fmla="*/ 123 h 560"/>
                <a:gd name="T20" fmla="*/ 274 w 276"/>
                <a:gd name="T21" fmla="*/ 139 h 560"/>
                <a:gd name="T22" fmla="*/ 274 w 276"/>
                <a:gd name="T23" fmla="*/ 51 h 560"/>
                <a:gd name="T24" fmla="*/ 234 w 276"/>
                <a:gd name="T25" fmla="*/ 7 h 560"/>
                <a:gd name="T26" fmla="*/ 154 w 276"/>
                <a:gd name="T27" fmla="*/ 35 h 560"/>
                <a:gd name="T28" fmla="*/ 62 w 276"/>
                <a:gd name="T29" fmla="*/ 75 h 560"/>
                <a:gd name="T30" fmla="*/ 70 w 276"/>
                <a:gd name="T31" fmla="*/ 131 h 560"/>
                <a:gd name="T32" fmla="*/ 154 w 276"/>
                <a:gd name="T33" fmla="*/ 171 h 560"/>
                <a:gd name="T34" fmla="*/ 154 w 276"/>
                <a:gd name="T35" fmla="*/ 207 h 560"/>
                <a:gd name="T36" fmla="*/ 98 w 276"/>
                <a:gd name="T37" fmla="*/ 159 h 560"/>
                <a:gd name="T38" fmla="*/ 6 w 276"/>
                <a:gd name="T39" fmla="*/ 219 h 560"/>
                <a:gd name="T40" fmla="*/ 38 w 276"/>
                <a:gd name="T41" fmla="*/ 323 h 560"/>
                <a:gd name="T42" fmla="*/ 2 w 276"/>
                <a:gd name="T43" fmla="*/ 383 h 560"/>
                <a:gd name="T44" fmla="*/ 30 w 276"/>
                <a:gd name="T45" fmla="*/ 435 h 560"/>
                <a:gd name="T46" fmla="*/ 102 w 276"/>
                <a:gd name="T47" fmla="*/ 383 h 560"/>
                <a:gd name="T48" fmla="*/ 194 w 276"/>
                <a:gd name="T49" fmla="*/ 411 h 560"/>
                <a:gd name="T50" fmla="*/ 174 w 276"/>
                <a:gd name="T51" fmla="*/ 411 h 560"/>
                <a:gd name="T52" fmla="*/ 86 w 276"/>
                <a:gd name="T53" fmla="*/ 419 h 560"/>
                <a:gd name="T54" fmla="*/ 46 w 276"/>
                <a:gd name="T55" fmla="*/ 479 h 560"/>
                <a:gd name="T56" fmla="*/ 54 w 276"/>
                <a:gd name="T57" fmla="*/ 503 h 560"/>
                <a:gd name="T58" fmla="*/ 110 w 276"/>
                <a:gd name="T59" fmla="*/ 483 h 560"/>
                <a:gd name="T60" fmla="*/ 110 w 276"/>
                <a:gd name="T61" fmla="*/ 499 h 560"/>
                <a:gd name="T62" fmla="*/ 126 w 276"/>
                <a:gd name="T63" fmla="*/ 543 h 560"/>
                <a:gd name="T64" fmla="*/ 238 w 276"/>
                <a:gd name="T65" fmla="*/ 551 h 560"/>
                <a:gd name="T66" fmla="*/ 274 w 276"/>
                <a:gd name="T67" fmla="*/ 515 h 560"/>
                <a:gd name="T68" fmla="*/ 270 w 276"/>
                <a:gd name="T69" fmla="*/ 479 h 560"/>
                <a:gd name="T70" fmla="*/ 138 w 276"/>
                <a:gd name="T71" fmla="*/ 135 h 560"/>
                <a:gd name="T72" fmla="*/ 130 w 276"/>
                <a:gd name="T73" fmla="*/ 95 h 560"/>
                <a:gd name="T74" fmla="*/ 178 w 276"/>
                <a:gd name="T75" fmla="*/ 63 h 560"/>
                <a:gd name="T76" fmla="*/ 222 w 276"/>
                <a:gd name="T77" fmla="*/ 99 h 560"/>
                <a:gd name="T78" fmla="*/ 166 w 276"/>
                <a:gd name="T79" fmla="*/ 95 h 560"/>
                <a:gd name="T80" fmla="*/ 138 w 276"/>
                <a:gd name="T81" fmla="*/ 135 h 560"/>
                <a:gd name="T82" fmla="*/ 78 w 276"/>
                <a:gd name="T83" fmla="*/ 327 h 560"/>
                <a:gd name="T84" fmla="*/ 86 w 276"/>
                <a:gd name="T85" fmla="*/ 267 h 560"/>
                <a:gd name="T86" fmla="*/ 130 w 276"/>
                <a:gd name="T87" fmla="*/ 243 h 560"/>
                <a:gd name="T88" fmla="*/ 134 w 276"/>
                <a:gd name="T89" fmla="*/ 255 h 560"/>
                <a:gd name="T90" fmla="*/ 102 w 276"/>
                <a:gd name="T91" fmla="*/ 315 h 560"/>
                <a:gd name="T92" fmla="*/ 138 w 276"/>
                <a:gd name="T93" fmla="*/ 363 h 560"/>
                <a:gd name="T94" fmla="*/ 78 w 276"/>
                <a:gd name="T95" fmla="*/ 327 h 560"/>
                <a:gd name="T96" fmla="*/ 142 w 276"/>
                <a:gd name="T97" fmla="*/ 319 h 560"/>
                <a:gd name="T98" fmla="*/ 142 w 276"/>
                <a:gd name="T99" fmla="*/ 311 h 560"/>
                <a:gd name="T100" fmla="*/ 206 w 276"/>
                <a:gd name="T101" fmla="*/ 279 h 560"/>
                <a:gd name="T102" fmla="*/ 230 w 276"/>
                <a:gd name="T103" fmla="*/ 207 h 560"/>
                <a:gd name="T104" fmla="*/ 234 w 276"/>
                <a:gd name="T105" fmla="*/ 287 h 560"/>
                <a:gd name="T106" fmla="*/ 142 w 276"/>
                <a:gd name="T107" fmla="*/ 319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6" h="560">
                  <a:moveTo>
                    <a:pt x="270" y="479"/>
                  </a:moveTo>
                  <a:cubicBezTo>
                    <a:pt x="270" y="479"/>
                    <a:pt x="238" y="493"/>
                    <a:pt x="218" y="495"/>
                  </a:cubicBezTo>
                  <a:cubicBezTo>
                    <a:pt x="198" y="497"/>
                    <a:pt x="166" y="492"/>
                    <a:pt x="166" y="459"/>
                  </a:cubicBezTo>
                  <a:cubicBezTo>
                    <a:pt x="166" y="459"/>
                    <a:pt x="193" y="472"/>
                    <a:pt x="222" y="471"/>
                  </a:cubicBezTo>
                  <a:cubicBezTo>
                    <a:pt x="251" y="470"/>
                    <a:pt x="274" y="450"/>
                    <a:pt x="274" y="419"/>
                  </a:cubicBezTo>
                  <a:cubicBezTo>
                    <a:pt x="274" y="388"/>
                    <a:pt x="274" y="207"/>
                    <a:pt x="274" y="207"/>
                  </a:cubicBezTo>
                  <a:cubicBezTo>
                    <a:pt x="274" y="207"/>
                    <a:pt x="273" y="169"/>
                    <a:pt x="250" y="155"/>
                  </a:cubicBezTo>
                  <a:cubicBezTo>
                    <a:pt x="227" y="141"/>
                    <a:pt x="202" y="147"/>
                    <a:pt x="202" y="147"/>
                  </a:cubicBezTo>
                  <a:cubicBezTo>
                    <a:pt x="202" y="147"/>
                    <a:pt x="201" y="140"/>
                    <a:pt x="190" y="143"/>
                  </a:cubicBezTo>
                  <a:cubicBezTo>
                    <a:pt x="190" y="143"/>
                    <a:pt x="184" y="124"/>
                    <a:pt x="210" y="123"/>
                  </a:cubicBezTo>
                  <a:cubicBezTo>
                    <a:pt x="236" y="122"/>
                    <a:pt x="256" y="126"/>
                    <a:pt x="274" y="139"/>
                  </a:cubicBezTo>
                  <a:cubicBezTo>
                    <a:pt x="274" y="51"/>
                    <a:pt x="274" y="51"/>
                    <a:pt x="274" y="51"/>
                  </a:cubicBezTo>
                  <a:cubicBezTo>
                    <a:pt x="274" y="51"/>
                    <a:pt x="273" y="14"/>
                    <a:pt x="234" y="7"/>
                  </a:cubicBezTo>
                  <a:cubicBezTo>
                    <a:pt x="195" y="0"/>
                    <a:pt x="180" y="25"/>
                    <a:pt x="154" y="35"/>
                  </a:cubicBezTo>
                  <a:cubicBezTo>
                    <a:pt x="128" y="45"/>
                    <a:pt x="79" y="46"/>
                    <a:pt x="62" y="75"/>
                  </a:cubicBezTo>
                  <a:cubicBezTo>
                    <a:pt x="45" y="104"/>
                    <a:pt x="52" y="125"/>
                    <a:pt x="70" y="131"/>
                  </a:cubicBezTo>
                  <a:cubicBezTo>
                    <a:pt x="88" y="137"/>
                    <a:pt x="143" y="155"/>
                    <a:pt x="154" y="171"/>
                  </a:cubicBezTo>
                  <a:cubicBezTo>
                    <a:pt x="165" y="187"/>
                    <a:pt x="158" y="205"/>
                    <a:pt x="154" y="207"/>
                  </a:cubicBezTo>
                  <a:cubicBezTo>
                    <a:pt x="150" y="209"/>
                    <a:pt x="124" y="169"/>
                    <a:pt x="98" y="159"/>
                  </a:cubicBezTo>
                  <a:cubicBezTo>
                    <a:pt x="72" y="149"/>
                    <a:pt x="12" y="177"/>
                    <a:pt x="6" y="219"/>
                  </a:cubicBezTo>
                  <a:cubicBezTo>
                    <a:pt x="0" y="261"/>
                    <a:pt x="38" y="323"/>
                    <a:pt x="38" y="323"/>
                  </a:cubicBezTo>
                  <a:cubicBezTo>
                    <a:pt x="38" y="323"/>
                    <a:pt x="3" y="361"/>
                    <a:pt x="2" y="383"/>
                  </a:cubicBezTo>
                  <a:cubicBezTo>
                    <a:pt x="1" y="405"/>
                    <a:pt x="17" y="428"/>
                    <a:pt x="30" y="435"/>
                  </a:cubicBezTo>
                  <a:cubicBezTo>
                    <a:pt x="30" y="435"/>
                    <a:pt x="66" y="395"/>
                    <a:pt x="102" y="383"/>
                  </a:cubicBezTo>
                  <a:cubicBezTo>
                    <a:pt x="138" y="371"/>
                    <a:pt x="178" y="376"/>
                    <a:pt x="194" y="411"/>
                  </a:cubicBezTo>
                  <a:cubicBezTo>
                    <a:pt x="194" y="411"/>
                    <a:pt x="189" y="418"/>
                    <a:pt x="174" y="411"/>
                  </a:cubicBezTo>
                  <a:cubicBezTo>
                    <a:pt x="159" y="404"/>
                    <a:pt x="119" y="396"/>
                    <a:pt x="86" y="419"/>
                  </a:cubicBezTo>
                  <a:cubicBezTo>
                    <a:pt x="53" y="442"/>
                    <a:pt x="44" y="459"/>
                    <a:pt x="46" y="479"/>
                  </a:cubicBezTo>
                  <a:cubicBezTo>
                    <a:pt x="48" y="499"/>
                    <a:pt x="54" y="503"/>
                    <a:pt x="54" y="503"/>
                  </a:cubicBezTo>
                  <a:cubicBezTo>
                    <a:pt x="110" y="483"/>
                    <a:pt x="110" y="483"/>
                    <a:pt x="110" y="483"/>
                  </a:cubicBezTo>
                  <a:cubicBezTo>
                    <a:pt x="110" y="483"/>
                    <a:pt x="112" y="488"/>
                    <a:pt x="110" y="499"/>
                  </a:cubicBezTo>
                  <a:cubicBezTo>
                    <a:pt x="108" y="510"/>
                    <a:pt x="99" y="526"/>
                    <a:pt x="126" y="543"/>
                  </a:cubicBezTo>
                  <a:cubicBezTo>
                    <a:pt x="153" y="560"/>
                    <a:pt x="218" y="552"/>
                    <a:pt x="238" y="551"/>
                  </a:cubicBezTo>
                  <a:cubicBezTo>
                    <a:pt x="258" y="550"/>
                    <a:pt x="272" y="531"/>
                    <a:pt x="274" y="515"/>
                  </a:cubicBezTo>
                  <a:cubicBezTo>
                    <a:pt x="276" y="499"/>
                    <a:pt x="270" y="479"/>
                    <a:pt x="270" y="479"/>
                  </a:cubicBezTo>
                  <a:close/>
                  <a:moveTo>
                    <a:pt x="138" y="135"/>
                  </a:moveTo>
                  <a:cubicBezTo>
                    <a:pt x="131" y="135"/>
                    <a:pt x="126" y="107"/>
                    <a:pt x="130" y="95"/>
                  </a:cubicBezTo>
                  <a:cubicBezTo>
                    <a:pt x="134" y="83"/>
                    <a:pt x="148" y="60"/>
                    <a:pt x="178" y="63"/>
                  </a:cubicBezTo>
                  <a:cubicBezTo>
                    <a:pt x="208" y="66"/>
                    <a:pt x="222" y="99"/>
                    <a:pt x="222" y="99"/>
                  </a:cubicBezTo>
                  <a:cubicBezTo>
                    <a:pt x="219" y="99"/>
                    <a:pt x="191" y="84"/>
                    <a:pt x="166" y="95"/>
                  </a:cubicBezTo>
                  <a:cubicBezTo>
                    <a:pt x="141" y="106"/>
                    <a:pt x="138" y="135"/>
                    <a:pt x="138" y="135"/>
                  </a:cubicBezTo>
                  <a:close/>
                  <a:moveTo>
                    <a:pt x="78" y="327"/>
                  </a:moveTo>
                  <a:cubicBezTo>
                    <a:pt x="70" y="306"/>
                    <a:pt x="80" y="282"/>
                    <a:pt x="86" y="267"/>
                  </a:cubicBezTo>
                  <a:cubicBezTo>
                    <a:pt x="92" y="252"/>
                    <a:pt x="121" y="241"/>
                    <a:pt x="130" y="243"/>
                  </a:cubicBezTo>
                  <a:cubicBezTo>
                    <a:pt x="139" y="245"/>
                    <a:pt x="134" y="255"/>
                    <a:pt x="134" y="255"/>
                  </a:cubicBezTo>
                  <a:cubicBezTo>
                    <a:pt x="115" y="268"/>
                    <a:pt x="99" y="293"/>
                    <a:pt x="102" y="315"/>
                  </a:cubicBezTo>
                  <a:cubicBezTo>
                    <a:pt x="105" y="337"/>
                    <a:pt x="138" y="363"/>
                    <a:pt x="138" y="363"/>
                  </a:cubicBezTo>
                  <a:cubicBezTo>
                    <a:pt x="97" y="372"/>
                    <a:pt x="86" y="348"/>
                    <a:pt x="78" y="327"/>
                  </a:cubicBezTo>
                  <a:close/>
                  <a:moveTo>
                    <a:pt x="142" y="319"/>
                  </a:moveTo>
                  <a:cubicBezTo>
                    <a:pt x="142" y="319"/>
                    <a:pt x="135" y="313"/>
                    <a:pt x="142" y="311"/>
                  </a:cubicBezTo>
                  <a:cubicBezTo>
                    <a:pt x="142" y="311"/>
                    <a:pt x="185" y="302"/>
                    <a:pt x="206" y="279"/>
                  </a:cubicBezTo>
                  <a:cubicBezTo>
                    <a:pt x="233" y="250"/>
                    <a:pt x="230" y="207"/>
                    <a:pt x="230" y="207"/>
                  </a:cubicBezTo>
                  <a:cubicBezTo>
                    <a:pt x="230" y="207"/>
                    <a:pt x="250" y="251"/>
                    <a:pt x="234" y="287"/>
                  </a:cubicBezTo>
                  <a:cubicBezTo>
                    <a:pt x="218" y="323"/>
                    <a:pt x="169" y="327"/>
                    <a:pt x="142" y="3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圆角矩形 16"/>
            <p:cNvSpPr/>
            <p:nvPr/>
          </p:nvSpPr>
          <p:spPr>
            <a:xfrm>
              <a:off x="5525917" y="4111626"/>
              <a:ext cx="1121116" cy="238124"/>
            </a:xfrm>
            <a:prstGeom prst="roundRect">
              <a:avLst>
                <a:gd name="adj" fmla="val 30986"/>
              </a:avLst>
            </a:prstGeom>
            <a:solidFill>
              <a:schemeClr val="bg2">
                <a:lumMod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圆角矩形 46"/>
            <p:cNvSpPr/>
            <p:nvPr/>
          </p:nvSpPr>
          <p:spPr>
            <a:xfrm>
              <a:off x="5554492" y="4397514"/>
              <a:ext cx="1041400" cy="228600"/>
            </a:xfrm>
            <a:prstGeom prst="roundRect">
              <a:avLst>
                <a:gd name="adj" fmla="val 30986"/>
              </a:avLst>
            </a:prstGeom>
            <a:solidFill>
              <a:schemeClr val="bg2">
                <a:lumMod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任意多边形 49"/>
            <p:cNvSpPr/>
            <p:nvPr/>
          </p:nvSpPr>
          <p:spPr>
            <a:xfrm>
              <a:off x="5770768" y="4673879"/>
              <a:ext cx="631413" cy="256897"/>
            </a:xfrm>
            <a:custGeom>
              <a:avLst/>
              <a:gdLst>
                <a:gd name="connsiteX0" fmla="*/ 0 w 631413"/>
                <a:gd name="connsiteY0" fmla="*/ 0 h 256897"/>
                <a:gd name="connsiteX1" fmla="*/ 631413 w 631413"/>
                <a:gd name="connsiteY1" fmla="*/ 0 h 256897"/>
                <a:gd name="connsiteX2" fmla="*/ 630644 w 631413"/>
                <a:gd name="connsiteY2" fmla="*/ 7410 h 256897"/>
                <a:gd name="connsiteX3" fmla="*/ 315706 w 631413"/>
                <a:gd name="connsiteY3" fmla="*/ 256897 h 256897"/>
                <a:gd name="connsiteX4" fmla="*/ 768 w 631413"/>
                <a:gd name="connsiteY4" fmla="*/ 7410 h 256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413" h="256897">
                  <a:moveTo>
                    <a:pt x="0" y="0"/>
                  </a:moveTo>
                  <a:lnTo>
                    <a:pt x="631413" y="0"/>
                  </a:lnTo>
                  <a:lnTo>
                    <a:pt x="630644" y="7410"/>
                  </a:lnTo>
                  <a:cubicBezTo>
                    <a:pt x="600668" y="149792"/>
                    <a:pt x="471056" y="256897"/>
                    <a:pt x="315706" y="256897"/>
                  </a:cubicBezTo>
                  <a:cubicBezTo>
                    <a:pt x="160357" y="256897"/>
                    <a:pt x="30744" y="149792"/>
                    <a:pt x="768" y="7410"/>
                  </a:cubicBezTo>
                  <a:close/>
                </a:path>
              </a:pathLst>
            </a:custGeom>
            <a:solidFill>
              <a:schemeClr val="bg2">
                <a:lumMod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441549263"/>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right)">
                                      <p:cBhvr>
                                        <p:cTn id="13" dur="500"/>
                                        <p:tgtEl>
                                          <p:spTgt spid="8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right)">
                                      <p:cBhvr>
                                        <p:cTn id="16" dur="500"/>
                                        <p:tgtEl>
                                          <p:spTgt spid="95"/>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animEffect transition="in" filter="wipe(right)">
                                      <p:cBhvr>
                                        <p:cTn id="19" dur="500"/>
                                        <p:tgtEl>
                                          <p:spTgt spid="10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right)">
                                      <p:cBhvr>
                                        <p:cTn id="22" dur="500"/>
                                        <p:tgtEl>
                                          <p:spTgt spid="10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wipe(left)">
                                      <p:cBhvr>
                                        <p:cTn id="25" dur="500"/>
                                        <p:tgtEl>
                                          <p:spTgt spid="10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left)">
                                      <p:cBhvr>
                                        <p:cTn id="28" dur="500"/>
                                        <p:tgtEl>
                                          <p:spTgt spid="10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wipe(left)">
                                      <p:cBhvr>
                                        <p:cTn id="31" dur="500"/>
                                        <p:tgtEl>
                                          <p:spTgt spid="1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left)">
                                      <p:cBhvr>
                                        <p:cTn id="34"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5" grpId="0"/>
      <p:bldP spid="103" grpId="0"/>
      <p:bldP spid="104" grpId="0"/>
      <p:bldP spid="107" grpId="0"/>
      <p:bldP spid="108" grpId="0"/>
      <p:bldP spid="111" grpId="0"/>
      <p:bldP spid="1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r>
              <a:rPr lang="zh-CN" altLang="en-US" dirty="0">
                <a:latin typeface="+mn-lt"/>
                <a:ea typeface="+mn-ea"/>
                <a:cs typeface="+mn-ea"/>
                <a:sym typeface="+mn-lt"/>
              </a:rPr>
              <a:t>研究方法</a:t>
            </a:r>
          </a:p>
        </p:txBody>
      </p:sp>
      <p:sp>
        <p:nvSpPr>
          <p:cNvPr id="46" name="TextBox 19"/>
          <p:cNvSpPr txBox="1"/>
          <p:nvPr/>
        </p:nvSpPr>
        <p:spPr>
          <a:xfrm>
            <a:off x="891016" y="4875377"/>
            <a:ext cx="662052" cy="662052"/>
          </a:xfrm>
          <a:prstGeom prst="roundRect">
            <a:avLst>
              <a:gd name="adj" fmla="val 25299"/>
            </a:avLst>
          </a:prstGeom>
          <a:solidFill>
            <a:schemeClr val="accent1"/>
          </a:solidFill>
        </p:spPr>
        <p:txBody>
          <a:bodyPr wrap="square" lIns="0" tIns="0" rIns="0" bIns="0" rtlCol="0" anchor="ctr">
            <a:noAutofit/>
          </a:bodyPr>
          <a:lstStyle/>
          <a:p>
            <a:pPr algn="ctr"/>
            <a:r>
              <a:rPr lang="en-US" altLang="zh-CN" sz="2800" dirty="0">
                <a:solidFill>
                  <a:schemeClr val="bg1"/>
                </a:solidFill>
                <a:cs typeface="+mn-ea"/>
                <a:sym typeface="+mn-lt"/>
              </a:rPr>
              <a:t>02</a:t>
            </a:r>
            <a:endParaRPr lang="zh-CN" altLang="en-US" sz="2800" dirty="0">
              <a:solidFill>
                <a:schemeClr val="bg1"/>
              </a:solidFill>
              <a:cs typeface="+mn-ea"/>
              <a:sym typeface="+mn-lt"/>
            </a:endParaRPr>
          </a:p>
        </p:txBody>
      </p:sp>
      <p:sp>
        <p:nvSpPr>
          <p:cNvPr id="47" name="TextBox 28"/>
          <p:cNvSpPr txBox="1"/>
          <p:nvPr/>
        </p:nvSpPr>
        <p:spPr>
          <a:xfrm>
            <a:off x="1895742" y="4675322"/>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chemeClr val="accent1"/>
                </a:solidFill>
                <a:latin typeface="+mn-lt"/>
                <a:ea typeface="+mn-ea"/>
                <a:cs typeface="+mn-ea"/>
                <a:sym typeface="+mn-lt"/>
              </a:rPr>
              <a:t>定性分析法</a:t>
            </a:r>
          </a:p>
        </p:txBody>
      </p:sp>
      <p:sp>
        <p:nvSpPr>
          <p:cNvPr id="48" name="TextBox 29"/>
          <p:cNvSpPr txBox="1"/>
          <p:nvPr/>
        </p:nvSpPr>
        <p:spPr>
          <a:xfrm>
            <a:off x="1895743" y="5189884"/>
            <a:ext cx="2294502" cy="542584"/>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探讨研究方向可能需要用到的的技术手段</a:t>
            </a:r>
            <a:endParaRPr lang="en-US" altLang="zh-CN" sz="1600" dirty="0">
              <a:solidFill>
                <a:schemeClr val="bg2">
                  <a:lumMod val="25000"/>
                </a:schemeClr>
              </a:solidFill>
              <a:latin typeface="+mn-lt"/>
              <a:cs typeface="+mn-ea"/>
              <a:sym typeface="+mn-lt"/>
            </a:endParaRPr>
          </a:p>
        </p:txBody>
      </p:sp>
      <p:sp>
        <p:nvSpPr>
          <p:cNvPr id="49" name="TextBox 19"/>
          <p:cNvSpPr txBox="1"/>
          <p:nvPr/>
        </p:nvSpPr>
        <p:spPr>
          <a:xfrm>
            <a:off x="891016" y="2116449"/>
            <a:ext cx="662052" cy="662052"/>
          </a:xfrm>
          <a:prstGeom prst="roundRect">
            <a:avLst>
              <a:gd name="adj" fmla="val 26738"/>
            </a:avLst>
          </a:prstGeom>
          <a:solidFill>
            <a:schemeClr val="accent2"/>
          </a:solidFill>
        </p:spPr>
        <p:txBody>
          <a:bodyPr wrap="square" lIns="0" tIns="0" rIns="0" bIns="0" rtlCol="0" anchor="ctr">
            <a:noAutofit/>
          </a:bodyPr>
          <a:lstStyle/>
          <a:p>
            <a:pPr algn="ctr"/>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sp>
        <p:nvSpPr>
          <p:cNvPr id="50" name="TextBox 28"/>
          <p:cNvSpPr txBox="1"/>
          <p:nvPr/>
        </p:nvSpPr>
        <p:spPr>
          <a:xfrm>
            <a:off x="1895742" y="1865770"/>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latin typeface="+mn-lt"/>
                <a:ea typeface="+mn-ea"/>
                <a:cs typeface="+mn-ea"/>
                <a:sym typeface="+mn-lt"/>
              </a:rPr>
              <a:t>文献研究法</a:t>
            </a:r>
          </a:p>
        </p:txBody>
      </p:sp>
      <p:sp>
        <p:nvSpPr>
          <p:cNvPr id="51" name="TextBox 29"/>
          <p:cNvSpPr txBox="1"/>
          <p:nvPr/>
        </p:nvSpPr>
        <p:spPr>
          <a:xfrm>
            <a:off x="1895743" y="2380332"/>
            <a:ext cx="2294502" cy="824713"/>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查阅纸质书本，在深圳大学城图书馆检索中外文期刊报告</a:t>
            </a:r>
            <a:endParaRPr lang="en-US" altLang="zh-CN" sz="1600" dirty="0">
              <a:solidFill>
                <a:schemeClr val="bg2">
                  <a:lumMod val="25000"/>
                </a:schemeClr>
              </a:solidFill>
              <a:latin typeface="+mn-lt"/>
              <a:cs typeface="+mn-ea"/>
              <a:sym typeface="+mn-lt"/>
            </a:endParaRPr>
          </a:p>
        </p:txBody>
      </p:sp>
      <p:sp>
        <p:nvSpPr>
          <p:cNvPr id="56" name="TextBox 19"/>
          <p:cNvSpPr txBox="1"/>
          <p:nvPr/>
        </p:nvSpPr>
        <p:spPr>
          <a:xfrm>
            <a:off x="7881098" y="4924809"/>
            <a:ext cx="662052" cy="662052"/>
          </a:xfrm>
          <a:prstGeom prst="roundRect">
            <a:avLst>
              <a:gd name="adj" fmla="val 28177"/>
            </a:avLst>
          </a:prstGeom>
          <a:solidFill>
            <a:schemeClr val="accent2"/>
          </a:solidFill>
        </p:spPr>
        <p:txBody>
          <a:bodyPr wrap="square" lIns="0" tIns="0" rIns="0" bIns="0" rtlCol="0" anchor="ctr">
            <a:noAutofit/>
          </a:bodyPr>
          <a:lstStyle/>
          <a:p>
            <a:pPr algn="ctr"/>
            <a:r>
              <a:rPr lang="en-US" altLang="zh-CN" sz="2800" dirty="0">
                <a:solidFill>
                  <a:schemeClr val="bg1"/>
                </a:solidFill>
                <a:cs typeface="+mn-ea"/>
                <a:sym typeface="+mn-lt"/>
              </a:rPr>
              <a:t>04</a:t>
            </a:r>
            <a:endParaRPr lang="zh-CN" altLang="en-US" sz="2800" dirty="0">
              <a:solidFill>
                <a:schemeClr val="bg1"/>
              </a:solidFill>
              <a:cs typeface="+mn-ea"/>
              <a:sym typeface="+mn-lt"/>
            </a:endParaRPr>
          </a:p>
        </p:txBody>
      </p:sp>
      <p:sp>
        <p:nvSpPr>
          <p:cNvPr id="57" name="TextBox 28"/>
          <p:cNvSpPr txBox="1"/>
          <p:nvPr/>
        </p:nvSpPr>
        <p:spPr>
          <a:xfrm>
            <a:off x="8800662" y="4675322"/>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latin typeface="+mn-lt"/>
                <a:ea typeface="+mn-ea"/>
                <a:cs typeface="+mn-ea"/>
                <a:sym typeface="+mn-lt"/>
              </a:rPr>
              <a:t>模型检验法</a:t>
            </a:r>
          </a:p>
        </p:txBody>
      </p:sp>
      <p:sp>
        <p:nvSpPr>
          <p:cNvPr id="58" name="TextBox 29"/>
          <p:cNvSpPr txBox="1"/>
          <p:nvPr/>
        </p:nvSpPr>
        <p:spPr>
          <a:xfrm>
            <a:off x="8800662" y="5189884"/>
            <a:ext cx="2349938" cy="824713"/>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确定好分析方向后，在验证传统模型的基础上尝试改进或提出新的模型</a:t>
            </a:r>
            <a:endParaRPr lang="en-US" altLang="zh-CN" sz="1600" dirty="0">
              <a:solidFill>
                <a:schemeClr val="bg2">
                  <a:lumMod val="25000"/>
                </a:schemeClr>
              </a:solidFill>
              <a:latin typeface="+mn-lt"/>
              <a:cs typeface="+mn-ea"/>
              <a:sym typeface="+mn-lt"/>
            </a:endParaRPr>
          </a:p>
        </p:txBody>
      </p:sp>
      <p:sp>
        <p:nvSpPr>
          <p:cNvPr id="59" name="TextBox 19"/>
          <p:cNvSpPr txBox="1"/>
          <p:nvPr/>
        </p:nvSpPr>
        <p:spPr>
          <a:xfrm>
            <a:off x="7881098" y="2116449"/>
            <a:ext cx="662052" cy="662052"/>
          </a:xfrm>
          <a:prstGeom prst="roundRect">
            <a:avLst>
              <a:gd name="adj" fmla="val 23861"/>
            </a:avLst>
          </a:prstGeom>
          <a:solidFill>
            <a:schemeClr val="accent1"/>
          </a:solidFill>
        </p:spPr>
        <p:txBody>
          <a:bodyPr wrap="square" lIns="0" tIns="0" rIns="0" bIns="0" rtlCol="0" anchor="ctr">
            <a:noAutofit/>
          </a:bodyPr>
          <a:lstStyle/>
          <a:p>
            <a:pPr algn="ctr"/>
            <a:r>
              <a:rPr lang="en-US" altLang="zh-CN" sz="2800" dirty="0">
                <a:solidFill>
                  <a:schemeClr val="bg1"/>
                </a:solidFill>
                <a:cs typeface="+mn-ea"/>
                <a:sym typeface="+mn-lt"/>
              </a:rPr>
              <a:t>03</a:t>
            </a:r>
            <a:endParaRPr lang="zh-CN" altLang="en-US" sz="2800" dirty="0">
              <a:solidFill>
                <a:schemeClr val="bg1"/>
              </a:solidFill>
              <a:cs typeface="+mn-ea"/>
              <a:sym typeface="+mn-lt"/>
            </a:endParaRPr>
          </a:p>
        </p:txBody>
      </p:sp>
      <p:sp>
        <p:nvSpPr>
          <p:cNvPr id="60" name="TextBox 28"/>
          <p:cNvSpPr txBox="1"/>
          <p:nvPr/>
        </p:nvSpPr>
        <p:spPr>
          <a:xfrm>
            <a:off x="8800662" y="1865770"/>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r>
              <a:rPr lang="zh-CN" altLang="en-US" b="1" dirty="0">
                <a:solidFill>
                  <a:schemeClr val="accent1"/>
                </a:solidFill>
                <a:latin typeface="+mn-lt"/>
                <a:ea typeface="+mn-ea"/>
                <a:cs typeface="+mn-ea"/>
                <a:sym typeface="+mn-lt"/>
              </a:rPr>
              <a:t>数据分析法</a:t>
            </a:r>
          </a:p>
        </p:txBody>
      </p:sp>
      <p:grpSp>
        <p:nvGrpSpPr>
          <p:cNvPr id="12" name="组合 11"/>
          <p:cNvGrpSpPr/>
          <p:nvPr/>
        </p:nvGrpSpPr>
        <p:grpSpPr>
          <a:xfrm>
            <a:off x="6323759" y="3130550"/>
            <a:ext cx="1804599" cy="1687852"/>
            <a:chOff x="6323759" y="3206750"/>
            <a:chExt cx="1804599" cy="1687852"/>
          </a:xfrm>
        </p:grpSpPr>
        <p:sp>
          <p:nvSpPr>
            <p:cNvPr id="30" name="任意多边形 29"/>
            <p:cNvSpPr/>
            <p:nvPr/>
          </p:nvSpPr>
          <p:spPr>
            <a:xfrm rot="2700000">
              <a:off x="6966965" y="3232372"/>
              <a:ext cx="594169" cy="542925"/>
            </a:xfrm>
            <a:custGeom>
              <a:avLst/>
              <a:gdLst>
                <a:gd name="connsiteX0" fmla="*/ 0 w 594169"/>
                <a:gd name="connsiteY0" fmla="*/ 0 h 542925"/>
                <a:gd name="connsiteX1" fmla="*/ 594169 w 594169"/>
                <a:gd name="connsiteY1" fmla="*/ 0 h 542925"/>
                <a:gd name="connsiteX2" fmla="*/ 594169 w 594169"/>
                <a:gd name="connsiteY2" fmla="*/ 542925 h 542925"/>
                <a:gd name="connsiteX3" fmla="*/ 7 w 594169"/>
                <a:gd name="connsiteY3" fmla="*/ 542925 h 542925"/>
                <a:gd name="connsiteX4" fmla="*/ 335287 w 594169"/>
                <a:gd name="connsiteY4" fmla="*/ 271466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542925">
                  <a:moveTo>
                    <a:pt x="0" y="0"/>
                  </a:moveTo>
                  <a:lnTo>
                    <a:pt x="594169" y="0"/>
                  </a:lnTo>
                  <a:lnTo>
                    <a:pt x="594169" y="542925"/>
                  </a:lnTo>
                  <a:lnTo>
                    <a:pt x="7" y="542925"/>
                  </a:lnTo>
                  <a:lnTo>
                    <a:pt x="335287" y="27146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35"/>
            <p:cNvSpPr/>
            <p:nvPr/>
          </p:nvSpPr>
          <p:spPr>
            <a:xfrm rot="8100000">
              <a:off x="6323759" y="3962089"/>
              <a:ext cx="1804599" cy="932513"/>
            </a:xfrm>
            <a:custGeom>
              <a:avLst/>
              <a:gdLst>
                <a:gd name="connsiteX0" fmla="*/ 1228726 w 1804599"/>
                <a:gd name="connsiteY0" fmla="*/ 0 h 932513"/>
                <a:gd name="connsiteX1" fmla="*/ 1804599 w 1804599"/>
                <a:gd name="connsiteY1" fmla="*/ 466257 h 932513"/>
                <a:gd name="connsiteX2" fmla="*/ 1228726 w 1804599"/>
                <a:gd name="connsiteY2" fmla="*/ 932513 h 932513"/>
                <a:gd name="connsiteX3" fmla="*/ 1228726 w 1804599"/>
                <a:gd name="connsiteY3" fmla="*/ 737719 h 932513"/>
                <a:gd name="connsiteX4" fmla="*/ 0 w 1804599"/>
                <a:gd name="connsiteY4" fmla="*/ 737719 h 932513"/>
                <a:gd name="connsiteX5" fmla="*/ 0 w 1804599"/>
                <a:gd name="connsiteY5" fmla="*/ 733905 h 932513"/>
                <a:gd name="connsiteX6" fmla="*/ 539111 w 1804599"/>
                <a:gd name="connsiteY6" fmla="*/ 194794 h 932513"/>
                <a:gd name="connsiteX7" fmla="*/ 1228726 w 1804599"/>
                <a:gd name="connsiteY7" fmla="*/ 194794 h 93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599" h="932513">
                  <a:moveTo>
                    <a:pt x="1228726" y="0"/>
                  </a:moveTo>
                  <a:lnTo>
                    <a:pt x="1804599" y="466257"/>
                  </a:lnTo>
                  <a:lnTo>
                    <a:pt x="1228726" y="932513"/>
                  </a:lnTo>
                  <a:lnTo>
                    <a:pt x="1228726" y="737719"/>
                  </a:lnTo>
                  <a:lnTo>
                    <a:pt x="0" y="737719"/>
                  </a:lnTo>
                  <a:lnTo>
                    <a:pt x="0" y="733905"/>
                  </a:lnTo>
                  <a:lnTo>
                    <a:pt x="539111" y="194794"/>
                  </a:lnTo>
                  <a:lnTo>
                    <a:pt x="1228726" y="194794"/>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a:off x="5151698" y="4102574"/>
            <a:ext cx="1684621" cy="1804599"/>
            <a:chOff x="5151698" y="4178774"/>
            <a:chExt cx="1684621" cy="1804599"/>
          </a:xfrm>
        </p:grpSpPr>
        <p:sp>
          <p:nvSpPr>
            <p:cNvPr id="37" name="任意多边形 36"/>
            <p:cNvSpPr/>
            <p:nvPr/>
          </p:nvSpPr>
          <p:spPr>
            <a:xfrm rot="8100000">
              <a:off x="6242150" y="4843707"/>
              <a:ext cx="594169" cy="542925"/>
            </a:xfrm>
            <a:custGeom>
              <a:avLst/>
              <a:gdLst>
                <a:gd name="connsiteX0" fmla="*/ 0 w 594169"/>
                <a:gd name="connsiteY0" fmla="*/ 0 h 542925"/>
                <a:gd name="connsiteX1" fmla="*/ 594169 w 594169"/>
                <a:gd name="connsiteY1" fmla="*/ 0 h 542925"/>
                <a:gd name="connsiteX2" fmla="*/ 594169 w 594169"/>
                <a:gd name="connsiteY2" fmla="*/ 542925 h 542925"/>
                <a:gd name="connsiteX3" fmla="*/ 7 w 594169"/>
                <a:gd name="connsiteY3" fmla="*/ 542925 h 542925"/>
                <a:gd name="connsiteX4" fmla="*/ 335287 w 594169"/>
                <a:gd name="connsiteY4" fmla="*/ 271466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542925">
                  <a:moveTo>
                    <a:pt x="0" y="0"/>
                  </a:moveTo>
                  <a:lnTo>
                    <a:pt x="594169" y="0"/>
                  </a:lnTo>
                  <a:lnTo>
                    <a:pt x="594169" y="542925"/>
                  </a:lnTo>
                  <a:lnTo>
                    <a:pt x="7" y="542925"/>
                  </a:lnTo>
                  <a:lnTo>
                    <a:pt x="335287" y="27146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任意多边形 38"/>
            <p:cNvSpPr/>
            <p:nvPr/>
          </p:nvSpPr>
          <p:spPr>
            <a:xfrm rot="13500000">
              <a:off x="4715655" y="4614817"/>
              <a:ext cx="1804599" cy="932513"/>
            </a:xfrm>
            <a:custGeom>
              <a:avLst/>
              <a:gdLst>
                <a:gd name="connsiteX0" fmla="*/ 1228726 w 1804599"/>
                <a:gd name="connsiteY0" fmla="*/ 0 h 932513"/>
                <a:gd name="connsiteX1" fmla="*/ 1804599 w 1804599"/>
                <a:gd name="connsiteY1" fmla="*/ 466257 h 932513"/>
                <a:gd name="connsiteX2" fmla="*/ 1228726 w 1804599"/>
                <a:gd name="connsiteY2" fmla="*/ 932513 h 932513"/>
                <a:gd name="connsiteX3" fmla="*/ 1228726 w 1804599"/>
                <a:gd name="connsiteY3" fmla="*/ 737719 h 932513"/>
                <a:gd name="connsiteX4" fmla="*/ 0 w 1804599"/>
                <a:gd name="connsiteY4" fmla="*/ 737719 h 932513"/>
                <a:gd name="connsiteX5" fmla="*/ 0 w 1804599"/>
                <a:gd name="connsiteY5" fmla="*/ 733905 h 932513"/>
                <a:gd name="connsiteX6" fmla="*/ 539111 w 1804599"/>
                <a:gd name="connsiteY6" fmla="*/ 194794 h 932513"/>
                <a:gd name="connsiteX7" fmla="*/ 1228726 w 1804599"/>
                <a:gd name="connsiteY7" fmla="*/ 194794 h 93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599" h="932513">
                  <a:moveTo>
                    <a:pt x="1228726" y="0"/>
                  </a:moveTo>
                  <a:lnTo>
                    <a:pt x="1804599" y="466257"/>
                  </a:lnTo>
                  <a:lnTo>
                    <a:pt x="1228726" y="932513"/>
                  </a:lnTo>
                  <a:lnTo>
                    <a:pt x="1228726" y="737719"/>
                  </a:lnTo>
                  <a:lnTo>
                    <a:pt x="0" y="737719"/>
                  </a:lnTo>
                  <a:lnTo>
                    <a:pt x="0" y="733905"/>
                  </a:lnTo>
                  <a:lnTo>
                    <a:pt x="539111" y="194794"/>
                  </a:lnTo>
                  <a:lnTo>
                    <a:pt x="1228726" y="194794"/>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a:off x="4052553" y="2909991"/>
            <a:ext cx="1804599" cy="1705143"/>
            <a:chOff x="4052553" y="2986191"/>
            <a:chExt cx="1804599" cy="1705143"/>
          </a:xfrm>
        </p:grpSpPr>
        <p:sp>
          <p:nvSpPr>
            <p:cNvPr id="40" name="任意多边形 39"/>
            <p:cNvSpPr/>
            <p:nvPr/>
          </p:nvSpPr>
          <p:spPr>
            <a:xfrm rot="13500000">
              <a:off x="4634046" y="4122787"/>
              <a:ext cx="594169" cy="542925"/>
            </a:xfrm>
            <a:custGeom>
              <a:avLst/>
              <a:gdLst>
                <a:gd name="connsiteX0" fmla="*/ 0 w 594169"/>
                <a:gd name="connsiteY0" fmla="*/ 0 h 542925"/>
                <a:gd name="connsiteX1" fmla="*/ 594169 w 594169"/>
                <a:gd name="connsiteY1" fmla="*/ 0 h 542925"/>
                <a:gd name="connsiteX2" fmla="*/ 594169 w 594169"/>
                <a:gd name="connsiteY2" fmla="*/ 542925 h 542925"/>
                <a:gd name="connsiteX3" fmla="*/ 7 w 594169"/>
                <a:gd name="connsiteY3" fmla="*/ 542925 h 542925"/>
                <a:gd name="connsiteX4" fmla="*/ 335287 w 594169"/>
                <a:gd name="connsiteY4" fmla="*/ 271466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542925">
                  <a:moveTo>
                    <a:pt x="0" y="0"/>
                  </a:moveTo>
                  <a:lnTo>
                    <a:pt x="594169" y="0"/>
                  </a:lnTo>
                  <a:lnTo>
                    <a:pt x="594169" y="542925"/>
                  </a:lnTo>
                  <a:lnTo>
                    <a:pt x="7" y="542925"/>
                  </a:lnTo>
                  <a:lnTo>
                    <a:pt x="335287" y="27146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任意多边形 41"/>
            <p:cNvSpPr/>
            <p:nvPr/>
          </p:nvSpPr>
          <p:spPr>
            <a:xfrm rot="18900000">
              <a:off x="4052553" y="2986191"/>
              <a:ext cx="1804599" cy="932513"/>
            </a:xfrm>
            <a:custGeom>
              <a:avLst/>
              <a:gdLst>
                <a:gd name="connsiteX0" fmla="*/ 1228726 w 1804599"/>
                <a:gd name="connsiteY0" fmla="*/ 0 h 932513"/>
                <a:gd name="connsiteX1" fmla="*/ 1804599 w 1804599"/>
                <a:gd name="connsiteY1" fmla="*/ 466257 h 932513"/>
                <a:gd name="connsiteX2" fmla="*/ 1228726 w 1804599"/>
                <a:gd name="connsiteY2" fmla="*/ 932513 h 932513"/>
                <a:gd name="connsiteX3" fmla="*/ 1228726 w 1804599"/>
                <a:gd name="connsiteY3" fmla="*/ 737719 h 932513"/>
                <a:gd name="connsiteX4" fmla="*/ 0 w 1804599"/>
                <a:gd name="connsiteY4" fmla="*/ 737719 h 932513"/>
                <a:gd name="connsiteX5" fmla="*/ 0 w 1804599"/>
                <a:gd name="connsiteY5" fmla="*/ 733905 h 932513"/>
                <a:gd name="connsiteX6" fmla="*/ 539111 w 1804599"/>
                <a:gd name="connsiteY6" fmla="*/ 194794 h 932513"/>
                <a:gd name="connsiteX7" fmla="*/ 1228726 w 1804599"/>
                <a:gd name="connsiteY7" fmla="*/ 194794 h 93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599" h="932513">
                  <a:moveTo>
                    <a:pt x="1228726" y="0"/>
                  </a:moveTo>
                  <a:lnTo>
                    <a:pt x="1804599" y="466257"/>
                  </a:lnTo>
                  <a:lnTo>
                    <a:pt x="1228726" y="932513"/>
                  </a:lnTo>
                  <a:lnTo>
                    <a:pt x="1228726" y="737719"/>
                  </a:lnTo>
                  <a:lnTo>
                    <a:pt x="0" y="737719"/>
                  </a:lnTo>
                  <a:lnTo>
                    <a:pt x="0" y="733905"/>
                  </a:lnTo>
                  <a:lnTo>
                    <a:pt x="539111" y="194794"/>
                  </a:lnTo>
                  <a:lnTo>
                    <a:pt x="1228726" y="194794"/>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p:cNvGrpSpPr/>
          <p:nvPr/>
        </p:nvGrpSpPr>
        <p:grpSpPr>
          <a:xfrm>
            <a:off x="5344592" y="1838511"/>
            <a:ext cx="1698890" cy="1804599"/>
            <a:chOff x="5344592" y="1914711"/>
            <a:chExt cx="1698890" cy="1804599"/>
          </a:xfrm>
        </p:grpSpPr>
        <p:sp>
          <p:nvSpPr>
            <p:cNvPr id="33" name="任意多边形 32"/>
            <p:cNvSpPr/>
            <p:nvPr/>
          </p:nvSpPr>
          <p:spPr>
            <a:xfrm rot="2700000">
              <a:off x="5674926" y="2350754"/>
              <a:ext cx="1804599" cy="932513"/>
            </a:xfrm>
            <a:custGeom>
              <a:avLst/>
              <a:gdLst>
                <a:gd name="connsiteX0" fmla="*/ 1228726 w 1804599"/>
                <a:gd name="connsiteY0" fmla="*/ 0 h 932513"/>
                <a:gd name="connsiteX1" fmla="*/ 1804599 w 1804599"/>
                <a:gd name="connsiteY1" fmla="*/ 466257 h 932513"/>
                <a:gd name="connsiteX2" fmla="*/ 1228726 w 1804599"/>
                <a:gd name="connsiteY2" fmla="*/ 932513 h 932513"/>
                <a:gd name="connsiteX3" fmla="*/ 1228726 w 1804599"/>
                <a:gd name="connsiteY3" fmla="*/ 737719 h 932513"/>
                <a:gd name="connsiteX4" fmla="*/ 0 w 1804599"/>
                <a:gd name="connsiteY4" fmla="*/ 737719 h 932513"/>
                <a:gd name="connsiteX5" fmla="*/ 0 w 1804599"/>
                <a:gd name="connsiteY5" fmla="*/ 733905 h 932513"/>
                <a:gd name="connsiteX6" fmla="*/ 539111 w 1804599"/>
                <a:gd name="connsiteY6" fmla="*/ 194794 h 932513"/>
                <a:gd name="connsiteX7" fmla="*/ 1228726 w 1804599"/>
                <a:gd name="connsiteY7" fmla="*/ 194794 h 93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599" h="932513">
                  <a:moveTo>
                    <a:pt x="1228726" y="0"/>
                  </a:moveTo>
                  <a:lnTo>
                    <a:pt x="1804599" y="466257"/>
                  </a:lnTo>
                  <a:lnTo>
                    <a:pt x="1228726" y="932513"/>
                  </a:lnTo>
                  <a:lnTo>
                    <a:pt x="1228726" y="737719"/>
                  </a:lnTo>
                  <a:lnTo>
                    <a:pt x="0" y="737719"/>
                  </a:lnTo>
                  <a:lnTo>
                    <a:pt x="0" y="733905"/>
                  </a:lnTo>
                  <a:lnTo>
                    <a:pt x="539111" y="194794"/>
                  </a:lnTo>
                  <a:lnTo>
                    <a:pt x="1228726" y="194794"/>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任意多边形 42"/>
            <p:cNvSpPr/>
            <p:nvPr/>
          </p:nvSpPr>
          <p:spPr>
            <a:xfrm rot="18900000">
              <a:off x="5344592" y="2494161"/>
              <a:ext cx="594169" cy="542925"/>
            </a:xfrm>
            <a:custGeom>
              <a:avLst/>
              <a:gdLst>
                <a:gd name="connsiteX0" fmla="*/ 0 w 594169"/>
                <a:gd name="connsiteY0" fmla="*/ 0 h 542925"/>
                <a:gd name="connsiteX1" fmla="*/ 594169 w 594169"/>
                <a:gd name="connsiteY1" fmla="*/ 0 h 542925"/>
                <a:gd name="connsiteX2" fmla="*/ 594169 w 594169"/>
                <a:gd name="connsiteY2" fmla="*/ 542925 h 542925"/>
                <a:gd name="connsiteX3" fmla="*/ 7 w 594169"/>
                <a:gd name="connsiteY3" fmla="*/ 542925 h 542925"/>
                <a:gd name="connsiteX4" fmla="*/ 335287 w 594169"/>
                <a:gd name="connsiteY4" fmla="*/ 271466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69" h="542925">
                  <a:moveTo>
                    <a:pt x="0" y="0"/>
                  </a:moveTo>
                  <a:lnTo>
                    <a:pt x="594169" y="0"/>
                  </a:lnTo>
                  <a:lnTo>
                    <a:pt x="594169" y="542925"/>
                  </a:lnTo>
                  <a:lnTo>
                    <a:pt x="7" y="542925"/>
                  </a:lnTo>
                  <a:lnTo>
                    <a:pt x="335287" y="27146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TextBox 29">
            <a:extLst>
              <a:ext uri="{FF2B5EF4-FFF2-40B4-BE49-F238E27FC236}">
                <a16:creationId xmlns:a16="http://schemas.microsoft.com/office/drawing/2014/main" id="{4D620C41-7047-409B-84F8-346E6D88B123}"/>
              </a:ext>
            </a:extLst>
          </p:cNvPr>
          <p:cNvSpPr txBox="1"/>
          <p:nvPr/>
        </p:nvSpPr>
        <p:spPr>
          <a:xfrm>
            <a:off x="8800662" y="2380332"/>
            <a:ext cx="2294502" cy="542584"/>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zh-CN" altLang="en-US" sz="1600" dirty="0">
                <a:solidFill>
                  <a:schemeClr val="bg2">
                    <a:lumMod val="25000"/>
                  </a:schemeClr>
                </a:solidFill>
                <a:latin typeface="+mn-lt"/>
                <a:cs typeface="+mn-ea"/>
                <a:sym typeface="+mn-lt"/>
              </a:rPr>
              <a:t>收集数据，整理数据，探讨可能的分析思路</a:t>
            </a:r>
            <a:endParaRPr lang="en-US" altLang="zh-CN" sz="1600" dirty="0">
              <a:solidFill>
                <a:schemeClr val="bg2">
                  <a:lumMod val="25000"/>
                </a:schemeClr>
              </a:solidFill>
              <a:latin typeface="+mn-lt"/>
              <a:cs typeface="+mn-ea"/>
              <a:sym typeface="+mn-lt"/>
            </a:endParaRPr>
          </a:p>
        </p:txBody>
      </p:sp>
    </p:spTree>
    <p:extLst>
      <p:ext uri="{BB962C8B-B14F-4D97-AF65-F5344CB8AC3E}">
        <p14:creationId xmlns:p14="http://schemas.microsoft.com/office/powerpoint/2010/main" val="1696011381"/>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350" fill="hold"/>
                                        <p:tgtEl>
                                          <p:spTgt spid="12"/>
                                        </p:tgtEl>
                                        <p:attrNameLst>
                                          <p:attrName>ppt_x</p:attrName>
                                        </p:attrNameLst>
                                      </p:cBhvr>
                                      <p:tavLst>
                                        <p:tav tm="0">
                                          <p:val>
                                            <p:strVal val="1+#ppt_w/2"/>
                                          </p:val>
                                        </p:tav>
                                        <p:tav tm="100000">
                                          <p:val>
                                            <p:strVal val="#ppt_x"/>
                                          </p:val>
                                        </p:tav>
                                      </p:tavLst>
                                    </p:anim>
                                    <p:anim calcmode="lin" valueType="num">
                                      <p:cBhvr additive="base">
                                        <p:cTn id="8" dur="3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50" fill="hold"/>
                                        <p:tgtEl>
                                          <p:spTgt spid="13"/>
                                        </p:tgtEl>
                                        <p:attrNameLst>
                                          <p:attrName>ppt_x</p:attrName>
                                        </p:attrNameLst>
                                      </p:cBhvr>
                                      <p:tavLst>
                                        <p:tav tm="0">
                                          <p:val>
                                            <p:strVal val="#ppt_x"/>
                                          </p:val>
                                        </p:tav>
                                        <p:tav tm="100000">
                                          <p:val>
                                            <p:strVal val="#ppt_x"/>
                                          </p:val>
                                        </p:tav>
                                      </p:tavLst>
                                    </p:anim>
                                    <p:anim calcmode="lin" valueType="num">
                                      <p:cBhvr additive="base">
                                        <p:cTn id="12" dur="3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350" fill="hold"/>
                                        <p:tgtEl>
                                          <p:spTgt spid="10"/>
                                        </p:tgtEl>
                                        <p:attrNameLst>
                                          <p:attrName>ppt_x</p:attrName>
                                        </p:attrNameLst>
                                      </p:cBhvr>
                                      <p:tavLst>
                                        <p:tav tm="0">
                                          <p:val>
                                            <p:strVal val="#ppt_x"/>
                                          </p:val>
                                        </p:tav>
                                        <p:tav tm="100000">
                                          <p:val>
                                            <p:strVal val="#ppt_x"/>
                                          </p:val>
                                        </p:tav>
                                      </p:tavLst>
                                    </p:anim>
                                    <p:anim calcmode="lin" valueType="num">
                                      <p:cBhvr additive="base">
                                        <p:cTn id="16" dur="35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350" fill="hold"/>
                                        <p:tgtEl>
                                          <p:spTgt spid="14"/>
                                        </p:tgtEl>
                                        <p:attrNameLst>
                                          <p:attrName>ppt_x</p:attrName>
                                        </p:attrNameLst>
                                      </p:cBhvr>
                                      <p:tavLst>
                                        <p:tav tm="0">
                                          <p:val>
                                            <p:strVal val="0-#ppt_w/2"/>
                                          </p:val>
                                        </p:tav>
                                        <p:tav tm="100000">
                                          <p:val>
                                            <p:strVal val="#ppt_x"/>
                                          </p:val>
                                        </p:tav>
                                      </p:tavLst>
                                    </p:anim>
                                    <p:anim calcmode="lin" valueType="num">
                                      <p:cBhvr additive="base">
                                        <p:cTn id="20" dur="35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350"/>
                            </p:stCondLst>
                            <p:childTnLst>
                              <p:par>
                                <p:cTn id="22" presetID="22" presetClass="entr" presetSubtype="8"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850"/>
                            </p:stCondLst>
                            <p:childTnLst>
                              <p:par>
                                <p:cTn id="29" presetID="22" presetClass="entr" presetSubtype="8"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childTnLst>
                          </p:cTn>
                        </p:par>
                        <p:par>
                          <p:cTn id="35" fill="hold">
                            <p:stCondLst>
                              <p:cond delay="1350"/>
                            </p:stCondLst>
                            <p:childTnLst>
                              <p:par>
                                <p:cTn id="36" presetID="22" presetClass="entr" presetSubtype="8"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left)">
                                      <p:cBhvr>
                                        <p:cTn id="38" dur="500"/>
                                        <p:tgtEl>
                                          <p:spTgt spid="6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1850"/>
                            </p:stCondLst>
                            <p:childTnLst>
                              <p:par>
                                <p:cTn id="43" presetID="22" presetClass="entr" presetSubtype="8" fill="hold" grpId="0" nodeType="after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left)">
                                      <p:cBhvr>
                                        <p:cTn id="45" dur="500"/>
                                        <p:tgtEl>
                                          <p:spTgt spid="5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wipe(left)">
                                      <p:cBhvr>
                                        <p:cTn id="4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0" grpId="0"/>
      <p:bldP spid="51" grpId="0"/>
      <p:bldP spid="57" grpId="0"/>
      <p:bldP spid="58" grpId="0"/>
      <p:bldP spid="60"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7503220" y="808980"/>
            <a:ext cx="760252" cy="760252"/>
            <a:chOff x="761746" y="3421223"/>
            <a:chExt cx="760252" cy="760252"/>
          </a:xfrm>
        </p:grpSpPr>
        <p:sp>
          <p:nvSpPr>
            <p:cNvPr id="69" name="椭圆 68"/>
            <p:cNvSpPr/>
            <p:nvPr/>
          </p:nvSpPr>
          <p:spPr>
            <a:xfrm>
              <a:off x="761746" y="3421223"/>
              <a:ext cx="760252" cy="76025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nvSpPr>
          <p:spPr>
            <a:xfrm>
              <a:off x="960692" y="3620169"/>
              <a:ext cx="362360" cy="36236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标题 1"/>
          <p:cNvSpPr>
            <a:spLocks noGrp="1"/>
          </p:cNvSpPr>
          <p:nvPr>
            <p:ph type="title"/>
          </p:nvPr>
        </p:nvSpPr>
        <p:spPr/>
        <p:txBody>
          <a:bodyPr/>
          <a:lstStyle/>
          <a:p>
            <a:r>
              <a:rPr lang="zh-CN" altLang="en-US" dirty="0">
                <a:latin typeface="+mn-lt"/>
                <a:ea typeface="+mn-ea"/>
                <a:cs typeface="+mn-ea"/>
                <a:sym typeface="+mn-lt"/>
              </a:rPr>
              <a:t>模型例述</a:t>
            </a:r>
            <a:r>
              <a:rPr lang="en-US" altLang="zh-CN" dirty="0">
                <a:latin typeface="+mn-lt"/>
                <a:ea typeface="+mn-ea"/>
                <a:cs typeface="+mn-ea"/>
                <a:sym typeface="+mn-lt"/>
              </a:rPr>
              <a:t>—SIR</a:t>
            </a:r>
            <a:r>
              <a:rPr lang="zh-CN" altLang="en-US" dirty="0">
                <a:latin typeface="+mn-lt"/>
                <a:ea typeface="+mn-ea"/>
                <a:cs typeface="+mn-ea"/>
                <a:sym typeface="+mn-lt"/>
              </a:rPr>
              <a:t>模型</a:t>
            </a:r>
          </a:p>
        </p:txBody>
      </p:sp>
      <p:sp>
        <p:nvSpPr>
          <p:cNvPr id="42" name="TextBox 28"/>
          <p:cNvSpPr txBox="1"/>
          <p:nvPr/>
        </p:nvSpPr>
        <p:spPr>
          <a:xfrm>
            <a:off x="1044317" y="3792536"/>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solidFill>
                  <a:schemeClr val="accent1"/>
                </a:solidFill>
                <a:latin typeface="+mn-lt"/>
                <a:ea typeface="+mn-ea"/>
                <a:cs typeface="+mn-ea"/>
                <a:sym typeface="+mn-lt"/>
              </a:rPr>
              <a:t>模型概述</a:t>
            </a:r>
          </a:p>
        </p:txBody>
      </p:sp>
      <p:sp>
        <p:nvSpPr>
          <p:cNvPr id="43" name="TextBox 29"/>
          <p:cNvSpPr txBox="1"/>
          <p:nvPr/>
        </p:nvSpPr>
        <p:spPr>
          <a:xfrm>
            <a:off x="413436" y="4556182"/>
            <a:ext cx="5131021" cy="1953227"/>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ts val="2200"/>
              </a:lnSpc>
            </a:pPr>
            <a:r>
              <a:rPr lang="en-US" altLang="zh-CN" sz="1600" dirty="0">
                <a:solidFill>
                  <a:schemeClr val="bg2">
                    <a:lumMod val="25000"/>
                  </a:schemeClr>
                </a:solidFill>
                <a:latin typeface="+mn-lt"/>
                <a:cs typeface="+mn-ea"/>
                <a:sym typeface="+mn-lt"/>
              </a:rPr>
              <a:t>SIR</a:t>
            </a:r>
            <a:r>
              <a:rPr lang="zh-CN" altLang="en-US" sz="1600" dirty="0">
                <a:solidFill>
                  <a:schemeClr val="bg2">
                    <a:lumMod val="25000"/>
                  </a:schemeClr>
                </a:solidFill>
                <a:latin typeface="+mn-lt"/>
                <a:cs typeface="+mn-ea"/>
                <a:sym typeface="+mn-lt"/>
              </a:rPr>
              <a:t>模型是传染病模型中最经典、最基本的模型，为传染病动力学的研究做出了奠基性的贡献。模型中把传染病流行范围内的人群分成三类：</a:t>
            </a:r>
            <a:r>
              <a:rPr lang="en-US" altLang="zh-CN" sz="1600" dirty="0">
                <a:solidFill>
                  <a:schemeClr val="bg2">
                    <a:lumMod val="25000"/>
                  </a:schemeClr>
                </a:solidFill>
                <a:latin typeface="+mn-lt"/>
                <a:cs typeface="+mn-ea"/>
                <a:sym typeface="+mn-lt"/>
              </a:rPr>
              <a:t>S</a:t>
            </a:r>
            <a:r>
              <a:rPr lang="zh-CN" altLang="en-US" sz="1600" dirty="0">
                <a:solidFill>
                  <a:schemeClr val="bg2">
                    <a:lumMod val="25000"/>
                  </a:schemeClr>
                </a:solidFill>
                <a:latin typeface="+mn-lt"/>
                <a:cs typeface="+mn-ea"/>
                <a:sym typeface="+mn-lt"/>
              </a:rPr>
              <a:t>类，易感者（</a:t>
            </a:r>
            <a:r>
              <a:rPr lang="en-US" altLang="zh-CN" sz="1600" dirty="0">
                <a:solidFill>
                  <a:schemeClr val="bg2">
                    <a:lumMod val="25000"/>
                  </a:schemeClr>
                </a:solidFill>
                <a:latin typeface="+mn-lt"/>
                <a:cs typeface="+mn-ea"/>
                <a:sym typeface="+mn-lt"/>
              </a:rPr>
              <a:t>Susceptible</a:t>
            </a:r>
            <a:r>
              <a:rPr lang="zh-CN" altLang="en-US" sz="1600" dirty="0">
                <a:solidFill>
                  <a:schemeClr val="bg2">
                    <a:lumMod val="25000"/>
                  </a:schemeClr>
                </a:solidFill>
                <a:latin typeface="+mn-lt"/>
                <a:cs typeface="+mn-ea"/>
                <a:sym typeface="+mn-lt"/>
              </a:rPr>
              <a:t>），指未得病者，但缺乏免疫能力，与感病者接触后容易受到感染；</a:t>
            </a:r>
            <a:r>
              <a:rPr lang="en-US" altLang="zh-CN" sz="1600" dirty="0">
                <a:solidFill>
                  <a:schemeClr val="bg2">
                    <a:lumMod val="25000"/>
                  </a:schemeClr>
                </a:solidFill>
                <a:latin typeface="+mn-lt"/>
                <a:cs typeface="+mn-ea"/>
                <a:sym typeface="+mn-lt"/>
              </a:rPr>
              <a:t>I</a:t>
            </a:r>
            <a:r>
              <a:rPr lang="zh-CN" altLang="en-US" sz="1600" dirty="0">
                <a:solidFill>
                  <a:schemeClr val="bg2">
                    <a:lumMod val="25000"/>
                  </a:schemeClr>
                </a:solidFill>
                <a:latin typeface="+mn-lt"/>
                <a:cs typeface="+mn-ea"/>
                <a:sym typeface="+mn-lt"/>
              </a:rPr>
              <a:t>类，感病者（</a:t>
            </a:r>
            <a:r>
              <a:rPr lang="en-US" altLang="zh-CN" sz="1600" dirty="0">
                <a:solidFill>
                  <a:schemeClr val="bg2">
                    <a:lumMod val="25000"/>
                  </a:schemeClr>
                </a:solidFill>
                <a:latin typeface="+mn-lt"/>
                <a:cs typeface="+mn-ea"/>
                <a:sym typeface="+mn-lt"/>
              </a:rPr>
              <a:t>Infective</a:t>
            </a:r>
            <a:r>
              <a:rPr lang="zh-CN" altLang="en-US" sz="1600" dirty="0">
                <a:solidFill>
                  <a:schemeClr val="bg2">
                    <a:lumMod val="25000"/>
                  </a:schemeClr>
                </a:solidFill>
                <a:latin typeface="+mn-lt"/>
                <a:cs typeface="+mn-ea"/>
                <a:sym typeface="+mn-lt"/>
              </a:rPr>
              <a:t>），指染上传染病的人，它可以传播给</a:t>
            </a:r>
            <a:r>
              <a:rPr lang="en-US" altLang="zh-CN" sz="1600" dirty="0">
                <a:solidFill>
                  <a:schemeClr val="bg2">
                    <a:lumMod val="25000"/>
                  </a:schemeClr>
                </a:solidFill>
                <a:latin typeface="+mn-lt"/>
                <a:cs typeface="+mn-ea"/>
                <a:sym typeface="+mn-lt"/>
              </a:rPr>
              <a:t>S</a:t>
            </a:r>
            <a:r>
              <a:rPr lang="zh-CN" altLang="en-US" sz="1600" dirty="0">
                <a:solidFill>
                  <a:schemeClr val="bg2">
                    <a:lumMod val="25000"/>
                  </a:schemeClr>
                </a:solidFill>
                <a:latin typeface="+mn-lt"/>
                <a:cs typeface="+mn-ea"/>
                <a:sym typeface="+mn-lt"/>
              </a:rPr>
              <a:t>类成员；</a:t>
            </a:r>
            <a:r>
              <a:rPr lang="en-US" altLang="zh-CN" sz="1600" dirty="0">
                <a:solidFill>
                  <a:schemeClr val="bg2">
                    <a:lumMod val="25000"/>
                  </a:schemeClr>
                </a:solidFill>
                <a:latin typeface="+mn-lt"/>
                <a:cs typeface="+mn-ea"/>
                <a:sym typeface="+mn-lt"/>
              </a:rPr>
              <a:t>R</a:t>
            </a:r>
            <a:r>
              <a:rPr lang="zh-CN" altLang="en-US" sz="1600" dirty="0">
                <a:solidFill>
                  <a:schemeClr val="bg2">
                    <a:lumMod val="25000"/>
                  </a:schemeClr>
                </a:solidFill>
                <a:latin typeface="+mn-lt"/>
                <a:cs typeface="+mn-ea"/>
                <a:sym typeface="+mn-lt"/>
              </a:rPr>
              <a:t>类，移出者（</a:t>
            </a:r>
            <a:r>
              <a:rPr lang="en-US" altLang="zh-CN" sz="1600" dirty="0">
                <a:solidFill>
                  <a:schemeClr val="bg2">
                    <a:lumMod val="25000"/>
                  </a:schemeClr>
                </a:solidFill>
                <a:latin typeface="+mn-lt"/>
                <a:cs typeface="+mn-ea"/>
                <a:sym typeface="+mn-lt"/>
              </a:rPr>
              <a:t>Removal</a:t>
            </a:r>
            <a:r>
              <a:rPr lang="zh-CN" altLang="en-US" sz="1600" dirty="0">
                <a:solidFill>
                  <a:schemeClr val="bg2">
                    <a:lumMod val="25000"/>
                  </a:schemeClr>
                </a:solidFill>
                <a:latin typeface="+mn-lt"/>
                <a:cs typeface="+mn-ea"/>
                <a:sym typeface="+mn-lt"/>
              </a:rPr>
              <a:t>），指被隔离，或因病愈而具有免疫力的人。</a:t>
            </a:r>
            <a:endParaRPr lang="en-US" altLang="zh-CN" sz="1600" dirty="0">
              <a:solidFill>
                <a:schemeClr val="bg2">
                  <a:lumMod val="25000"/>
                </a:schemeClr>
              </a:solidFill>
              <a:latin typeface="+mn-lt"/>
              <a:cs typeface="+mn-ea"/>
              <a:sym typeface="+mn-lt"/>
            </a:endParaRPr>
          </a:p>
        </p:txBody>
      </p:sp>
      <p:sp>
        <p:nvSpPr>
          <p:cNvPr id="44" name="TextBox 28"/>
          <p:cNvSpPr txBox="1"/>
          <p:nvPr/>
        </p:nvSpPr>
        <p:spPr>
          <a:xfrm>
            <a:off x="8035502" y="925767"/>
            <a:ext cx="2253331" cy="40011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b="1" dirty="0">
                <a:latin typeface="+mn-lt"/>
                <a:ea typeface="+mn-ea"/>
                <a:cs typeface="+mn-ea"/>
                <a:sym typeface="+mn-lt"/>
              </a:rPr>
              <a:t>适用范围</a:t>
            </a:r>
          </a:p>
        </p:txBody>
      </p:sp>
      <p:sp>
        <p:nvSpPr>
          <p:cNvPr id="45" name="TextBox 29"/>
          <p:cNvSpPr txBox="1"/>
          <p:nvPr/>
        </p:nvSpPr>
        <p:spPr>
          <a:xfrm>
            <a:off x="6950599" y="1914613"/>
            <a:ext cx="3338234" cy="824713"/>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ctr">
              <a:lnSpc>
                <a:spcPts val="2200"/>
              </a:lnSpc>
            </a:pPr>
            <a:r>
              <a:rPr lang="zh-CN" altLang="en-US" sz="1600" dirty="0">
                <a:solidFill>
                  <a:schemeClr val="bg2">
                    <a:lumMod val="25000"/>
                  </a:schemeClr>
                </a:solidFill>
                <a:latin typeface="+mn-lt"/>
                <a:cs typeface="+mn-ea"/>
                <a:sym typeface="+mn-lt"/>
              </a:rPr>
              <a:t>未明确考虑疑似病例的隔离因素，未引入反馈机制，适合于疫情爆发初期的数据模型分析。</a:t>
            </a:r>
            <a:endParaRPr lang="en-US" altLang="zh-CN" sz="1600" dirty="0">
              <a:solidFill>
                <a:schemeClr val="bg2">
                  <a:lumMod val="25000"/>
                </a:schemeClr>
              </a:solidFill>
              <a:latin typeface="+mn-lt"/>
              <a:cs typeface="+mn-ea"/>
              <a:sym typeface="+mn-lt"/>
            </a:endParaRPr>
          </a:p>
        </p:txBody>
      </p:sp>
      <p:grpSp>
        <p:nvGrpSpPr>
          <p:cNvPr id="13" name="组合 12"/>
          <p:cNvGrpSpPr/>
          <p:nvPr/>
        </p:nvGrpSpPr>
        <p:grpSpPr>
          <a:xfrm>
            <a:off x="465245" y="3654011"/>
            <a:ext cx="760252" cy="760252"/>
            <a:chOff x="2731683" y="3421223"/>
            <a:chExt cx="760252" cy="760252"/>
          </a:xfrm>
        </p:grpSpPr>
        <p:sp>
          <p:nvSpPr>
            <p:cNvPr id="57" name="椭圆 56"/>
            <p:cNvSpPr/>
            <p:nvPr/>
          </p:nvSpPr>
          <p:spPr>
            <a:xfrm>
              <a:off x="2731683" y="3421223"/>
              <a:ext cx="760252" cy="76025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2930629" y="3620169"/>
              <a:ext cx="362360" cy="36236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9" name="矩形 58"/>
          <p:cNvSpPr/>
          <p:nvPr/>
        </p:nvSpPr>
        <p:spPr>
          <a:xfrm>
            <a:off x="1360982" y="4257020"/>
            <a:ext cx="1620000" cy="92868"/>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a:off x="8415989" y="1374914"/>
            <a:ext cx="1620000" cy="92868"/>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a:extLst>
              <a:ext uri="{FF2B5EF4-FFF2-40B4-BE49-F238E27FC236}">
                <a16:creationId xmlns:a16="http://schemas.microsoft.com/office/drawing/2014/main" id="{4B23313E-60F3-433E-B8EB-09154AB3F872}"/>
              </a:ext>
            </a:extLst>
          </p:cNvPr>
          <p:cNvPicPr>
            <a:picLocks noChangeAspect="1"/>
          </p:cNvPicPr>
          <p:nvPr/>
        </p:nvPicPr>
        <p:blipFill>
          <a:blip r:embed="rId3"/>
          <a:stretch>
            <a:fillRect/>
          </a:stretch>
        </p:blipFill>
        <p:spPr>
          <a:xfrm>
            <a:off x="413436" y="1199916"/>
            <a:ext cx="3515094" cy="2229084"/>
          </a:xfrm>
          <a:prstGeom prst="rect">
            <a:avLst/>
          </a:prstGeom>
        </p:spPr>
      </p:pic>
      <p:pic>
        <p:nvPicPr>
          <p:cNvPr id="6" name="图片 5">
            <a:extLst>
              <a:ext uri="{FF2B5EF4-FFF2-40B4-BE49-F238E27FC236}">
                <a16:creationId xmlns:a16="http://schemas.microsoft.com/office/drawing/2014/main" id="{4B8FF58B-1478-4D5A-A5C1-65FE06196667}"/>
              </a:ext>
            </a:extLst>
          </p:cNvPr>
          <p:cNvPicPr>
            <a:picLocks noChangeAspect="1"/>
          </p:cNvPicPr>
          <p:nvPr/>
        </p:nvPicPr>
        <p:blipFill>
          <a:blip r:embed="rId4"/>
          <a:stretch>
            <a:fillRect/>
          </a:stretch>
        </p:blipFill>
        <p:spPr>
          <a:xfrm>
            <a:off x="7584366" y="3718103"/>
            <a:ext cx="3013440" cy="2724480"/>
          </a:xfrm>
          <a:prstGeom prst="rect">
            <a:avLst/>
          </a:prstGeom>
        </p:spPr>
      </p:pic>
    </p:spTree>
    <p:extLst>
      <p:ext uri="{BB962C8B-B14F-4D97-AF65-F5344CB8AC3E}">
        <p14:creationId xmlns:p14="http://schemas.microsoft.com/office/powerpoint/2010/main" val="1267566386"/>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90"/>
                                          </p:val>
                                        </p:tav>
                                        <p:tav tm="100000">
                                          <p:val>
                                            <p:fltVal val="0"/>
                                          </p:val>
                                        </p:tav>
                                      </p:tavLst>
                                    </p:anim>
                                    <p:animEffect transition="in" filter="fade">
                                      <p:cBhvr>
                                        <p:cTn id="10" dur="1000"/>
                                        <p:tgtEl>
                                          <p:spTgt spid="4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p:cTn id="13" dur="1000" fill="hold"/>
                                        <p:tgtEl>
                                          <p:spTgt spid="43"/>
                                        </p:tgtEl>
                                        <p:attrNameLst>
                                          <p:attrName>ppt_w</p:attrName>
                                        </p:attrNameLst>
                                      </p:cBhvr>
                                      <p:tavLst>
                                        <p:tav tm="0">
                                          <p:val>
                                            <p:fltVal val="0"/>
                                          </p:val>
                                        </p:tav>
                                        <p:tav tm="100000">
                                          <p:val>
                                            <p:strVal val="#ppt_w"/>
                                          </p:val>
                                        </p:tav>
                                      </p:tavLst>
                                    </p:anim>
                                    <p:anim calcmode="lin" valueType="num">
                                      <p:cBhvr>
                                        <p:cTn id="14" dur="1000" fill="hold"/>
                                        <p:tgtEl>
                                          <p:spTgt spid="43"/>
                                        </p:tgtEl>
                                        <p:attrNameLst>
                                          <p:attrName>ppt_h</p:attrName>
                                        </p:attrNameLst>
                                      </p:cBhvr>
                                      <p:tavLst>
                                        <p:tav tm="0">
                                          <p:val>
                                            <p:fltVal val="0"/>
                                          </p:val>
                                        </p:tav>
                                        <p:tav tm="100000">
                                          <p:val>
                                            <p:strVal val="#ppt_h"/>
                                          </p:val>
                                        </p:tav>
                                      </p:tavLst>
                                    </p:anim>
                                    <p:anim calcmode="lin" valueType="num">
                                      <p:cBhvr>
                                        <p:cTn id="15" dur="1000" fill="hold"/>
                                        <p:tgtEl>
                                          <p:spTgt spid="43"/>
                                        </p:tgtEl>
                                        <p:attrNameLst>
                                          <p:attrName>style.rotation</p:attrName>
                                        </p:attrNameLst>
                                      </p:cBhvr>
                                      <p:tavLst>
                                        <p:tav tm="0">
                                          <p:val>
                                            <p:fltVal val="90"/>
                                          </p:val>
                                        </p:tav>
                                        <p:tav tm="100000">
                                          <p:val>
                                            <p:fltVal val="0"/>
                                          </p:val>
                                        </p:tav>
                                      </p:tavLst>
                                    </p:anim>
                                    <p:animEffect transition="in" filter="fade">
                                      <p:cBhvr>
                                        <p:cTn id="16" dur="1000"/>
                                        <p:tgtEl>
                                          <p:spTgt spid="4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1000" fill="hold"/>
                                        <p:tgtEl>
                                          <p:spTgt spid="44"/>
                                        </p:tgtEl>
                                        <p:attrNameLst>
                                          <p:attrName>ppt_w</p:attrName>
                                        </p:attrNameLst>
                                      </p:cBhvr>
                                      <p:tavLst>
                                        <p:tav tm="0">
                                          <p:val>
                                            <p:fltVal val="0"/>
                                          </p:val>
                                        </p:tav>
                                        <p:tav tm="100000">
                                          <p:val>
                                            <p:strVal val="#ppt_w"/>
                                          </p:val>
                                        </p:tav>
                                      </p:tavLst>
                                    </p:anim>
                                    <p:anim calcmode="lin" valueType="num">
                                      <p:cBhvr>
                                        <p:cTn id="20" dur="1000" fill="hold"/>
                                        <p:tgtEl>
                                          <p:spTgt spid="44"/>
                                        </p:tgtEl>
                                        <p:attrNameLst>
                                          <p:attrName>ppt_h</p:attrName>
                                        </p:attrNameLst>
                                      </p:cBhvr>
                                      <p:tavLst>
                                        <p:tav tm="0">
                                          <p:val>
                                            <p:fltVal val="0"/>
                                          </p:val>
                                        </p:tav>
                                        <p:tav tm="100000">
                                          <p:val>
                                            <p:strVal val="#ppt_h"/>
                                          </p:val>
                                        </p:tav>
                                      </p:tavLst>
                                    </p:anim>
                                    <p:anim calcmode="lin" valueType="num">
                                      <p:cBhvr>
                                        <p:cTn id="21" dur="1000" fill="hold"/>
                                        <p:tgtEl>
                                          <p:spTgt spid="44"/>
                                        </p:tgtEl>
                                        <p:attrNameLst>
                                          <p:attrName>style.rotation</p:attrName>
                                        </p:attrNameLst>
                                      </p:cBhvr>
                                      <p:tavLst>
                                        <p:tav tm="0">
                                          <p:val>
                                            <p:fltVal val="90"/>
                                          </p:val>
                                        </p:tav>
                                        <p:tav tm="100000">
                                          <p:val>
                                            <p:fltVal val="0"/>
                                          </p:val>
                                        </p:tav>
                                      </p:tavLst>
                                    </p:anim>
                                    <p:animEffect transition="in" filter="fade">
                                      <p:cBhvr>
                                        <p:cTn id="22" dur="1000"/>
                                        <p:tgtEl>
                                          <p:spTgt spid="4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1000" fill="hold"/>
                                        <p:tgtEl>
                                          <p:spTgt spid="45"/>
                                        </p:tgtEl>
                                        <p:attrNameLst>
                                          <p:attrName>ppt_w</p:attrName>
                                        </p:attrNameLst>
                                      </p:cBhvr>
                                      <p:tavLst>
                                        <p:tav tm="0">
                                          <p:val>
                                            <p:fltVal val="0"/>
                                          </p:val>
                                        </p:tav>
                                        <p:tav tm="100000">
                                          <p:val>
                                            <p:strVal val="#ppt_w"/>
                                          </p:val>
                                        </p:tav>
                                      </p:tavLst>
                                    </p:anim>
                                    <p:anim calcmode="lin" valueType="num">
                                      <p:cBhvr>
                                        <p:cTn id="26" dur="1000" fill="hold"/>
                                        <p:tgtEl>
                                          <p:spTgt spid="45"/>
                                        </p:tgtEl>
                                        <p:attrNameLst>
                                          <p:attrName>ppt_h</p:attrName>
                                        </p:attrNameLst>
                                      </p:cBhvr>
                                      <p:tavLst>
                                        <p:tav tm="0">
                                          <p:val>
                                            <p:fltVal val="0"/>
                                          </p:val>
                                        </p:tav>
                                        <p:tav tm="100000">
                                          <p:val>
                                            <p:strVal val="#ppt_h"/>
                                          </p:val>
                                        </p:tav>
                                      </p:tavLst>
                                    </p:anim>
                                    <p:anim calcmode="lin" valueType="num">
                                      <p:cBhvr>
                                        <p:cTn id="27" dur="1000" fill="hold"/>
                                        <p:tgtEl>
                                          <p:spTgt spid="45"/>
                                        </p:tgtEl>
                                        <p:attrNameLst>
                                          <p:attrName>style.rotation</p:attrName>
                                        </p:attrNameLst>
                                      </p:cBhvr>
                                      <p:tavLst>
                                        <p:tav tm="0">
                                          <p:val>
                                            <p:fltVal val="90"/>
                                          </p:val>
                                        </p:tav>
                                        <p:tav tm="100000">
                                          <p:val>
                                            <p:fltVal val="0"/>
                                          </p:val>
                                        </p:tav>
                                      </p:tavLst>
                                    </p:anim>
                                    <p:animEffect transition="in" filter="fade">
                                      <p:cBhvr>
                                        <p:cTn id="28"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609"/>
          <p:cNvSpPr>
            <a:spLocks noEditPoints="1" noChangeArrowheads="1"/>
          </p:cNvSpPr>
          <p:nvPr/>
        </p:nvSpPr>
        <p:spPr bwMode="auto">
          <a:xfrm>
            <a:off x="4404127" y="1988707"/>
            <a:ext cx="6130088" cy="3045192"/>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2">
              <a:lumMod val="90000"/>
              <a:alpha val="70000"/>
            </a:schemeClr>
          </a:solidFill>
          <a:ln>
            <a:noFill/>
          </a:ln>
        </p:spPr>
        <p:txBody>
          <a:bodyPr lIns="130893" tIns="65447" rIns="130893" bIns="65447"/>
          <a:lstStyle/>
          <a:p>
            <a:pPr>
              <a:defRPr/>
            </a:pPr>
            <a:endParaRPr lang="zh-CN" altLang="en-US">
              <a:cs typeface="+mn-ea"/>
              <a:sym typeface="+mn-lt"/>
            </a:endParaRPr>
          </a:p>
        </p:txBody>
      </p:sp>
      <p:grpSp>
        <p:nvGrpSpPr>
          <p:cNvPr id="16" name="组合 15"/>
          <p:cNvGrpSpPr/>
          <p:nvPr/>
        </p:nvGrpSpPr>
        <p:grpSpPr>
          <a:xfrm>
            <a:off x="6963654" y="1580472"/>
            <a:ext cx="1011034" cy="1011034"/>
            <a:chOff x="1253204" y="1971679"/>
            <a:chExt cx="2914645" cy="2914646"/>
          </a:xfrm>
        </p:grpSpPr>
        <p:sp>
          <p:nvSpPr>
            <p:cNvPr id="17" name="任意多边形 16"/>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sp>
          <p:nvSpPr>
            <p:cNvPr id="18" name="任意多边形 17"/>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grpSp>
      <p:sp>
        <p:nvSpPr>
          <p:cNvPr id="19" name="AutoShape 51"/>
          <p:cNvSpPr>
            <a:spLocks noChangeArrowheads="1"/>
          </p:cNvSpPr>
          <p:nvPr/>
        </p:nvSpPr>
        <p:spPr bwMode="gray">
          <a:xfrm>
            <a:off x="4776131" y="3258745"/>
            <a:ext cx="5386090" cy="830997"/>
          </a:xfrm>
          <a:prstGeom prst="roundRect">
            <a:avLst>
              <a:gd name="adj" fmla="val 0"/>
            </a:avLst>
          </a:prstGeom>
          <a:noFill/>
          <a:ln w="28575" algn="ctr">
            <a:noFill/>
            <a:round/>
            <a:headEnd/>
            <a:tailEnd/>
          </a:ln>
          <a:effectLst/>
        </p:spPr>
        <p:txBody>
          <a:bodyPr wrap="none" lIns="0" tIns="0" rIns="0" bIns="0" anchor="ctr">
            <a:spAutoFit/>
          </a:bodyPr>
          <a:lstStyle/>
          <a:p>
            <a:pPr algn="ctr">
              <a:lnSpc>
                <a:spcPct val="90000"/>
              </a:lnSpc>
              <a:buClr>
                <a:schemeClr val="bg2"/>
              </a:buClr>
              <a:buSzPct val="70000"/>
              <a:buFont typeface="Wingdings" pitchFamily="2" charset="2"/>
              <a:buNone/>
            </a:pPr>
            <a:r>
              <a:rPr lang="zh-CN" altLang="en-US" sz="6000" b="1" dirty="0">
                <a:solidFill>
                  <a:schemeClr val="accent2"/>
                </a:solidFill>
                <a:cs typeface="+mn-ea"/>
                <a:sym typeface="+mn-lt"/>
              </a:rPr>
              <a:t>初步的时间安排</a:t>
            </a:r>
            <a:endParaRPr lang="en-US" altLang="zh-CN" sz="6000" b="1" dirty="0">
              <a:solidFill>
                <a:schemeClr val="accent2"/>
              </a:solidFill>
              <a:cs typeface="+mn-ea"/>
              <a:sym typeface="+mn-lt"/>
            </a:endParaRPr>
          </a:p>
        </p:txBody>
      </p:sp>
      <p:sp>
        <p:nvSpPr>
          <p:cNvPr id="20" name="矩形 19"/>
          <p:cNvSpPr/>
          <p:nvPr/>
        </p:nvSpPr>
        <p:spPr>
          <a:xfrm>
            <a:off x="7176617" y="1897748"/>
            <a:ext cx="585108" cy="566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cs typeface="+mn-ea"/>
                <a:sym typeface="+mn-lt"/>
              </a:rPr>
              <a:t>03</a:t>
            </a:r>
            <a:endParaRPr lang="zh-CN" altLang="en-US" sz="3600" b="1" dirty="0">
              <a:solidFill>
                <a:schemeClr val="accent2"/>
              </a:solidFill>
              <a:cs typeface="+mn-ea"/>
              <a:sym typeface="+mn-lt"/>
            </a:endParaRPr>
          </a:p>
        </p:txBody>
      </p:sp>
      <p:sp>
        <p:nvSpPr>
          <p:cNvPr id="21" name="矩形 20"/>
          <p:cNvSpPr/>
          <p:nvPr/>
        </p:nvSpPr>
        <p:spPr>
          <a:xfrm>
            <a:off x="7267735" y="1759371"/>
            <a:ext cx="402872" cy="211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00" b="1" dirty="0">
                <a:solidFill>
                  <a:schemeClr val="accent2"/>
                </a:solidFill>
                <a:cs typeface="+mn-ea"/>
                <a:sym typeface="+mn-lt"/>
              </a:rPr>
              <a:t>Part</a:t>
            </a:r>
            <a:endParaRPr lang="zh-CN" altLang="en-US" sz="1100" b="1" dirty="0">
              <a:solidFill>
                <a:schemeClr val="accent2"/>
              </a:solidFill>
              <a:cs typeface="+mn-ea"/>
              <a:sym typeface="+mn-lt"/>
            </a:endParaRPr>
          </a:p>
        </p:txBody>
      </p:sp>
      <p:sp>
        <p:nvSpPr>
          <p:cNvPr id="22" name="文本框 21"/>
          <p:cNvSpPr txBox="1"/>
          <p:nvPr/>
        </p:nvSpPr>
        <p:spPr>
          <a:xfrm>
            <a:off x="5847882" y="4449237"/>
            <a:ext cx="1286115" cy="246221"/>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r>
              <a:rPr lang="zh-CN" altLang="en-US" dirty="0">
                <a:latin typeface="+mn-lt"/>
                <a:ea typeface="+mn-ea"/>
                <a:cs typeface="+mn-ea"/>
                <a:sym typeface="+mn-lt"/>
              </a:rPr>
              <a:t>进度安排</a:t>
            </a:r>
          </a:p>
        </p:txBody>
      </p:sp>
      <p:grpSp>
        <p:nvGrpSpPr>
          <p:cNvPr id="25" name="组合 24"/>
          <p:cNvGrpSpPr/>
          <p:nvPr/>
        </p:nvGrpSpPr>
        <p:grpSpPr>
          <a:xfrm flipH="1">
            <a:off x="1263563" y="1320306"/>
            <a:ext cx="2858034" cy="4381994"/>
            <a:chOff x="0" y="860425"/>
            <a:chExt cx="2795588" cy="4286250"/>
          </a:xfrm>
          <a:solidFill>
            <a:schemeClr val="accent1"/>
          </a:solidFill>
        </p:grpSpPr>
        <p:sp>
          <p:nvSpPr>
            <p:cNvPr id="26"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8" name="矩形 27"/>
          <p:cNvSpPr/>
          <p:nvPr/>
        </p:nvSpPr>
        <p:spPr>
          <a:xfrm>
            <a:off x="4244942" y="1320306"/>
            <a:ext cx="6448458" cy="438199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a:off x="5839656" y="2428762"/>
            <a:ext cx="3259030" cy="586564"/>
            <a:chOff x="7232135" y="5964585"/>
            <a:chExt cx="4963932" cy="893415"/>
          </a:xfrm>
        </p:grpSpPr>
        <p:grpSp>
          <p:nvGrpSpPr>
            <p:cNvPr id="30" name="组合 29"/>
            <p:cNvGrpSpPr/>
            <p:nvPr/>
          </p:nvGrpSpPr>
          <p:grpSpPr>
            <a:xfrm>
              <a:off x="7233586" y="5964585"/>
              <a:ext cx="4961031" cy="814555"/>
              <a:chOff x="6350" y="1903413"/>
              <a:chExt cx="12182476" cy="2000250"/>
            </a:xfrm>
          </p:grpSpPr>
          <p:sp>
            <p:nvSpPr>
              <p:cNvPr id="32"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1" name="任意多边形 30"/>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372723876"/>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55000">
                                      <p:stCondLst>
                                        <p:cond delay="0"/>
                                      </p:stCondLst>
                                      <p:iterate type="lt">
                                        <p:tmPct val="5000"/>
                                      </p:iterate>
                                      <p:childTnLst>
                                        <p:set>
                                          <p:cBhvr>
                                            <p:cTn id="6" dur="1" fill="hold">
                                              <p:stCondLst>
                                                <p:cond delay="0"/>
                                              </p:stCondLst>
                                            </p:cTn>
                                            <p:tgtEl>
                                              <p:spTgt spid="19"/>
                                            </p:tgtEl>
                                            <p:attrNameLst>
                                              <p:attrName>style.visibility</p:attrName>
                                            </p:attrNameLst>
                                          </p:cBhvr>
                                          <p:to>
                                            <p:strVal val="visible"/>
                                          </p:to>
                                        </p:set>
                                        <p:anim calcmode="lin" valueType="num" p14:bounceEnd="55000">
                                          <p:cBhvr additive="base">
                                            <p:cTn id="7" dur="1200" fill="hold"/>
                                            <p:tgtEl>
                                              <p:spTgt spid="19"/>
                                            </p:tgtEl>
                                            <p:attrNameLst>
                                              <p:attrName>ppt_x</p:attrName>
                                            </p:attrNameLst>
                                          </p:cBhvr>
                                          <p:tavLst>
                                            <p:tav tm="0">
                                              <p:val>
                                                <p:strVal val="1+#ppt_w/2"/>
                                              </p:val>
                                            </p:tav>
                                            <p:tav tm="100000">
                                              <p:val>
                                                <p:strVal val="#ppt_x"/>
                                              </p:val>
                                            </p:tav>
                                          </p:tavLst>
                                        </p:anim>
                                        <p:anim calcmode="lin" valueType="num" p14:bounceEnd="55000">
                                          <p:cBhvr additive="base">
                                            <p:cTn id="8" dur="12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1560"/>
                                </p:stCondLst>
                                <p:childTnLst>
                                  <p:par>
                                    <p:cTn id="10" presetID="2" presetClass="entr" presetSubtype="2" fill="hold" grpId="0" nodeType="afterEffect" p14:presetBounceEnd="55000">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14:bounceEnd="55000">
                                          <p:cBhvr additive="base">
                                            <p:cTn id="12" dur="800" fill="hold"/>
                                            <p:tgtEl>
                                              <p:spTgt spid="22"/>
                                            </p:tgtEl>
                                            <p:attrNameLst>
                                              <p:attrName>ppt_x</p:attrName>
                                            </p:attrNameLst>
                                          </p:cBhvr>
                                          <p:tavLst>
                                            <p:tav tm="0">
                                              <p:val>
                                                <p:strVal val="1+#ppt_w/2"/>
                                              </p:val>
                                            </p:tav>
                                            <p:tav tm="100000">
                                              <p:val>
                                                <p:strVal val="#ppt_x"/>
                                              </p:val>
                                            </p:tav>
                                          </p:tavLst>
                                        </p:anim>
                                        <p:anim calcmode="lin" valueType="num" p14:bounceEnd="55000">
                                          <p:cBhvr additive="base">
                                            <p:cTn id="13" dur="8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5000"/>
                                      </p:iterate>
                                      <p:childTnLst>
                                        <p:set>
                                          <p:cBhvr>
                                            <p:cTn id="6" dur="1" fill="hold">
                                              <p:stCondLst>
                                                <p:cond delay="0"/>
                                              </p:stCondLst>
                                            </p:cTn>
                                            <p:tgtEl>
                                              <p:spTgt spid="19"/>
                                            </p:tgtEl>
                                            <p:attrNameLst>
                                              <p:attrName>style.visibility</p:attrName>
                                            </p:attrNameLst>
                                          </p:cBhvr>
                                          <p:to>
                                            <p:strVal val="visible"/>
                                          </p:to>
                                        </p:set>
                                        <p:anim calcmode="lin" valueType="num">
                                          <p:cBhvr additive="base">
                                            <p:cTn id="7" dur="1200" fill="hold"/>
                                            <p:tgtEl>
                                              <p:spTgt spid="19"/>
                                            </p:tgtEl>
                                            <p:attrNameLst>
                                              <p:attrName>ppt_x</p:attrName>
                                            </p:attrNameLst>
                                          </p:cBhvr>
                                          <p:tavLst>
                                            <p:tav tm="0">
                                              <p:val>
                                                <p:strVal val="1+#ppt_w/2"/>
                                              </p:val>
                                            </p:tav>
                                            <p:tav tm="100000">
                                              <p:val>
                                                <p:strVal val="#ppt_x"/>
                                              </p:val>
                                            </p:tav>
                                          </p:tavLst>
                                        </p:anim>
                                        <p:anim calcmode="lin" valueType="num">
                                          <p:cBhvr additive="base">
                                            <p:cTn id="8" dur="12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1560"/>
                                </p:stCondLst>
                                <p:childTnLst>
                                  <p:par>
                                    <p:cTn id="10" presetID="2" presetClass="entr" presetSubtype="2"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800" fill="hold"/>
                                            <p:tgtEl>
                                              <p:spTgt spid="22"/>
                                            </p:tgtEl>
                                            <p:attrNameLst>
                                              <p:attrName>ppt_x</p:attrName>
                                            </p:attrNameLst>
                                          </p:cBhvr>
                                          <p:tavLst>
                                            <p:tav tm="0">
                                              <p:val>
                                                <p:strVal val="1+#ppt_w/2"/>
                                              </p:val>
                                            </p:tav>
                                            <p:tav tm="100000">
                                              <p:val>
                                                <p:strVal val="#ppt_x"/>
                                              </p:val>
                                            </p:tav>
                                          </p:tavLst>
                                        </p:anim>
                                        <p:anim calcmode="lin" valueType="num">
                                          <p:cBhvr additive="base">
                                            <p:cTn id="13" dur="8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n-lt"/>
                <a:ea typeface="+mn-ea"/>
                <a:cs typeface="+mn-ea"/>
                <a:sym typeface="+mn-lt"/>
              </a:rPr>
              <a:t>进度安排</a:t>
            </a:r>
          </a:p>
        </p:txBody>
      </p:sp>
      <p:sp>
        <p:nvSpPr>
          <p:cNvPr id="66" name="TextBox 106"/>
          <p:cNvSpPr txBox="1"/>
          <p:nvPr/>
        </p:nvSpPr>
        <p:spPr>
          <a:xfrm>
            <a:off x="2217219" y="2716209"/>
            <a:ext cx="2662666" cy="615553"/>
          </a:xfrm>
          <a:prstGeom prst="rect">
            <a:avLst/>
          </a:prstGeom>
          <a:noFill/>
        </p:spPr>
        <p:txBody>
          <a:bodyPr wrap="square" lIns="0" tIns="0" rIns="0" bIns="0" rtlCol="0">
            <a:spAutoFit/>
          </a:bodyPr>
          <a:lstStyle/>
          <a:p>
            <a:pPr algn="ctr">
              <a:lnSpc>
                <a:spcPct val="100000"/>
              </a:lnSpc>
            </a:pPr>
            <a:r>
              <a:rPr lang="zh-CN" altLang="en-US" sz="2000" b="1" dirty="0">
                <a:solidFill>
                  <a:schemeClr val="accent1"/>
                </a:solidFill>
                <a:cs typeface="+mn-ea"/>
                <a:sym typeface="+mn-lt"/>
              </a:rPr>
              <a:t>收集和整理全国各省单日新冠患者数据</a:t>
            </a:r>
            <a:endParaRPr lang="en-US" altLang="zh-CN" sz="2000" b="1" dirty="0">
              <a:solidFill>
                <a:schemeClr val="accent1"/>
              </a:solidFill>
              <a:cs typeface="+mn-ea"/>
              <a:sym typeface="+mn-lt"/>
            </a:endParaRPr>
          </a:p>
        </p:txBody>
      </p:sp>
      <p:sp>
        <p:nvSpPr>
          <p:cNvPr id="80" name="TextBox 106"/>
          <p:cNvSpPr txBox="1"/>
          <p:nvPr/>
        </p:nvSpPr>
        <p:spPr>
          <a:xfrm>
            <a:off x="7638170" y="3986615"/>
            <a:ext cx="2880516" cy="615553"/>
          </a:xfrm>
          <a:prstGeom prst="rect">
            <a:avLst/>
          </a:prstGeom>
          <a:noFill/>
        </p:spPr>
        <p:txBody>
          <a:bodyPr wrap="square" lIns="0" tIns="0" rIns="0" bIns="0" rtlCol="0">
            <a:spAutoFit/>
          </a:bodyPr>
          <a:lstStyle/>
          <a:p>
            <a:pPr algn="ctr">
              <a:lnSpc>
                <a:spcPct val="100000"/>
              </a:lnSpc>
            </a:pPr>
            <a:r>
              <a:rPr lang="zh-CN" altLang="en-US" sz="2000" b="1" dirty="0">
                <a:solidFill>
                  <a:schemeClr val="accent2"/>
                </a:solidFill>
                <a:cs typeface="+mn-ea"/>
                <a:sym typeface="+mn-lt"/>
              </a:rPr>
              <a:t>做好数据分析、模型建立和可视化工作</a:t>
            </a:r>
            <a:endParaRPr lang="en-US" altLang="zh-CN" sz="2000" b="1" dirty="0">
              <a:solidFill>
                <a:schemeClr val="accent2"/>
              </a:solidFill>
              <a:cs typeface="+mn-ea"/>
              <a:sym typeface="+mn-lt"/>
            </a:endParaRPr>
          </a:p>
        </p:txBody>
      </p:sp>
      <p:sp>
        <p:nvSpPr>
          <p:cNvPr id="82" name="TextBox 106"/>
          <p:cNvSpPr txBox="1"/>
          <p:nvPr/>
        </p:nvSpPr>
        <p:spPr>
          <a:xfrm>
            <a:off x="2004746" y="5250714"/>
            <a:ext cx="2662666" cy="615553"/>
          </a:xfrm>
          <a:prstGeom prst="rect">
            <a:avLst/>
          </a:prstGeom>
          <a:noFill/>
        </p:spPr>
        <p:txBody>
          <a:bodyPr wrap="square" lIns="0" tIns="0" rIns="0" bIns="0" rtlCol="0">
            <a:spAutoFit/>
          </a:bodyPr>
          <a:lstStyle/>
          <a:p>
            <a:pPr algn="ctr">
              <a:lnSpc>
                <a:spcPct val="100000"/>
              </a:lnSpc>
            </a:pPr>
            <a:r>
              <a:rPr lang="zh-CN" altLang="en-US" sz="2000" b="1" dirty="0">
                <a:solidFill>
                  <a:schemeClr val="accent1"/>
                </a:solidFill>
                <a:cs typeface="+mn-ea"/>
                <a:sym typeface="+mn-lt"/>
              </a:rPr>
              <a:t>总结研究成果，撰写毕业论文</a:t>
            </a:r>
            <a:endParaRPr lang="en-US" altLang="zh-CN" sz="2000" b="1" dirty="0">
              <a:solidFill>
                <a:schemeClr val="accent1"/>
              </a:solidFill>
              <a:cs typeface="+mn-ea"/>
              <a:sym typeface="+mn-lt"/>
            </a:endParaRPr>
          </a:p>
        </p:txBody>
      </p:sp>
      <p:grpSp>
        <p:nvGrpSpPr>
          <p:cNvPr id="7" name="组合 6"/>
          <p:cNvGrpSpPr/>
          <p:nvPr/>
        </p:nvGrpSpPr>
        <p:grpSpPr>
          <a:xfrm>
            <a:off x="4815912" y="2281638"/>
            <a:ext cx="2560176" cy="1435509"/>
            <a:chOff x="4950237" y="1244476"/>
            <a:chExt cx="2240044" cy="1107890"/>
          </a:xfrm>
        </p:grpSpPr>
        <p:sp>
          <p:nvSpPr>
            <p:cNvPr id="30" name="任意多边形 29"/>
            <p:cNvSpPr/>
            <p:nvPr/>
          </p:nvSpPr>
          <p:spPr>
            <a:xfrm>
              <a:off x="4950237" y="1244476"/>
              <a:ext cx="1325460" cy="1107890"/>
            </a:xfrm>
            <a:custGeom>
              <a:avLst/>
              <a:gdLst>
                <a:gd name="connsiteX0" fmla="*/ 1435100 w 1656080"/>
                <a:gd name="connsiteY0" fmla="*/ 0 h 1384240"/>
                <a:gd name="connsiteX1" fmla="*/ 1656080 w 1656080"/>
                <a:gd name="connsiteY1" fmla="*/ 106574 h 1384240"/>
                <a:gd name="connsiteX2" fmla="*/ 441960 w 1656080"/>
                <a:gd name="connsiteY2" fmla="*/ 692120 h 1384240"/>
                <a:gd name="connsiteX3" fmla="*/ 1656080 w 1656080"/>
                <a:gd name="connsiteY3" fmla="*/ 1277666 h 1384240"/>
                <a:gd name="connsiteX4" fmla="*/ 1435100 w 1656080"/>
                <a:gd name="connsiteY4" fmla="*/ 1384240 h 1384240"/>
                <a:gd name="connsiteX5" fmla="*/ 0 w 1656080"/>
                <a:gd name="connsiteY5" fmla="*/ 692120 h 138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6080" h="1384240">
                  <a:moveTo>
                    <a:pt x="1435100" y="0"/>
                  </a:moveTo>
                  <a:lnTo>
                    <a:pt x="1656080" y="106574"/>
                  </a:lnTo>
                  <a:lnTo>
                    <a:pt x="441960" y="692120"/>
                  </a:lnTo>
                  <a:lnTo>
                    <a:pt x="1656080" y="1277666"/>
                  </a:lnTo>
                  <a:lnTo>
                    <a:pt x="1435100" y="1384240"/>
                  </a:lnTo>
                  <a:lnTo>
                    <a:pt x="0" y="69212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3" name="流程图: 决策 22"/>
            <p:cNvSpPr/>
            <p:nvPr/>
          </p:nvSpPr>
          <p:spPr>
            <a:xfrm>
              <a:off x="5430342" y="1374030"/>
              <a:ext cx="1759939" cy="848783"/>
            </a:xfrm>
            <a:prstGeom prst="flowChartDecision">
              <a:avLst/>
            </a:prstGeom>
            <a:solidFill>
              <a:schemeClr val="accent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TextBox 19"/>
            <p:cNvSpPr txBox="1"/>
            <p:nvPr/>
          </p:nvSpPr>
          <p:spPr>
            <a:xfrm>
              <a:off x="5665160" y="1593511"/>
              <a:ext cx="1157769" cy="380055"/>
            </a:xfrm>
            <a:prstGeom prst="rect">
              <a:avLst/>
            </a:prstGeom>
            <a:noFill/>
          </p:spPr>
          <p:txBody>
            <a:bodyPr wrap="square" lIns="0" tIns="0" rIns="0" bIns="0" rtlCol="0">
              <a:spAutoFit/>
            </a:bodyPr>
            <a:lstStyle/>
            <a:p>
              <a:pPr algn="ctr"/>
              <a:r>
                <a:rPr lang="en-US" altLang="zh-CN" sz="1600" b="1" dirty="0">
                  <a:solidFill>
                    <a:schemeClr val="bg1"/>
                  </a:solidFill>
                  <a:cs typeface="+mn-ea"/>
                  <a:sym typeface="+mn-lt"/>
                </a:rPr>
                <a:t>2021-12 2022-01</a:t>
              </a:r>
              <a:endParaRPr lang="zh-CN" altLang="en-US" sz="1600" b="1" dirty="0">
                <a:solidFill>
                  <a:schemeClr val="bg1"/>
                </a:solidFill>
                <a:cs typeface="+mn-ea"/>
                <a:sym typeface="+mn-lt"/>
              </a:endParaRPr>
            </a:p>
          </p:txBody>
        </p:sp>
      </p:grpSp>
      <p:grpSp>
        <p:nvGrpSpPr>
          <p:cNvPr id="8" name="组合 7"/>
          <p:cNvGrpSpPr/>
          <p:nvPr/>
        </p:nvGrpSpPr>
        <p:grpSpPr>
          <a:xfrm>
            <a:off x="5140098" y="3597014"/>
            <a:ext cx="2381400" cy="1253312"/>
            <a:chOff x="4994688" y="2182688"/>
            <a:chExt cx="2252742" cy="1107890"/>
          </a:xfrm>
        </p:grpSpPr>
        <p:sp>
          <p:nvSpPr>
            <p:cNvPr id="35" name="任意多边形 34"/>
            <p:cNvSpPr/>
            <p:nvPr/>
          </p:nvSpPr>
          <p:spPr>
            <a:xfrm flipH="1">
              <a:off x="5921971" y="2182688"/>
              <a:ext cx="1325459" cy="1107890"/>
            </a:xfrm>
            <a:custGeom>
              <a:avLst/>
              <a:gdLst>
                <a:gd name="connsiteX0" fmla="*/ 1435100 w 1656080"/>
                <a:gd name="connsiteY0" fmla="*/ 0 h 1384240"/>
                <a:gd name="connsiteX1" fmla="*/ 1656080 w 1656080"/>
                <a:gd name="connsiteY1" fmla="*/ 106574 h 1384240"/>
                <a:gd name="connsiteX2" fmla="*/ 441960 w 1656080"/>
                <a:gd name="connsiteY2" fmla="*/ 692120 h 1384240"/>
                <a:gd name="connsiteX3" fmla="*/ 1656080 w 1656080"/>
                <a:gd name="connsiteY3" fmla="*/ 1277666 h 1384240"/>
                <a:gd name="connsiteX4" fmla="*/ 1435100 w 1656080"/>
                <a:gd name="connsiteY4" fmla="*/ 1384240 h 1384240"/>
                <a:gd name="connsiteX5" fmla="*/ 0 w 1656080"/>
                <a:gd name="connsiteY5" fmla="*/ 692120 h 138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6080" h="1384240">
                  <a:moveTo>
                    <a:pt x="1435100" y="0"/>
                  </a:moveTo>
                  <a:lnTo>
                    <a:pt x="1656080" y="106574"/>
                  </a:lnTo>
                  <a:lnTo>
                    <a:pt x="441960" y="692120"/>
                  </a:lnTo>
                  <a:lnTo>
                    <a:pt x="1656080" y="1277666"/>
                  </a:lnTo>
                  <a:lnTo>
                    <a:pt x="1435100" y="1384240"/>
                  </a:lnTo>
                  <a:lnTo>
                    <a:pt x="0" y="69212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6" name="流程图: 决策 35"/>
            <p:cNvSpPr/>
            <p:nvPr/>
          </p:nvSpPr>
          <p:spPr>
            <a:xfrm flipH="1">
              <a:off x="4994688" y="2312242"/>
              <a:ext cx="1759937" cy="848783"/>
            </a:xfrm>
            <a:prstGeom prst="flowChartDecision">
              <a:avLst/>
            </a:prstGeom>
            <a:solidFill>
              <a:schemeClr val="accent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TextBox 19"/>
            <p:cNvSpPr txBox="1"/>
            <p:nvPr/>
          </p:nvSpPr>
          <p:spPr>
            <a:xfrm>
              <a:off x="5295772" y="2587217"/>
              <a:ext cx="1157769" cy="435305"/>
            </a:xfrm>
            <a:prstGeom prst="rect">
              <a:avLst/>
            </a:prstGeom>
            <a:noFill/>
          </p:spPr>
          <p:txBody>
            <a:bodyPr wrap="square" lIns="0" tIns="0" rIns="0" bIns="0" rtlCol="0">
              <a:spAutoFit/>
            </a:bodyPr>
            <a:lstStyle/>
            <a:p>
              <a:pPr algn="ctr"/>
              <a:r>
                <a:rPr lang="en-US" altLang="zh-CN" sz="1600" b="1" dirty="0">
                  <a:solidFill>
                    <a:schemeClr val="bg1"/>
                  </a:solidFill>
                  <a:cs typeface="+mn-ea"/>
                  <a:sym typeface="+mn-lt"/>
                </a:rPr>
                <a:t>2022-02</a:t>
              </a:r>
            </a:p>
            <a:p>
              <a:pPr algn="ctr"/>
              <a:r>
                <a:rPr lang="en-US" altLang="zh-CN" sz="1600" b="1" dirty="0">
                  <a:solidFill>
                    <a:schemeClr val="bg1"/>
                  </a:solidFill>
                  <a:cs typeface="+mn-ea"/>
                  <a:sym typeface="+mn-lt"/>
                </a:rPr>
                <a:t>2022-04</a:t>
              </a:r>
              <a:endParaRPr lang="zh-CN" altLang="en-US" sz="1600" b="1" dirty="0">
                <a:solidFill>
                  <a:schemeClr val="bg1"/>
                </a:solidFill>
                <a:cs typeface="+mn-ea"/>
                <a:sym typeface="+mn-lt"/>
              </a:endParaRPr>
            </a:p>
          </p:txBody>
        </p:sp>
      </p:grpSp>
      <p:sp>
        <p:nvSpPr>
          <p:cNvPr id="34" name="TextBox 33"/>
          <p:cNvSpPr txBox="1"/>
          <p:nvPr/>
        </p:nvSpPr>
        <p:spPr>
          <a:xfrm>
            <a:off x="10891287" y="6569689"/>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grpSp>
        <p:nvGrpSpPr>
          <p:cNvPr id="37" name="组合 36">
            <a:extLst>
              <a:ext uri="{FF2B5EF4-FFF2-40B4-BE49-F238E27FC236}">
                <a16:creationId xmlns:a16="http://schemas.microsoft.com/office/drawing/2014/main" id="{984F482B-7113-4F81-A9A4-6F884425C131}"/>
              </a:ext>
            </a:extLst>
          </p:cNvPr>
          <p:cNvGrpSpPr/>
          <p:nvPr/>
        </p:nvGrpSpPr>
        <p:grpSpPr>
          <a:xfrm>
            <a:off x="4815912" y="4730194"/>
            <a:ext cx="2560176" cy="1435509"/>
            <a:chOff x="4950237" y="1244476"/>
            <a:chExt cx="2240044" cy="1107890"/>
          </a:xfrm>
        </p:grpSpPr>
        <p:sp>
          <p:nvSpPr>
            <p:cNvPr id="38" name="任意多边形 29">
              <a:extLst>
                <a:ext uri="{FF2B5EF4-FFF2-40B4-BE49-F238E27FC236}">
                  <a16:creationId xmlns:a16="http://schemas.microsoft.com/office/drawing/2014/main" id="{98264F9C-4436-468B-8ED3-98777678B02D}"/>
                </a:ext>
              </a:extLst>
            </p:cNvPr>
            <p:cNvSpPr/>
            <p:nvPr/>
          </p:nvSpPr>
          <p:spPr>
            <a:xfrm>
              <a:off x="4950237" y="1244476"/>
              <a:ext cx="1325460" cy="1107890"/>
            </a:xfrm>
            <a:custGeom>
              <a:avLst/>
              <a:gdLst>
                <a:gd name="connsiteX0" fmla="*/ 1435100 w 1656080"/>
                <a:gd name="connsiteY0" fmla="*/ 0 h 1384240"/>
                <a:gd name="connsiteX1" fmla="*/ 1656080 w 1656080"/>
                <a:gd name="connsiteY1" fmla="*/ 106574 h 1384240"/>
                <a:gd name="connsiteX2" fmla="*/ 441960 w 1656080"/>
                <a:gd name="connsiteY2" fmla="*/ 692120 h 1384240"/>
                <a:gd name="connsiteX3" fmla="*/ 1656080 w 1656080"/>
                <a:gd name="connsiteY3" fmla="*/ 1277666 h 1384240"/>
                <a:gd name="connsiteX4" fmla="*/ 1435100 w 1656080"/>
                <a:gd name="connsiteY4" fmla="*/ 1384240 h 1384240"/>
                <a:gd name="connsiteX5" fmla="*/ 0 w 1656080"/>
                <a:gd name="connsiteY5" fmla="*/ 692120 h 138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6080" h="1384240">
                  <a:moveTo>
                    <a:pt x="1435100" y="0"/>
                  </a:moveTo>
                  <a:lnTo>
                    <a:pt x="1656080" y="106574"/>
                  </a:lnTo>
                  <a:lnTo>
                    <a:pt x="441960" y="692120"/>
                  </a:lnTo>
                  <a:lnTo>
                    <a:pt x="1656080" y="1277666"/>
                  </a:lnTo>
                  <a:lnTo>
                    <a:pt x="1435100" y="1384240"/>
                  </a:lnTo>
                  <a:lnTo>
                    <a:pt x="0" y="69212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9" name="流程图: 决策 38">
              <a:extLst>
                <a:ext uri="{FF2B5EF4-FFF2-40B4-BE49-F238E27FC236}">
                  <a16:creationId xmlns:a16="http://schemas.microsoft.com/office/drawing/2014/main" id="{6FA4BAFF-E4E0-436A-963A-A7F75292CFFA}"/>
                </a:ext>
              </a:extLst>
            </p:cNvPr>
            <p:cNvSpPr/>
            <p:nvPr/>
          </p:nvSpPr>
          <p:spPr>
            <a:xfrm>
              <a:off x="5430342" y="1374030"/>
              <a:ext cx="1759939" cy="848783"/>
            </a:xfrm>
            <a:prstGeom prst="flowChartDecision">
              <a:avLst/>
            </a:prstGeom>
            <a:solidFill>
              <a:schemeClr val="accent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TextBox 19">
              <a:extLst>
                <a:ext uri="{FF2B5EF4-FFF2-40B4-BE49-F238E27FC236}">
                  <a16:creationId xmlns:a16="http://schemas.microsoft.com/office/drawing/2014/main" id="{656F94E5-9470-4E5D-BC71-F14000A517AA}"/>
                </a:ext>
              </a:extLst>
            </p:cNvPr>
            <p:cNvSpPr txBox="1"/>
            <p:nvPr/>
          </p:nvSpPr>
          <p:spPr>
            <a:xfrm>
              <a:off x="5665160" y="1593511"/>
              <a:ext cx="1157769" cy="380055"/>
            </a:xfrm>
            <a:prstGeom prst="rect">
              <a:avLst/>
            </a:prstGeom>
            <a:noFill/>
          </p:spPr>
          <p:txBody>
            <a:bodyPr wrap="square" lIns="0" tIns="0" rIns="0" bIns="0" rtlCol="0">
              <a:spAutoFit/>
            </a:bodyPr>
            <a:lstStyle/>
            <a:p>
              <a:pPr algn="ctr"/>
              <a:r>
                <a:rPr lang="en-US" altLang="zh-CN" sz="1600" b="1" dirty="0">
                  <a:solidFill>
                    <a:schemeClr val="bg1"/>
                  </a:solidFill>
                  <a:cs typeface="+mn-ea"/>
                  <a:sym typeface="+mn-lt"/>
                </a:rPr>
                <a:t>2022-04 </a:t>
              </a:r>
            </a:p>
            <a:p>
              <a:pPr algn="ctr"/>
              <a:r>
                <a:rPr lang="zh-CN" altLang="en-US" sz="1600" b="1" dirty="0">
                  <a:solidFill>
                    <a:schemeClr val="bg1"/>
                  </a:solidFill>
                  <a:cs typeface="+mn-ea"/>
                  <a:sym typeface="+mn-lt"/>
                </a:rPr>
                <a:t>以后</a:t>
              </a:r>
              <a:endParaRPr lang="en-US" altLang="zh-CN" sz="1600" b="1" dirty="0">
                <a:solidFill>
                  <a:schemeClr val="bg1"/>
                </a:solidFill>
                <a:cs typeface="+mn-ea"/>
                <a:sym typeface="+mn-lt"/>
              </a:endParaRPr>
            </a:p>
          </p:txBody>
        </p:sp>
      </p:grpSp>
      <p:grpSp>
        <p:nvGrpSpPr>
          <p:cNvPr id="44" name="组合 43">
            <a:extLst>
              <a:ext uri="{FF2B5EF4-FFF2-40B4-BE49-F238E27FC236}">
                <a16:creationId xmlns:a16="http://schemas.microsoft.com/office/drawing/2014/main" id="{04B3B775-F666-4F40-9F20-6DC8313E063B}"/>
              </a:ext>
            </a:extLst>
          </p:cNvPr>
          <p:cNvGrpSpPr/>
          <p:nvPr/>
        </p:nvGrpSpPr>
        <p:grpSpPr>
          <a:xfrm>
            <a:off x="5140098" y="1141400"/>
            <a:ext cx="2381400" cy="1253312"/>
            <a:chOff x="4994688" y="2182688"/>
            <a:chExt cx="2252742" cy="1107890"/>
          </a:xfrm>
        </p:grpSpPr>
        <p:sp>
          <p:nvSpPr>
            <p:cNvPr id="48" name="任意多边形 34">
              <a:extLst>
                <a:ext uri="{FF2B5EF4-FFF2-40B4-BE49-F238E27FC236}">
                  <a16:creationId xmlns:a16="http://schemas.microsoft.com/office/drawing/2014/main" id="{1DF66A30-4F28-456A-A289-5818C6976799}"/>
                </a:ext>
              </a:extLst>
            </p:cNvPr>
            <p:cNvSpPr/>
            <p:nvPr/>
          </p:nvSpPr>
          <p:spPr>
            <a:xfrm flipH="1">
              <a:off x="5921971" y="2182688"/>
              <a:ext cx="1325459" cy="1107890"/>
            </a:xfrm>
            <a:custGeom>
              <a:avLst/>
              <a:gdLst>
                <a:gd name="connsiteX0" fmla="*/ 1435100 w 1656080"/>
                <a:gd name="connsiteY0" fmla="*/ 0 h 1384240"/>
                <a:gd name="connsiteX1" fmla="*/ 1656080 w 1656080"/>
                <a:gd name="connsiteY1" fmla="*/ 106574 h 1384240"/>
                <a:gd name="connsiteX2" fmla="*/ 441960 w 1656080"/>
                <a:gd name="connsiteY2" fmla="*/ 692120 h 1384240"/>
                <a:gd name="connsiteX3" fmla="*/ 1656080 w 1656080"/>
                <a:gd name="connsiteY3" fmla="*/ 1277666 h 1384240"/>
                <a:gd name="connsiteX4" fmla="*/ 1435100 w 1656080"/>
                <a:gd name="connsiteY4" fmla="*/ 1384240 h 1384240"/>
                <a:gd name="connsiteX5" fmla="*/ 0 w 1656080"/>
                <a:gd name="connsiteY5" fmla="*/ 692120 h 138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6080" h="1384240">
                  <a:moveTo>
                    <a:pt x="1435100" y="0"/>
                  </a:moveTo>
                  <a:lnTo>
                    <a:pt x="1656080" y="106574"/>
                  </a:lnTo>
                  <a:lnTo>
                    <a:pt x="441960" y="692120"/>
                  </a:lnTo>
                  <a:lnTo>
                    <a:pt x="1656080" y="1277666"/>
                  </a:lnTo>
                  <a:lnTo>
                    <a:pt x="1435100" y="1384240"/>
                  </a:lnTo>
                  <a:lnTo>
                    <a:pt x="0" y="69212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1" name="流程图: 决策 50">
              <a:extLst>
                <a:ext uri="{FF2B5EF4-FFF2-40B4-BE49-F238E27FC236}">
                  <a16:creationId xmlns:a16="http://schemas.microsoft.com/office/drawing/2014/main" id="{ACEC18E2-D18A-4DAB-B7FB-D60E7717D9F0}"/>
                </a:ext>
              </a:extLst>
            </p:cNvPr>
            <p:cNvSpPr/>
            <p:nvPr/>
          </p:nvSpPr>
          <p:spPr>
            <a:xfrm flipH="1">
              <a:off x="4994688" y="2312242"/>
              <a:ext cx="1759937" cy="848783"/>
            </a:xfrm>
            <a:prstGeom prst="flowChartDecision">
              <a:avLst/>
            </a:prstGeom>
            <a:solidFill>
              <a:schemeClr val="accent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TextBox 19">
              <a:extLst>
                <a:ext uri="{FF2B5EF4-FFF2-40B4-BE49-F238E27FC236}">
                  <a16:creationId xmlns:a16="http://schemas.microsoft.com/office/drawing/2014/main" id="{1BA9F68E-1D98-4D7C-98CA-89BA494FD3B0}"/>
                </a:ext>
              </a:extLst>
            </p:cNvPr>
            <p:cNvSpPr txBox="1"/>
            <p:nvPr/>
          </p:nvSpPr>
          <p:spPr>
            <a:xfrm>
              <a:off x="5295772" y="2587217"/>
              <a:ext cx="1157769" cy="435305"/>
            </a:xfrm>
            <a:prstGeom prst="rect">
              <a:avLst/>
            </a:prstGeom>
            <a:noFill/>
          </p:spPr>
          <p:txBody>
            <a:bodyPr wrap="square" lIns="0" tIns="0" rIns="0" bIns="0" rtlCol="0">
              <a:spAutoFit/>
            </a:bodyPr>
            <a:lstStyle/>
            <a:p>
              <a:pPr algn="ctr"/>
              <a:r>
                <a:rPr lang="en-US" altLang="zh-CN" sz="1600" b="1" dirty="0">
                  <a:solidFill>
                    <a:schemeClr val="bg1"/>
                  </a:solidFill>
                  <a:cs typeface="+mn-ea"/>
                  <a:sym typeface="+mn-lt"/>
                </a:rPr>
                <a:t>2021-10</a:t>
              </a:r>
            </a:p>
            <a:p>
              <a:pPr algn="ctr"/>
              <a:r>
                <a:rPr lang="en-US" altLang="zh-CN" sz="1600" b="1" dirty="0">
                  <a:solidFill>
                    <a:schemeClr val="bg1"/>
                  </a:solidFill>
                  <a:cs typeface="+mn-ea"/>
                  <a:sym typeface="+mn-lt"/>
                </a:rPr>
                <a:t>2022-11</a:t>
              </a:r>
              <a:endParaRPr lang="zh-CN" altLang="en-US" sz="1600" b="1" dirty="0">
                <a:solidFill>
                  <a:schemeClr val="bg1"/>
                </a:solidFill>
                <a:cs typeface="+mn-ea"/>
                <a:sym typeface="+mn-lt"/>
              </a:endParaRPr>
            </a:p>
          </p:txBody>
        </p:sp>
      </p:grpSp>
      <p:sp>
        <p:nvSpPr>
          <p:cNvPr id="56" name="TextBox 106">
            <a:extLst>
              <a:ext uri="{FF2B5EF4-FFF2-40B4-BE49-F238E27FC236}">
                <a16:creationId xmlns:a16="http://schemas.microsoft.com/office/drawing/2014/main" id="{76DF6EF3-A2B4-4E40-99D3-1A948B876E92}"/>
              </a:ext>
            </a:extLst>
          </p:cNvPr>
          <p:cNvSpPr txBox="1"/>
          <p:nvPr/>
        </p:nvSpPr>
        <p:spPr>
          <a:xfrm>
            <a:off x="7750836" y="1291251"/>
            <a:ext cx="2880516" cy="615553"/>
          </a:xfrm>
          <a:prstGeom prst="rect">
            <a:avLst/>
          </a:prstGeom>
          <a:noFill/>
        </p:spPr>
        <p:txBody>
          <a:bodyPr wrap="square" lIns="0" tIns="0" rIns="0" bIns="0" rtlCol="0">
            <a:spAutoFit/>
          </a:bodyPr>
          <a:lstStyle/>
          <a:p>
            <a:pPr algn="ctr">
              <a:lnSpc>
                <a:spcPct val="100000"/>
              </a:lnSpc>
            </a:pPr>
            <a:r>
              <a:rPr lang="zh-CN" altLang="en-US" sz="2000" b="1" dirty="0">
                <a:solidFill>
                  <a:schemeClr val="accent2"/>
                </a:solidFill>
                <a:cs typeface="+mn-ea"/>
                <a:sym typeface="+mn-lt"/>
              </a:rPr>
              <a:t>做好毕业设计选题、开题等相关工作</a:t>
            </a:r>
            <a:endParaRPr lang="en-US" altLang="zh-CN" sz="2000" b="1" dirty="0">
              <a:solidFill>
                <a:schemeClr val="accent2"/>
              </a:solidFill>
              <a:cs typeface="+mn-ea"/>
              <a:sym typeface="+mn-lt"/>
            </a:endParaRPr>
          </a:p>
        </p:txBody>
      </p:sp>
    </p:spTree>
    <p:extLst>
      <p:ext uri="{BB962C8B-B14F-4D97-AF65-F5344CB8AC3E}">
        <p14:creationId xmlns:p14="http://schemas.microsoft.com/office/powerpoint/2010/main" val="911596331"/>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righ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left)">
                                      <p:cBhvr>
                                        <p:cTn id="10" dur="500"/>
                                        <p:tgtEl>
                                          <p:spTgt spid="80"/>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wipe(right)">
                                      <p:cBhvr>
                                        <p:cTn id="13" dur="500"/>
                                        <p:tgtEl>
                                          <p:spTgt spid="8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80" grpId="0"/>
      <p:bldP spid="82"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609"/>
          <p:cNvSpPr>
            <a:spLocks noEditPoints="1" noChangeArrowheads="1"/>
          </p:cNvSpPr>
          <p:nvPr/>
        </p:nvSpPr>
        <p:spPr bwMode="auto">
          <a:xfrm>
            <a:off x="4404127" y="1988707"/>
            <a:ext cx="6130088" cy="3045192"/>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2">
              <a:lumMod val="90000"/>
              <a:alpha val="70000"/>
            </a:schemeClr>
          </a:solidFill>
          <a:ln>
            <a:noFill/>
          </a:ln>
        </p:spPr>
        <p:txBody>
          <a:bodyPr lIns="130893" tIns="65447" rIns="130893" bIns="65447"/>
          <a:lstStyle/>
          <a:p>
            <a:pPr>
              <a:defRPr/>
            </a:pPr>
            <a:endParaRPr lang="zh-CN" altLang="en-US">
              <a:cs typeface="+mn-ea"/>
              <a:sym typeface="+mn-lt"/>
            </a:endParaRPr>
          </a:p>
        </p:txBody>
      </p:sp>
      <p:grpSp>
        <p:nvGrpSpPr>
          <p:cNvPr id="18" name="组合 17"/>
          <p:cNvGrpSpPr/>
          <p:nvPr/>
        </p:nvGrpSpPr>
        <p:grpSpPr>
          <a:xfrm>
            <a:off x="6963654" y="1580472"/>
            <a:ext cx="1011034" cy="1011034"/>
            <a:chOff x="1253204" y="1971679"/>
            <a:chExt cx="2914645" cy="2914646"/>
          </a:xfrm>
        </p:grpSpPr>
        <p:sp>
          <p:nvSpPr>
            <p:cNvPr id="19" name="任意多边形 18"/>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sp>
          <p:nvSpPr>
            <p:cNvPr id="20" name="任意多边形 19"/>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grpSp>
      <p:sp>
        <p:nvSpPr>
          <p:cNvPr id="21" name="AutoShape 51"/>
          <p:cNvSpPr>
            <a:spLocks noChangeArrowheads="1"/>
          </p:cNvSpPr>
          <p:nvPr/>
        </p:nvSpPr>
        <p:spPr bwMode="gray">
          <a:xfrm>
            <a:off x="4776130" y="3258745"/>
            <a:ext cx="5386090" cy="830997"/>
          </a:xfrm>
          <a:prstGeom prst="roundRect">
            <a:avLst>
              <a:gd name="adj" fmla="val 0"/>
            </a:avLst>
          </a:prstGeom>
          <a:noFill/>
          <a:ln w="28575" algn="ctr">
            <a:noFill/>
            <a:round/>
            <a:headEnd/>
            <a:tailEnd/>
          </a:ln>
          <a:effectLst/>
        </p:spPr>
        <p:txBody>
          <a:bodyPr wrap="none" lIns="0" tIns="0" rIns="0" bIns="0" anchor="ctr">
            <a:spAutoFit/>
          </a:bodyPr>
          <a:lstStyle/>
          <a:p>
            <a:pPr algn="ctr">
              <a:lnSpc>
                <a:spcPct val="90000"/>
              </a:lnSpc>
              <a:buClr>
                <a:schemeClr val="bg2"/>
              </a:buClr>
              <a:buSzPct val="70000"/>
              <a:buFont typeface="Wingdings" pitchFamily="2" charset="2"/>
              <a:buNone/>
            </a:pPr>
            <a:r>
              <a:rPr lang="zh-CN" altLang="en-US" sz="6000" b="1" dirty="0">
                <a:solidFill>
                  <a:schemeClr val="accent2"/>
                </a:solidFill>
                <a:cs typeface="+mn-ea"/>
                <a:sym typeface="+mn-lt"/>
              </a:rPr>
              <a:t>参考的文献列表</a:t>
            </a:r>
            <a:endParaRPr lang="en-US" altLang="zh-CN" sz="6000" b="1" dirty="0">
              <a:solidFill>
                <a:schemeClr val="accent2"/>
              </a:solidFill>
              <a:cs typeface="+mn-ea"/>
              <a:sym typeface="+mn-lt"/>
            </a:endParaRPr>
          </a:p>
        </p:txBody>
      </p:sp>
      <p:sp>
        <p:nvSpPr>
          <p:cNvPr id="22" name="矩形 21"/>
          <p:cNvSpPr/>
          <p:nvPr/>
        </p:nvSpPr>
        <p:spPr>
          <a:xfrm>
            <a:off x="7176617" y="1897748"/>
            <a:ext cx="585108" cy="566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cs typeface="+mn-ea"/>
                <a:sym typeface="+mn-lt"/>
              </a:rPr>
              <a:t>04</a:t>
            </a:r>
            <a:endParaRPr lang="zh-CN" altLang="en-US" sz="3600" b="1" dirty="0">
              <a:solidFill>
                <a:schemeClr val="accent2"/>
              </a:solidFill>
              <a:cs typeface="+mn-ea"/>
              <a:sym typeface="+mn-lt"/>
            </a:endParaRPr>
          </a:p>
        </p:txBody>
      </p:sp>
      <p:sp>
        <p:nvSpPr>
          <p:cNvPr id="23" name="矩形 22"/>
          <p:cNvSpPr/>
          <p:nvPr/>
        </p:nvSpPr>
        <p:spPr>
          <a:xfrm>
            <a:off x="7267735" y="1759371"/>
            <a:ext cx="402872" cy="211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00" b="1" dirty="0">
                <a:solidFill>
                  <a:schemeClr val="accent2"/>
                </a:solidFill>
                <a:cs typeface="+mn-ea"/>
                <a:sym typeface="+mn-lt"/>
              </a:rPr>
              <a:t>Part</a:t>
            </a:r>
            <a:endParaRPr lang="zh-CN" altLang="en-US" sz="1100" b="1" dirty="0">
              <a:solidFill>
                <a:schemeClr val="accent2"/>
              </a:solidFill>
              <a:cs typeface="+mn-ea"/>
              <a:sym typeface="+mn-lt"/>
            </a:endParaRPr>
          </a:p>
        </p:txBody>
      </p:sp>
      <p:sp>
        <p:nvSpPr>
          <p:cNvPr id="24" name="文本框 23"/>
          <p:cNvSpPr txBox="1"/>
          <p:nvPr/>
        </p:nvSpPr>
        <p:spPr>
          <a:xfrm>
            <a:off x="7001470" y="4475723"/>
            <a:ext cx="1520510" cy="246221"/>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r>
              <a:rPr lang="zh-CN" altLang="en-US" dirty="0">
                <a:latin typeface="+mn-lt"/>
                <a:ea typeface="+mn-ea"/>
                <a:cs typeface="+mn-ea"/>
                <a:sym typeface="+mn-lt"/>
              </a:rPr>
              <a:t>参考文献（选）</a:t>
            </a:r>
          </a:p>
        </p:txBody>
      </p:sp>
      <p:grpSp>
        <p:nvGrpSpPr>
          <p:cNvPr id="27" name="组合 26"/>
          <p:cNvGrpSpPr/>
          <p:nvPr/>
        </p:nvGrpSpPr>
        <p:grpSpPr>
          <a:xfrm flipH="1">
            <a:off x="1263563" y="1320306"/>
            <a:ext cx="2858034" cy="4381994"/>
            <a:chOff x="0" y="860425"/>
            <a:chExt cx="2795588" cy="4286250"/>
          </a:xfrm>
          <a:solidFill>
            <a:schemeClr val="accent1"/>
          </a:solidFill>
        </p:grpSpPr>
        <p:sp>
          <p:nvSpPr>
            <p:cNvPr id="28"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0" name="矩形 29"/>
          <p:cNvSpPr/>
          <p:nvPr/>
        </p:nvSpPr>
        <p:spPr>
          <a:xfrm>
            <a:off x="4244942" y="1320306"/>
            <a:ext cx="6448458" cy="438199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组合 30"/>
          <p:cNvGrpSpPr/>
          <p:nvPr/>
        </p:nvGrpSpPr>
        <p:grpSpPr>
          <a:xfrm>
            <a:off x="5839656" y="2428762"/>
            <a:ext cx="3259030" cy="586564"/>
            <a:chOff x="7232135" y="5964585"/>
            <a:chExt cx="4963932" cy="893415"/>
          </a:xfrm>
        </p:grpSpPr>
        <p:grpSp>
          <p:nvGrpSpPr>
            <p:cNvPr id="32" name="组合 31"/>
            <p:cNvGrpSpPr/>
            <p:nvPr/>
          </p:nvGrpSpPr>
          <p:grpSpPr>
            <a:xfrm>
              <a:off x="7233586" y="5964585"/>
              <a:ext cx="4961031" cy="814555"/>
              <a:chOff x="6350" y="1903413"/>
              <a:chExt cx="12182476" cy="2000250"/>
            </a:xfrm>
          </p:grpSpPr>
          <p:sp>
            <p:nvSpPr>
              <p:cNvPr id="34"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3" name="任意多边形 32"/>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998726789"/>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55000">
                                      <p:stCondLst>
                                        <p:cond delay="0"/>
                                      </p:stCondLst>
                                      <p:iterate type="lt">
                                        <p:tmPct val="5000"/>
                                      </p:iterate>
                                      <p:childTnLst>
                                        <p:set>
                                          <p:cBhvr>
                                            <p:cTn id="6" dur="1" fill="hold">
                                              <p:stCondLst>
                                                <p:cond delay="0"/>
                                              </p:stCondLst>
                                            </p:cTn>
                                            <p:tgtEl>
                                              <p:spTgt spid="21"/>
                                            </p:tgtEl>
                                            <p:attrNameLst>
                                              <p:attrName>style.visibility</p:attrName>
                                            </p:attrNameLst>
                                          </p:cBhvr>
                                          <p:to>
                                            <p:strVal val="visible"/>
                                          </p:to>
                                        </p:set>
                                        <p:anim calcmode="lin" valueType="num" p14:bounceEnd="55000">
                                          <p:cBhvr additive="base">
                                            <p:cTn id="7" dur="1200" fill="hold"/>
                                            <p:tgtEl>
                                              <p:spTgt spid="21"/>
                                            </p:tgtEl>
                                            <p:attrNameLst>
                                              <p:attrName>ppt_x</p:attrName>
                                            </p:attrNameLst>
                                          </p:cBhvr>
                                          <p:tavLst>
                                            <p:tav tm="0">
                                              <p:val>
                                                <p:strVal val="1+#ppt_w/2"/>
                                              </p:val>
                                            </p:tav>
                                            <p:tav tm="100000">
                                              <p:val>
                                                <p:strVal val="#ppt_x"/>
                                              </p:val>
                                            </p:tav>
                                          </p:tavLst>
                                        </p:anim>
                                        <p:anim calcmode="lin" valueType="num" p14:bounceEnd="55000">
                                          <p:cBhvr additive="base">
                                            <p:cTn id="8" dur="12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560"/>
                                </p:stCondLst>
                                <p:childTnLst>
                                  <p:par>
                                    <p:cTn id="10" presetID="2" presetClass="entr" presetSubtype="2" fill="hold" grpId="0" nodeType="afterEffect" p14:presetBounceEnd="55000">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14:bounceEnd="55000">
                                          <p:cBhvr additive="base">
                                            <p:cTn id="12" dur="800" fill="hold"/>
                                            <p:tgtEl>
                                              <p:spTgt spid="24"/>
                                            </p:tgtEl>
                                            <p:attrNameLst>
                                              <p:attrName>ppt_x</p:attrName>
                                            </p:attrNameLst>
                                          </p:cBhvr>
                                          <p:tavLst>
                                            <p:tav tm="0">
                                              <p:val>
                                                <p:strVal val="1+#ppt_w/2"/>
                                              </p:val>
                                            </p:tav>
                                            <p:tav tm="100000">
                                              <p:val>
                                                <p:strVal val="#ppt_x"/>
                                              </p:val>
                                            </p:tav>
                                          </p:tavLst>
                                        </p:anim>
                                        <p:anim calcmode="lin" valueType="num" p14:bounceEnd="55000">
                                          <p:cBhvr additive="base">
                                            <p:cTn id="13" dur="8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5000"/>
                                      </p:iterate>
                                      <p:childTnLst>
                                        <p:set>
                                          <p:cBhvr>
                                            <p:cTn id="6" dur="1" fill="hold">
                                              <p:stCondLst>
                                                <p:cond delay="0"/>
                                              </p:stCondLst>
                                            </p:cTn>
                                            <p:tgtEl>
                                              <p:spTgt spid="21"/>
                                            </p:tgtEl>
                                            <p:attrNameLst>
                                              <p:attrName>style.visibility</p:attrName>
                                            </p:attrNameLst>
                                          </p:cBhvr>
                                          <p:to>
                                            <p:strVal val="visible"/>
                                          </p:to>
                                        </p:set>
                                        <p:anim calcmode="lin" valueType="num">
                                          <p:cBhvr additive="base">
                                            <p:cTn id="7" dur="1200" fill="hold"/>
                                            <p:tgtEl>
                                              <p:spTgt spid="21"/>
                                            </p:tgtEl>
                                            <p:attrNameLst>
                                              <p:attrName>ppt_x</p:attrName>
                                            </p:attrNameLst>
                                          </p:cBhvr>
                                          <p:tavLst>
                                            <p:tav tm="0">
                                              <p:val>
                                                <p:strVal val="1+#ppt_w/2"/>
                                              </p:val>
                                            </p:tav>
                                            <p:tav tm="100000">
                                              <p:val>
                                                <p:strVal val="#ppt_x"/>
                                              </p:val>
                                            </p:tav>
                                          </p:tavLst>
                                        </p:anim>
                                        <p:anim calcmode="lin" valueType="num">
                                          <p:cBhvr additive="base">
                                            <p:cTn id="8" dur="12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1560"/>
                                </p:stCondLst>
                                <p:childTnLst>
                                  <p:par>
                                    <p:cTn id="10" presetID="2" presetClass="entr" presetSubtype="2"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800" fill="hold"/>
                                            <p:tgtEl>
                                              <p:spTgt spid="24"/>
                                            </p:tgtEl>
                                            <p:attrNameLst>
                                              <p:attrName>ppt_x</p:attrName>
                                            </p:attrNameLst>
                                          </p:cBhvr>
                                          <p:tavLst>
                                            <p:tav tm="0">
                                              <p:val>
                                                <p:strVal val="1+#ppt_w/2"/>
                                              </p:val>
                                            </p:tav>
                                            <p:tav tm="100000">
                                              <p:val>
                                                <p:strVal val="#ppt_x"/>
                                              </p:val>
                                            </p:tav>
                                          </p:tavLst>
                                        </p:anim>
                                        <p:anim calcmode="lin" valueType="num">
                                          <p:cBhvr additive="base">
                                            <p:cTn id="13" dur="8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flipH="1">
            <a:off x="230026" y="2158522"/>
            <a:ext cx="3415790" cy="3415776"/>
          </a:xfrm>
          <a:prstGeom prst="ellipse">
            <a:avLst/>
          </a:prstGeom>
          <a:blipFill dpi="0" rotWithShape="1">
            <a:blip r:embed="rId3" cstate="print">
              <a:extLst>
                <a:ext uri="{28A0092B-C50C-407E-A947-70E740481C1C}">
                  <a14:useLocalDpi xmlns:a14="http://schemas.microsoft.com/office/drawing/2010/main" val="0"/>
                </a:ext>
              </a:extLst>
            </a:blip>
            <a:srcRect/>
            <a:stretch>
              <a:fillRect l="-4169" r="-458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dirty="0">
              <a:cs typeface="+mn-ea"/>
              <a:sym typeface="+mn-lt"/>
            </a:endParaRPr>
          </a:p>
        </p:txBody>
      </p:sp>
      <p:sp>
        <p:nvSpPr>
          <p:cNvPr id="2" name="标题 1"/>
          <p:cNvSpPr>
            <a:spLocks noGrp="1"/>
          </p:cNvSpPr>
          <p:nvPr>
            <p:ph type="title"/>
          </p:nvPr>
        </p:nvSpPr>
        <p:spPr/>
        <p:txBody>
          <a:bodyPr/>
          <a:lstStyle/>
          <a:p>
            <a:r>
              <a:rPr lang="zh-CN" altLang="en-US" sz="3200" dirty="0">
                <a:latin typeface="+mn-lt"/>
                <a:ea typeface="+mn-ea"/>
                <a:cs typeface="+mn-ea"/>
                <a:sym typeface="+mn-lt"/>
              </a:rPr>
              <a:t>参考文献</a:t>
            </a:r>
          </a:p>
        </p:txBody>
      </p:sp>
      <p:sp>
        <p:nvSpPr>
          <p:cNvPr id="18" name="Oval 34"/>
          <p:cNvSpPr/>
          <p:nvPr/>
        </p:nvSpPr>
        <p:spPr>
          <a:xfrm>
            <a:off x="4833952" y="1976864"/>
            <a:ext cx="518034" cy="51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cs typeface="+mn-ea"/>
                <a:sym typeface="+mn-lt"/>
              </a:rPr>
              <a:t>01</a:t>
            </a:r>
          </a:p>
        </p:txBody>
      </p:sp>
      <p:sp>
        <p:nvSpPr>
          <p:cNvPr id="20" name="TextBox 53"/>
          <p:cNvSpPr txBox="1"/>
          <p:nvPr/>
        </p:nvSpPr>
        <p:spPr>
          <a:xfrm>
            <a:off x="5351986" y="2088543"/>
            <a:ext cx="7040437" cy="215444"/>
          </a:xfrm>
          <a:prstGeom prst="rect">
            <a:avLst/>
          </a:prstGeom>
          <a:noFill/>
        </p:spPr>
        <p:txBody>
          <a:bodyPr wrap="square" lIns="0" tIns="0" rIns="0" bIns="0" rtlCol="0">
            <a:spAutoFit/>
          </a:bodyPr>
          <a:lstStyle/>
          <a:p>
            <a:r>
              <a:rPr lang="en-US" altLang="zh-CN" sz="1400" i="1" dirty="0">
                <a:solidFill>
                  <a:schemeClr val="bg2">
                    <a:lumMod val="25000"/>
                  </a:schemeClr>
                </a:solidFill>
                <a:cs typeface="+mn-ea"/>
                <a:sym typeface="+mn-lt"/>
              </a:rPr>
              <a:t>  Burden and characteristics of COVID 19 in the United States during 2020</a:t>
            </a:r>
            <a:endParaRPr lang="en-GB" sz="1400" i="1" dirty="0">
              <a:solidFill>
                <a:schemeClr val="bg2">
                  <a:lumMod val="25000"/>
                </a:schemeClr>
              </a:solidFill>
              <a:cs typeface="+mn-ea"/>
              <a:sym typeface="+mn-lt"/>
            </a:endParaRPr>
          </a:p>
        </p:txBody>
      </p:sp>
      <p:sp>
        <p:nvSpPr>
          <p:cNvPr id="28" name="Oval 34"/>
          <p:cNvSpPr/>
          <p:nvPr/>
        </p:nvSpPr>
        <p:spPr>
          <a:xfrm>
            <a:off x="4854066" y="2612984"/>
            <a:ext cx="518034" cy="51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cs typeface="+mn-ea"/>
                <a:sym typeface="+mn-lt"/>
              </a:rPr>
              <a:t>02</a:t>
            </a:r>
          </a:p>
        </p:txBody>
      </p:sp>
      <p:sp>
        <p:nvSpPr>
          <p:cNvPr id="30" name="TextBox 53"/>
          <p:cNvSpPr txBox="1"/>
          <p:nvPr/>
        </p:nvSpPr>
        <p:spPr>
          <a:xfrm>
            <a:off x="5417322" y="2733501"/>
            <a:ext cx="4616648" cy="276999"/>
          </a:xfrm>
          <a:prstGeom prst="rect">
            <a:avLst/>
          </a:prstGeom>
          <a:noFill/>
        </p:spPr>
        <p:txBody>
          <a:bodyPr wrap="none" lIns="0" tIns="0" rIns="0" bIns="0" rtlCol="0">
            <a:spAutoFit/>
          </a:bodyPr>
          <a:lstStyle/>
          <a:p>
            <a:r>
              <a:rPr lang="en-US" altLang="zh-CN" dirty="0">
                <a:solidFill>
                  <a:schemeClr val="bg2">
                    <a:lumMod val="25000"/>
                  </a:schemeClr>
                </a:solidFill>
                <a:cs typeface="+mn-ea"/>
                <a:sym typeface="+mn-lt"/>
              </a:rPr>
              <a:t>《</a:t>
            </a:r>
            <a:r>
              <a:rPr lang="zh-CN" altLang="en-US" dirty="0">
                <a:solidFill>
                  <a:schemeClr val="bg2">
                    <a:lumMod val="25000"/>
                  </a:schemeClr>
                </a:solidFill>
                <a:cs typeface="+mn-ea"/>
                <a:sym typeface="+mn-lt"/>
              </a:rPr>
              <a:t>基于时空注意力机制的新冠疫情预测模型</a:t>
            </a:r>
            <a:r>
              <a:rPr lang="en-US" altLang="zh-CN" dirty="0">
                <a:solidFill>
                  <a:schemeClr val="bg2">
                    <a:lumMod val="25000"/>
                  </a:schemeClr>
                </a:solidFill>
                <a:cs typeface="+mn-ea"/>
                <a:sym typeface="+mn-lt"/>
              </a:rPr>
              <a:t>》</a:t>
            </a:r>
            <a:endParaRPr lang="en-GB" dirty="0">
              <a:solidFill>
                <a:schemeClr val="bg2">
                  <a:lumMod val="25000"/>
                </a:schemeClr>
              </a:solidFill>
              <a:cs typeface="+mn-ea"/>
              <a:sym typeface="+mn-lt"/>
            </a:endParaRPr>
          </a:p>
        </p:txBody>
      </p:sp>
      <p:sp>
        <p:nvSpPr>
          <p:cNvPr id="32" name="Oval 34"/>
          <p:cNvSpPr/>
          <p:nvPr/>
        </p:nvSpPr>
        <p:spPr>
          <a:xfrm>
            <a:off x="4833952" y="3257631"/>
            <a:ext cx="518034" cy="51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cs typeface="+mn-ea"/>
                <a:sym typeface="+mn-lt"/>
              </a:rPr>
              <a:t>03</a:t>
            </a:r>
          </a:p>
        </p:txBody>
      </p:sp>
      <p:sp>
        <p:nvSpPr>
          <p:cNvPr id="34" name="TextBox 53"/>
          <p:cNvSpPr txBox="1"/>
          <p:nvPr/>
        </p:nvSpPr>
        <p:spPr>
          <a:xfrm>
            <a:off x="5371273" y="3366805"/>
            <a:ext cx="6232475" cy="276999"/>
          </a:xfrm>
          <a:prstGeom prst="rect">
            <a:avLst/>
          </a:prstGeom>
          <a:noFill/>
        </p:spPr>
        <p:txBody>
          <a:bodyPr wrap="none" lIns="0" tIns="0" rIns="0" bIns="0" rtlCol="0">
            <a:spAutoFit/>
          </a:bodyPr>
          <a:lstStyle/>
          <a:p>
            <a:r>
              <a:rPr lang="en-US" altLang="zh-CN" dirty="0">
                <a:solidFill>
                  <a:schemeClr val="bg2">
                    <a:lumMod val="25000"/>
                  </a:schemeClr>
                </a:solidFill>
                <a:cs typeface="+mn-ea"/>
                <a:sym typeface="+mn-lt"/>
              </a:rPr>
              <a:t>《</a:t>
            </a:r>
            <a:r>
              <a:rPr lang="zh-CN" altLang="en-US" dirty="0">
                <a:solidFill>
                  <a:schemeClr val="bg2">
                    <a:lumMod val="25000"/>
                  </a:schemeClr>
                </a:solidFill>
                <a:cs typeface="+mn-ea"/>
                <a:sym typeface="+mn-lt"/>
              </a:rPr>
              <a:t>城市群视角下新冠肺炎疫情的时空扩散特征与影响因素</a:t>
            </a:r>
            <a:r>
              <a:rPr lang="en-US" altLang="zh-CN" dirty="0">
                <a:solidFill>
                  <a:schemeClr val="bg2">
                    <a:lumMod val="25000"/>
                  </a:schemeClr>
                </a:solidFill>
                <a:cs typeface="+mn-ea"/>
                <a:sym typeface="+mn-lt"/>
              </a:rPr>
              <a:t>》</a:t>
            </a:r>
            <a:endParaRPr lang="en-GB" dirty="0">
              <a:solidFill>
                <a:schemeClr val="bg2">
                  <a:lumMod val="25000"/>
                </a:schemeClr>
              </a:solidFill>
              <a:cs typeface="+mn-ea"/>
              <a:sym typeface="+mn-lt"/>
            </a:endParaRPr>
          </a:p>
        </p:txBody>
      </p:sp>
      <p:sp>
        <p:nvSpPr>
          <p:cNvPr id="38" name="Oval 34"/>
          <p:cNvSpPr/>
          <p:nvPr/>
        </p:nvSpPr>
        <p:spPr>
          <a:xfrm>
            <a:off x="4854066" y="3893751"/>
            <a:ext cx="518034" cy="51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cs typeface="+mn-ea"/>
                <a:sym typeface="+mn-lt"/>
              </a:rPr>
              <a:t>04</a:t>
            </a:r>
          </a:p>
        </p:txBody>
      </p:sp>
      <p:sp>
        <p:nvSpPr>
          <p:cNvPr id="40" name="TextBox 53"/>
          <p:cNvSpPr txBox="1"/>
          <p:nvPr/>
        </p:nvSpPr>
        <p:spPr>
          <a:xfrm>
            <a:off x="5420802" y="4059381"/>
            <a:ext cx="5078313" cy="276999"/>
          </a:xfrm>
          <a:prstGeom prst="rect">
            <a:avLst/>
          </a:prstGeom>
          <a:noFill/>
        </p:spPr>
        <p:txBody>
          <a:bodyPr wrap="none" lIns="0" tIns="0" rIns="0" bIns="0" rtlCol="0">
            <a:spAutoFit/>
          </a:bodyPr>
          <a:lstStyle/>
          <a:p>
            <a:r>
              <a:rPr lang="en-US" altLang="zh-CN" dirty="0">
                <a:solidFill>
                  <a:schemeClr val="bg2">
                    <a:lumMod val="25000"/>
                  </a:schemeClr>
                </a:solidFill>
                <a:cs typeface="+mn-ea"/>
                <a:sym typeface="+mn-lt"/>
              </a:rPr>
              <a:t>《</a:t>
            </a:r>
            <a:r>
              <a:rPr lang="zh-CN" altLang="en-US" dirty="0">
                <a:solidFill>
                  <a:schemeClr val="bg2">
                    <a:lumMod val="25000"/>
                  </a:schemeClr>
                </a:solidFill>
                <a:cs typeface="+mn-ea"/>
                <a:sym typeface="+mn-lt"/>
              </a:rPr>
              <a:t>新冠肺炎疫情传播的一般增长模型拟合与预测</a:t>
            </a:r>
            <a:r>
              <a:rPr lang="en-US" altLang="zh-CN" dirty="0">
                <a:solidFill>
                  <a:schemeClr val="bg2">
                    <a:lumMod val="25000"/>
                  </a:schemeClr>
                </a:solidFill>
                <a:cs typeface="+mn-ea"/>
                <a:sym typeface="+mn-lt"/>
              </a:rPr>
              <a:t>》</a:t>
            </a:r>
            <a:endParaRPr lang="en-GB" dirty="0">
              <a:solidFill>
                <a:schemeClr val="bg2">
                  <a:lumMod val="25000"/>
                </a:schemeClr>
              </a:solidFill>
              <a:cs typeface="+mn-ea"/>
              <a:sym typeface="+mn-lt"/>
            </a:endParaRPr>
          </a:p>
        </p:txBody>
      </p:sp>
      <p:sp>
        <p:nvSpPr>
          <p:cNvPr id="42" name="Oval 34"/>
          <p:cNvSpPr/>
          <p:nvPr/>
        </p:nvSpPr>
        <p:spPr>
          <a:xfrm>
            <a:off x="4854066" y="4601804"/>
            <a:ext cx="518034" cy="51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cs typeface="+mn-ea"/>
                <a:sym typeface="+mn-lt"/>
              </a:rPr>
              <a:t>05</a:t>
            </a:r>
          </a:p>
        </p:txBody>
      </p:sp>
      <p:sp>
        <p:nvSpPr>
          <p:cNvPr id="44" name="TextBox 53"/>
          <p:cNvSpPr txBox="1"/>
          <p:nvPr/>
        </p:nvSpPr>
        <p:spPr>
          <a:xfrm>
            <a:off x="5417322" y="4751957"/>
            <a:ext cx="2769989" cy="276999"/>
          </a:xfrm>
          <a:prstGeom prst="rect">
            <a:avLst/>
          </a:prstGeom>
          <a:noFill/>
        </p:spPr>
        <p:txBody>
          <a:bodyPr wrap="none" lIns="0" tIns="0" rIns="0" bIns="0" rtlCol="0">
            <a:spAutoFit/>
          </a:bodyPr>
          <a:lstStyle/>
          <a:p>
            <a:r>
              <a:rPr lang="en-US" altLang="zh-CN" dirty="0">
                <a:solidFill>
                  <a:schemeClr val="bg2">
                    <a:lumMod val="25000"/>
                  </a:schemeClr>
                </a:solidFill>
                <a:cs typeface="+mn-ea"/>
                <a:sym typeface="+mn-lt"/>
              </a:rPr>
              <a:t>《</a:t>
            </a:r>
            <a:r>
              <a:rPr lang="zh-CN" altLang="en-US" sz="1800" b="0" i="0" u="none" strike="noStrike" baseline="0" dirty="0">
                <a:solidFill>
                  <a:srgbClr val="323232"/>
                </a:solidFill>
                <a:latin typeface="微软雅黑" panose="020B0503020204020204" pitchFamily="34" charset="-122"/>
                <a:ea typeface="微软雅黑" panose="020B0503020204020204" pitchFamily="34" charset="-122"/>
              </a:rPr>
              <a:t>时空轨迹数据挖掘研究</a:t>
            </a:r>
            <a:r>
              <a:rPr lang="en-US" altLang="zh-CN" dirty="0">
                <a:solidFill>
                  <a:schemeClr val="bg2">
                    <a:lumMod val="25000"/>
                  </a:schemeClr>
                </a:solidFill>
                <a:cs typeface="+mn-ea"/>
                <a:sym typeface="+mn-lt"/>
              </a:rPr>
              <a:t>》</a:t>
            </a:r>
            <a:endParaRPr lang="en-GB" dirty="0">
              <a:solidFill>
                <a:schemeClr val="bg2">
                  <a:lumMod val="25000"/>
                </a:schemeClr>
              </a:solidFill>
              <a:cs typeface="+mn-ea"/>
              <a:sym typeface="+mn-lt"/>
            </a:endParaRPr>
          </a:p>
        </p:txBody>
      </p:sp>
      <p:sp>
        <p:nvSpPr>
          <p:cNvPr id="46" name="Oval 34"/>
          <p:cNvSpPr/>
          <p:nvPr/>
        </p:nvSpPr>
        <p:spPr>
          <a:xfrm>
            <a:off x="4858579" y="5264744"/>
            <a:ext cx="518034" cy="51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cs typeface="+mn-ea"/>
                <a:sym typeface="+mn-lt"/>
              </a:rPr>
              <a:t>06</a:t>
            </a:r>
          </a:p>
        </p:txBody>
      </p:sp>
      <p:sp>
        <p:nvSpPr>
          <p:cNvPr id="56" name="Oval 34"/>
          <p:cNvSpPr/>
          <p:nvPr/>
        </p:nvSpPr>
        <p:spPr>
          <a:xfrm>
            <a:off x="2275894" y="3122663"/>
            <a:ext cx="1487500" cy="14874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dirty="0">
              <a:cs typeface="+mn-ea"/>
              <a:sym typeface="+mn-lt"/>
            </a:endParaRPr>
          </a:p>
        </p:txBody>
      </p:sp>
      <p:sp>
        <p:nvSpPr>
          <p:cNvPr id="57" name="Freeform 12"/>
          <p:cNvSpPr>
            <a:spLocks/>
          </p:cNvSpPr>
          <p:nvPr/>
        </p:nvSpPr>
        <p:spPr bwMode="auto">
          <a:xfrm>
            <a:off x="2676942" y="3627983"/>
            <a:ext cx="724302" cy="476854"/>
          </a:xfrm>
          <a:custGeom>
            <a:avLst/>
            <a:gdLst>
              <a:gd name="T0" fmla="*/ 64 w 148"/>
              <a:gd name="T1" fmla="*/ 121 h 128"/>
              <a:gd name="T2" fmla="*/ 64 w 148"/>
              <a:gd name="T3" fmla="*/ 123 h 128"/>
              <a:gd name="T4" fmla="*/ 74 w 148"/>
              <a:gd name="T5" fmla="*/ 128 h 128"/>
              <a:gd name="T6" fmla="*/ 83 w 148"/>
              <a:gd name="T7" fmla="*/ 123 h 128"/>
              <a:gd name="T8" fmla="*/ 83 w 148"/>
              <a:gd name="T9" fmla="*/ 121 h 128"/>
              <a:gd name="T10" fmla="*/ 93 w 148"/>
              <a:gd name="T11" fmla="*/ 118 h 128"/>
              <a:gd name="T12" fmla="*/ 148 w 148"/>
              <a:gd name="T13" fmla="*/ 123 h 128"/>
              <a:gd name="T14" fmla="*/ 148 w 148"/>
              <a:gd name="T15" fmla="*/ 24 h 128"/>
              <a:gd name="T16" fmla="*/ 139 w 148"/>
              <a:gd name="T17" fmla="*/ 23 h 128"/>
              <a:gd name="T18" fmla="*/ 139 w 148"/>
              <a:gd name="T19" fmla="*/ 109 h 128"/>
              <a:gd name="T20" fmla="*/ 94 w 148"/>
              <a:gd name="T21" fmla="*/ 104 h 128"/>
              <a:gd name="T22" fmla="*/ 77 w 148"/>
              <a:gd name="T23" fmla="*/ 119 h 128"/>
              <a:gd name="T24" fmla="*/ 75 w 148"/>
              <a:gd name="T25" fmla="*/ 118 h 128"/>
              <a:gd name="T26" fmla="*/ 89 w 148"/>
              <a:gd name="T27" fmla="*/ 99 h 128"/>
              <a:gd name="T28" fmla="*/ 131 w 148"/>
              <a:gd name="T29" fmla="*/ 96 h 128"/>
              <a:gd name="T30" fmla="*/ 131 w 148"/>
              <a:gd name="T31" fmla="*/ 0 h 128"/>
              <a:gd name="T32" fmla="*/ 111 w 148"/>
              <a:gd name="T33" fmla="*/ 5 h 128"/>
              <a:gd name="T34" fmla="*/ 111 w 148"/>
              <a:gd name="T35" fmla="*/ 76 h 128"/>
              <a:gd name="T36" fmla="*/ 100 w 148"/>
              <a:gd name="T37" fmla="*/ 70 h 128"/>
              <a:gd name="T38" fmla="*/ 90 w 148"/>
              <a:gd name="T39" fmla="*/ 83 h 128"/>
              <a:gd name="T40" fmla="*/ 90 w 148"/>
              <a:gd name="T41" fmla="*/ 11 h 128"/>
              <a:gd name="T42" fmla="*/ 90 w 148"/>
              <a:gd name="T43" fmla="*/ 12 h 128"/>
              <a:gd name="T44" fmla="*/ 74 w 148"/>
              <a:gd name="T45" fmla="*/ 26 h 128"/>
              <a:gd name="T46" fmla="*/ 57 w 148"/>
              <a:gd name="T47" fmla="*/ 12 h 128"/>
              <a:gd name="T48" fmla="*/ 16 w 148"/>
              <a:gd name="T49" fmla="*/ 0 h 128"/>
              <a:gd name="T50" fmla="*/ 16 w 148"/>
              <a:gd name="T51" fmla="*/ 96 h 128"/>
              <a:gd name="T52" fmla="*/ 57 w 148"/>
              <a:gd name="T53" fmla="*/ 99 h 128"/>
              <a:gd name="T54" fmla="*/ 72 w 148"/>
              <a:gd name="T55" fmla="*/ 118 h 128"/>
              <a:gd name="T56" fmla="*/ 70 w 148"/>
              <a:gd name="T57" fmla="*/ 119 h 128"/>
              <a:gd name="T58" fmla="*/ 53 w 148"/>
              <a:gd name="T59" fmla="*/ 104 h 128"/>
              <a:gd name="T60" fmla="*/ 8 w 148"/>
              <a:gd name="T61" fmla="*/ 109 h 128"/>
              <a:gd name="T62" fmla="*/ 8 w 148"/>
              <a:gd name="T63" fmla="*/ 23 h 128"/>
              <a:gd name="T64" fmla="*/ 0 w 148"/>
              <a:gd name="T65" fmla="*/ 24 h 128"/>
              <a:gd name="T66" fmla="*/ 0 w 148"/>
              <a:gd name="T67" fmla="*/ 123 h 128"/>
              <a:gd name="T68" fmla="*/ 54 w 148"/>
              <a:gd name="T69" fmla="*/ 118 h 128"/>
              <a:gd name="T70" fmla="*/ 64 w 148"/>
              <a:gd name="T71" fmla="*/ 12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8" h="128">
                <a:moveTo>
                  <a:pt x="64" y="121"/>
                </a:moveTo>
                <a:cubicBezTo>
                  <a:pt x="64" y="122"/>
                  <a:pt x="64" y="122"/>
                  <a:pt x="64" y="123"/>
                </a:cubicBezTo>
                <a:cubicBezTo>
                  <a:pt x="64" y="126"/>
                  <a:pt x="68" y="128"/>
                  <a:pt x="74" y="128"/>
                </a:cubicBezTo>
                <a:cubicBezTo>
                  <a:pt x="79" y="128"/>
                  <a:pt x="83" y="126"/>
                  <a:pt x="83" y="123"/>
                </a:cubicBezTo>
                <a:cubicBezTo>
                  <a:pt x="83" y="122"/>
                  <a:pt x="83" y="122"/>
                  <a:pt x="83" y="121"/>
                </a:cubicBezTo>
                <a:cubicBezTo>
                  <a:pt x="86" y="120"/>
                  <a:pt x="89" y="118"/>
                  <a:pt x="93" y="118"/>
                </a:cubicBezTo>
                <a:cubicBezTo>
                  <a:pt x="115" y="118"/>
                  <a:pt x="148" y="123"/>
                  <a:pt x="148" y="123"/>
                </a:cubicBezTo>
                <a:cubicBezTo>
                  <a:pt x="148" y="24"/>
                  <a:pt x="148" y="24"/>
                  <a:pt x="148" y="24"/>
                </a:cubicBezTo>
                <a:cubicBezTo>
                  <a:pt x="148" y="24"/>
                  <a:pt x="144" y="23"/>
                  <a:pt x="139" y="23"/>
                </a:cubicBezTo>
                <a:cubicBezTo>
                  <a:pt x="139" y="109"/>
                  <a:pt x="139" y="109"/>
                  <a:pt x="139" y="109"/>
                </a:cubicBezTo>
                <a:cubicBezTo>
                  <a:pt x="139" y="109"/>
                  <a:pt x="113" y="98"/>
                  <a:pt x="94" y="104"/>
                </a:cubicBezTo>
                <a:cubicBezTo>
                  <a:pt x="87" y="106"/>
                  <a:pt x="81" y="114"/>
                  <a:pt x="77" y="119"/>
                </a:cubicBezTo>
                <a:cubicBezTo>
                  <a:pt x="76" y="118"/>
                  <a:pt x="76" y="118"/>
                  <a:pt x="75" y="118"/>
                </a:cubicBezTo>
                <a:cubicBezTo>
                  <a:pt x="78" y="113"/>
                  <a:pt x="83" y="103"/>
                  <a:pt x="89" y="99"/>
                </a:cubicBezTo>
                <a:cubicBezTo>
                  <a:pt x="107" y="91"/>
                  <a:pt x="131" y="96"/>
                  <a:pt x="131" y="96"/>
                </a:cubicBezTo>
                <a:cubicBezTo>
                  <a:pt x="131" y="0"/>
                  <a:pt x="131" y="0"/>
                  <a:pt x="131" y="0"/>
                </a:cubicBezTo>
                <a:cubicBezTo>
                  <a:pt x="131" y="0"/>
                  <a:pt x="122" y="2"/>
                  <a:pt x="111" y="5"/>
                </a:cubicBezTo>
                <a:cubicBezTo>
                  <a:pt x="111" y="76"/>
                  <a:pt x="111" y="76"/>
                  <a:pt x="111" y="76"/>
                </a:cubicBezTo>
                <a:cubicBezTo>
                  <a:pt x="100" y="70"/>
                  <a:pt x="100" y="70"/>
                  <a:pt x="100" y="70"/>
                </a:cubicBezTo>
                <a:cubicBezTo>
                  <a:pt x="90" y="83"/>
                  <a:pt x="90" y="83"/>
                  <a:pt x="90" y="83"/>
                </a:cubicBezTo>
                <a:cubicBezTo>
                  <a:pt x="90" y="11"/>
                  <a:pt x="90" y="11"/>
                  <a:pt x="90" y="11"/>
                </a:cubicBezTo>
                <a:cubicBezTo>
                  <a:pt x="90" y="11"/>
                  <a:pt x="90" y="11"/>
                  <a:pt x="90" y="12"/>
                </a:cubicBezTo>
                <a:cubicBezTo>
                  <a:pt x="81" y="15"/>
                  <a:pt x="74" y="26"/>
                  <a:pt x="74" y="26"/>
                </a:cubicBezTo>
                <a:cubicBezTo>
                  <a:pt x="74" y="26"/>
                  <a:pt x="66" y="15"/>
                  <a:pt x="57" y="12"/>
                </a:cubicBezTo>
                <a:cubicBezTo>
                  <a:pt x="40" y="5"/>
                  <a:pt x="16" y="0"/>
                  <a:pt x="16" y="0"/>
                </a:cubicBezTo>
                <a:cubicBezTo>
                  <a:pt x="16" y="96"/>
                  <a:pt x="16" y="96"/>
                  <a:pt x="16" y="96"/>
                </a:cubicBezTo>
                <a:cubicBezTo>
                  <a:pt x="16" y="96"/>
                  <a:pt x="40" y="91"/>
                  <a:pt x="57" y="99"/>
                </a:cubicBezTo>
                <a:cubicBezTo>
                  <a:pt x="64" y="103"/>
                  <a:pt x="69" y="113"/>
                  <a:pt x="72" y="118"/>
                </a:cubicBezTo>
                <a:cubicBezTo>
                  <a:pt x="71" y="118"/>
                  <a:pt x="71" y="118"/>
                  <a:pt x="70" y="119"/>
                </a:cubicBezTo>
                <a:cubicBezTo>
                  <a:pt x="67" y="114"/>
                  <a:pt x="60" y="106"/>
                  <a:pt x="53" y="104"/>
                </a:cubicBezTo>
                <a:cubicBezTo>
                  <a:pt x="34" y="98"/>
                  <a:pt x="8" y="109"/>
                  <a:pt x="8" y="109"/>
                </a:cubicBezTo>
                <a:cubicBezTo>
                  <a:pt x="8" y="23"/>
                  <a:pt x="8" y="23"/>
                  <a:pt x="8" y="23"/>
                </a:cubicBezTo>
                <a:cubicBezTo>
                  <a:pt x="3" y="23"/>
                  <a:pt x="0" y="24"/>
                  <a:pt x="0" y="24"/>
                </a:cubicBezTo>
                <a:cubicBezTo>
                  <a:pt x="0" y="123"/>
                  <a:pt x="0" y="123"/>
                  <a:pt x="0" y="123"/>
                </a:cubicBezTo>
                <a:cubicBezTo>
                  <a:pt x="0" y="123"/>
                  <a:pt x="32" y="118"/>
                  <a:pt x="54" y="118"/>
                </a:cubicBezTo>
                <a:cubicBezTo>
                  <a:pt x="58" y="118"/>
                  <a:pt x="61" y="120"/>
                  <a:pt x="64" y="121"/>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cxnSp>
        <p:nvCxnSpPr>
          <p:cNvPr id="58" name="直接连接符 57"/>
          <p:cNvCxnSpPr/>
          <p:nvPr/>
        </p:nvCxnSpPr>
        <p:spPr>
          <a:xfrm>
            <a:off x="4240766" y="2209060"/>
            <a:ext cx="540000" cy="0"/>
          </a:xfrm>
          <a:prstGeom prst="line">
            <a:avLst/>
          </a:prstGeom>
          <a:ln w="1270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266701" y="2872000"/>
            <a:ext cx="540000" cy="0"/>
          </a:xfrm>
          <a:prstGeom prst="line">
            <a:avLst/>
          </a:prstGeom>
          <a:ln w="12700">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240766" y="3513880"/>
            <a:ext cx="540000" cy="0"/>
          </a:xfrm>
          <a:prstGeom prst="line">
            <a:avLst/>
          </a:prstGeom>
          <a:ln w="1270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240766" y="4172978"/>
            <a:ext cx="540000" cy="0"/>
          </a:xfrm>
          <a:prstGeom prst="line">
            <a:avLst/>
          </a:prstGeom>
          <a:ln w="12700">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266701" y="4860820"/>
            <a:ext cx="540000" cy="0"/>
          </a:xfrm>
          <a:prstGeom prst="line">
            <a:avLst/>
          </a:prstGeom>
          <a:ln w="1270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240766" y="5503063"/>
            <a:ext cx="540000" cy="0"/>
          </a:xfrm>
          <a:prstGeom prst="line">
            <a:avLst/>
          </a:prstGeom>
          <a:ln w="12700">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243444" y="2209060"/>
            <a:ext cx="0" cy="3314700"/>
          </a:xfrm>
          <a:prstGeom prst="line">
            <a:avLst/>
          </a:prstGeom>
          <a:ln w="12700">
            <a:solidFill>
              <a:schemeClr val="accent2"/>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763394" y="3866410"/>
            <a:ext cx="477372" cy="0"/>
          </a:xfrm>
          <a:prstGeom prst="line">
            <a:avLst/>
          </a:prstGeom>
          <a:ln w="1270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52" name="TextBox 53">
            <a:extLst>
              <a:ext uri="{FF2B5EF4-FFF2-40B4-BE49-F238E27FC236}">
                <a16:creationId xmlns:a16="http://schemas.microsoft.com/office/drawing/2014/main" id="{204CE78A-A337-4851-97F0-1D1B526BBBC7}"/>
              </a:ext>
            </a:extLst>
          </p:cNvPr>
          <p:cNvSpPr txBox="1"/>
          <p:nvPr/>
        </p:nvSpPr>
        <p:spPr>
          <a:xfrm>
            <a:off x="5492616" y="5358854"/>
            <a:ext cx="7040437" cy="215444"/>
          </a:xfrm>
          <a:prstGeom prst="rect">
            <a:avLst/>
          </a:prstGeom>
          <a:noFill/>
        </p:spPr>
        <p:txBody>
          <a:bodyPr wrap="square" lIns="0" tIns="0" rIns="0" bIns="0" rtlCol="0">
            <a:spAutoFit/>
          </a:bodyPr>
          <a:lstStyle/>
          <a:p>
            <a:r>
              <a:rPr lang="en-US" sz="1400" i="1" dirty="0">
                <a:solidFill>
                  <a:schemeClr val="bg2">
                    <a:lumMod val="25000"/>
                  </a:schemeClr>
                </a:solidFill>
                <a:cs typeface="+mn-ea"/>
                <a:sym typeface="+mn-lt"/>
              </a:rPr>
              <a:t>Spatiotemporal pattern of COVID-19 spread in Brazil</a:t>
            </a:r>
          </a:p>
        </p:txBody>
      </p:sp>
    </p:spTree>
    <p:extLst>
      <p:ext uri="{BB962C8B-B14F-4D97-AF65-F5344CB8AC3E}">
        <p14:creationId xmlns:p14="http://schemas.microsoft.com/office/powerpoint/2010/main" val="16385958"/>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09"/>
          <p:cNvSpPr>
            <a:spLocks noEditPoints="1" noChangeArrowheads="1"/>
          </p:cNvSpPr>
          <p:nvPr/>
        </p:nvSpPr>
        <p:spPr bwMode="auto">
          <a:xfrm>
            <a:off x="2360601" y="94984"/>
            <a:ext cx="7470798" cy="3711208"/>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1">
              <a:lumMod val="85000"/>
              <a:alpha val="37000"/>
            </a:schemeClr>
          </a:solidFill>
          <a:ln>
            <a:noFill/>
          </a:ln>
        </p:spPr>
        <p:txBody>
          <a:bodyPr lIns="130893" tIns="65447" rIns="130893" bIns="65447"/>
          <a:lstStyle/>
          <a:p>
            <a:pPr>
              <a:defRPr/>
            </a:pPr>
            <a:endParaRPr lang="zh-CN" altLang="en-US">
              <a:cs typeface="+mn-ea"/>
              <a:sym typeface="+mn-lt"/>
            </a:endParaRPr>
          </a:p>
        </p:txBody>
      </p:sp>
      <p:sp>
        <p:nvSpPr>
          <p:cNvPr id="15" name="Freeform 15"/>
          <p:cNvSpPr>
            <a:spLocks/>
          </p:cNvSpPr>
          <p:nvPr/>
        </p:nvSpPr>
        <p:spPr bwMode="auto">
          <a:xfrm>
            <a:off x="1200" y="3319463"/>
            <a:ext cx="12189600" cy="3535362"/>
          </a:xfrm>
          <a:custGeom>
            <a:avLst/>
            <a:gdLst>
              <a:gd name="T0" fmla="*/ 0 w 3840"/>
              <a:gd name="T1" fmla="*/ 3 h 1113"/>
              <a:gd name="T2" fmla="*/ 996 w 3840"/>
              <a:gd name="T3" fmla="*/ 3 h 1113"/>
              <a:gd name="T4" fmla="*/ 1920 w 3840"/>
              <a:gd name="T5" fmla="*/ 185 h 1113"/>
              <a:gd name="T6" fmla="*/ 2760 w 3840"/>
              <a:gd name="T7" fmla="*/ 3 h 1113"/>
              <a:gd name="T8" fmla="*/ 3840 w 3840"/>
              <a:gd name="T9" fmla="*/ 3 h 1113"/>
              <a:gd name="T10" fmla="*/ 3840 w 3840"/>
              <a:gd name="T11" fmla="*/ 1113 h 1113"/>
              <a:gd name="T12" fmla="*/ 0 w 3840"/>
              <a:gd name="T13" fmla="*/ 1113 h 1113"/>
              <a:gd name="T14" fmla="*/ 0 w 3840"/>
              <a:gd name="T15" fmla="*/ 3 h 1113"/>
              <a:gd name="T16" fmla="*/ 0 w 3840"/>
              <a:gd name="T17" fmla="*/ 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0" h="1113">
                <a:moveTo>
                  <a:pt x="0" y="3"/>
                </a:moveTo>
                <a:cubicBezTo>
                  <a:pt x="996" y="3"/>
                  <a:pt x="996" y="3"/>
                  <a:pt x="996" y="3"/>
                </a:cubicBezTo>
                <a:cubicBezTo>
                  <a:pt x="1433" y="0"/>
                  <a:pt x="1722" y="57"/>
                  <a:pt x="1920" y="185"/>
                </a:cubicBezTo>
                <a:cubicBezTo>
                  <a:pt x="2128" y="50"/>
                  <a:pt x="2430" y="3"/>
                  <a:pt x="2760" y="3"/>
                </a:cubicBezTo>
                <a:cubicBezTo>
                  <a:pt x="3840" y="3"/>
                  <a:pt x="3840" y="3"/>
                  <a:pt x="3840" y="3"/>
                </a:cubicBezTo>
                <a:cubicBezTo>
                  <a:pt x="3840" y="1113"/>
                  <a:pt x="3840" y="1113"/>
                  <a:pt x="3840" y="1113"/>
                </a:cubicBezTo>
                <a:cubicBezTo>
                  <a:pt x="0" y="1113"/>
                  <a:pt x="0" y="1113"/>
                  <a:pt x="0" y="1113"/>
                </a:cubicBezTo>
                <a:cubicBezTo>
                  <a:pt x="0" y="3"/>
                  <a:pt x="0" y="3"/>
                  <a:pt x="0" y="3"/>
                </a:cubicBezTo>
                <a:cubicBezTo>
                  <a:pt x="0" y="3"/>
                  <a:pt x="0" y="3"/>
                  <a:pt x="0" y="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16" name="组合 15"/>
          <p:cNvGrpSpPr/>
          <p:nvPr/>
        </p:nvGrpSpPr>
        <p:grpSpPr>
          <a:xfrm>
            <a:off x="4762" y="1903413"/>
            <a:ext cx="12182476" cy="2000250"/>
            <a:chOff x="6350" y="1903413"/>
            <a:chExt cx="12182476" cy="2000250"/>
          </a:xfrm>
        </p:grpSpPr>
        <p:sp>
          <p:nvSpPr>
            <p:cNvPr id="17"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74" name="文本框 73"/>
          <p:cNvSpPr txBox="1"/>
          <p:nvPr/>
        </p:nvSpPr>
        <p:spPr>
          <a:xfrm>
            <a:off x="4052624" y="6274323"/>
            <a:ext cx="4086752" cy="246221"/>
          </a:xfrm>
          <a:prstGeom prst="rect">
            <a:avLst/>
          </a:prstGeom>
          <a:noFill/>
        </p:spPr>
        <p:txBody>
          <a:bodyPr wrap="square" lIns="0" tIns="0" rIns="0" bIns="0" rtlCol="0">
            <a:spAutoFit/>
          </a:bodyPr>
          <a:lstStyle/>
          <a:p>
            <a:pPr algn="ctr"/>
            <a:r>
              <a:rPr lang="zh-CN" altLang="en-US" sz="1600" b="1" dirty="0">
                <a:solidFill>
                  <a:schemeClr val="bg1"/>
                </a:solidFill>
                <a:cs typeface="+mn-ea"/>
                <a:sym typeface="+mn-lt"/>
              </a:rPr>
              <a:t>答辩人：段裕</a:t>
            </a:r>
            <a:r>
              <a:rPr lang="zh-CN" altLang="en-US" sz="1600" dirty="0">
                <a:solidFill>
                  <a:schemeClr val="bg1"/>
                </a:solidFill>
                <a:cs typeface="+mn-ea"/>
                <a:sym typeface="+mn-lt"/>
              </a:rPr>
              <a:t>       </a:t>
            </a:r>
            <a:r>
              <a:rPr lang="zh-CN" altLang="en-US" sz="1600" b="1" dirty="0">
                <a:solidFill>
                  <a:schemeClr val="bg1"/>
                </a:solidFill>
                <a:cs typeface="+mn-ea"/>
                <a:sym typeface="+mn-lt"/>
              </a:rPr>
              <a:t>指导老师：</a:t>
            </a:r>
            <a:r>
              <a:rPr lang="zh-CN" altLang="en-US" sz="1600" dirty="0">
                <a:solidFill>
                  <a:schemeClr val="bg1"/>
                </a:solidFill>
                <a:cs typeface="+mn-ea"/>
                <a:sym typeface="+mn-lt"/>
              </a:rPr>
              <a:t>冯山山</a:t>
            </a:r>
          </a:p>
        </p:txBody>
      </p:sp>
      <p:sp>
        <p:nvSpPr>
          <p:cNvPr id="75" name="文本框 74"/>
          <p:cNvSpPr txBox="1"/>
          <p:nvPr/>
        </p:nvSpPr>
        <p:spPr>
          <a:xfrm>
            <a:off x="3672179" y="3869032"/>
            <a:ext cx="4777052" cy="661720"/>
          </a:xfrm>
          <a:prstGeom prst="rect">
            <a:avLst/>
          </a:prstGeom>
          <a:noFill/>
        </p:spPr>
        <p:txBody>
          <a:bodyPr wrap="square" lIns="0" tIns="0" rIns="0" bIns="0" rtlCol="0">
            <a:spAutoFit/>
          </a:bodyPr>
          <a:lstStyle/>
          <a:p>
            <a:pPr algn="ctr"/>
            <a:r>
              <a:rPr lang="zh-CN" altLang="en-US" sz="4300" dirty="0">
                <a:solidFill>
                  <a:schemeClr val="accent2">
                    <a:lumMod val="75000"/>
                  </a:schemeClr>
                </a:solidFill>
                <a:cs typeface="+mn-ea"/>
                <a:sym typeface="+mn-lt"/>
              </a:rPr>
              <a:t>敬请各位评审老师</a:t>
            </a:r>
          </a:p>
        </p:txBody>
      </p:sp>
      <p:sp>
        <p:nvSpPr>
          <p:cNvPr id="76" name="TextBox 32"/>
          <p:cNvSpPr txBox="1"/>
          <p:nvPr/>
        </p:nvSpPr>
        <p:spPr>
          <a:xfrm>
            <a:off x="3471167" y="4521867"/>
            <a:ext cx="5306018" cy="1354217"/>
          </a:xfrm>
          <a:prstGeom prst="rect">
            <a:avLst/>
          </a:prstGeom>
          <a:noFill/>
        </p:spPr>
        <p:txBody>
          <a:bodyPr wrap="square" lIns="0" tIns="0" rIns="0" bIns="0" rtlCol="0">
            <a:spAutoFit/>
          </a:bodyPr>
          <a:lstStyle/>
          <a:p>
            <a:pPr algn="ctr"/>
            <a:r>
              <a:rPr lang="zh-CN" altLang="en-US" sz="8800" b="1" dirty="0">
                <a:solidFill>
                  <a:schemeClr val="accent2">
                    <a:lumMod val="75000"/>
                  </a:schemeClr>
                </a:solidFill>
                <a:cs typeface="+mn-ea"/>
                <a:sym typeface="+mn-lt"/>
              </a:rPr>
              <a:t>批评指正</a:t>
            </a:r>
          </a:p>
        </p:txBody>
      </p:sp>
      <p:pic>
        <p:nvPicPr>
          <p:cNvPr id="25" name="图片 24">
            <a:extLst>
              <a:ext uri="{FF2B5EF4-FFF2-40B4-BE49-F238E27FC236}">
                <a16:creationId xmlns:a16="http://schemas.microsoft.com/office/drawing/2014/main" id="{01A9BE21-382C-45CF-B92D-419F64A23A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6432" y="395312"/>
            <a:ext cx="2148545" cy="2148545"/>
          </a:xfrm>
          <a:prstGeom prst="rect">
            <a:avLst/>
          </a:prstGeom>
        </p:spPr>
      </p:pic>
    </p:spTree>
    <p:extLst>
      <p:ext uri="{BB962C8B-B14F-4D97-AF65-F5344CB8AC3E}">
        <p14:creationId xmlns:p14="http://schemas.microsoft.com/office/powerpoint/2010/main" val="202572068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5"/>
                                        </p:tgtEl>
                                        <p:attrNameLst>
                                          <p:attrName>ppt_y</p:attrName>
                                        </p:attrNameLst>
                                      </p:cBhvr>
                                      <p:tavLst>
                                        <p:tav tm="0">
                                          <p:val>
                                            <p:strVal val="#ppt_y"/>
                                          </p:val>
                                        </p:tav>
                                        <p:tav tm="100000">
                                          <p:val>
                                            <p:strVal val="#ppt_y"/>
                                          </p:val>
                                        </p:tav>
                                      </p:tavLst>
                                    </p:anim>
                                    <p:anim calcmode="lin" valueType="num">
                                      <p:cBhvr>
                                        <p:cTn id="15" dur="500" fill="hold"/>
                                        <p:tgtEl>
                                          <p:spTgt spid="7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5"/>
                                        </p:tgtEl>
                                      </p:cBhvr>
                                    </p:animEffect>
                                  </p:childTnLst>
                                </p:cTn>
                              </p:par>
                            </p:childTnLst>
                          </p:cTn>
                        </p:par>
                        <p:par>
                          <p:cTn id="18" fill="hold">
                            <p:stCondLst>
                              <p:cond delay="18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76"/>
                                        </p:tgtEl>
                                        <p:attrNameLst>
                                          <p:attrName>style.visibility</p:attrName>
                                        </p:attrNameLst>
                                      </p:cBhvr>
                                      <p:to>
                                        <p:strVal val="visible"/>
                                      </p:to>
                                    </p:set>
                                    <p:anim calcmode="lin" valueType="num">
                                      <p:cBhvr>
                                        <p:cTn id="21"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76"/>
                                        </p:tgtEl>
                                        <p:attrNameLst>
                                          <p:attrName>ppt_y</p:attrName>
                                        </p:attrNameLst>
                                      </p:cBhvr>
                                      <p:tavLst>
                                        <p:tav tm="0">
                                          <p:val>
                                            <p:strVal val="#ppt_y"/>
                                          </p:val>
                                        </p:tav>
                                        <p:tav tm="100000">
                                          <p:val>
                                            <p:strVal val="#ppt_y"/>
                                          </p:val>
                                        </p:tav>
                                      </p:tavLst>
                                    </p:anim>
                                    <p:anim calcmode="lin" valueType="num">
                                      <p:cBhvr>
                                        <p:cTn id="23"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76"/>
                                        </p:tgtEl>
                                      </p:cBhvr>
                                    </p:animEffect>
                                  </p:childTnLst>
                                </p:cTn>
                              </p:par>
                            </p:childTnLst>
                          </p:cTn>
                        </p:par>
                        <p:par>
                          <p:cTn id="26" fill="hold">
                            <p:stCondLst>
                              <p:cond delay="2500"/>
                            </p:stCondLst>
                            <p:childTnLst>
                              <p:par>
                                <p:cTn id="27" presetID="16" presetClass="entr" presetSubtype="21"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barn(inVertical)">
                                      <p:cBhvr>
                                        <p:cTn id="29" dur="1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0029" y="4664099"/>
            <a:ext cx="12182476" cy="2000250"/>
            <a:chOff x="6350" y="1903413"/>
            <a:chExt cx="12182476" cy="2000250"/>
          </a:xfrm>
        </p:grpSpPr>
        <p:sp>
          <p:nvSpPr>
            <p:cNvPr id="50"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635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5" name="任意多边形 64"/>
          <p:cNvSpPr/>
          <p:nvPr/>
        </p:nvSpPr>
        <p:spPr>
          <a:xfrm>
            <a:off x="6467" y="6089323"/>
            <a:ext cx="12189600" cy="768677"/>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AutoShape 50"/>
          <p:cNvSpPr>
            <a:spLocks noChangeArrowheads="1"/>
          </p:cNvSpPr>
          <p:nvPr/>
        </p:nvSpPr>
        <p:spPr bwMode="gray">
          <a:xfrm flipH="1">
            <a:off x="3656806" y="3728937"/>
            <a:ext cx="4878388" cy="606522"/>
          </a:xfrm>
          <a:prstGeom prst="roundRect">
            <a:avLst>
              <a:gd name="adj" fmla="val 50000"/>
            </a:avLst>
          </a:prstGeom>
          <a:solidFill>
            <a:schemeClr val="accent2"/>
          </a:solidFill>
          <a:ln w="28575" algn="ctr">
            <a:noFill/>
            <a:round/>
            <a:headEnd/>
            <a:tailEnd/>
          </a:ln>
          <a:effectLst/>
        </p:spPr>
        <p:txBody>
          <a:bodyPr wrap="none" lIns="288000" anchor="ctr"/>
          <a:lstStyle/>
          <a:p>
            <a:pPr marL="900000">
              <a:lnSpc>
                <a:spcPct val="90000"/>
              </a:lnSpc>
              <a:buClr>
                <a:schemeClr val="bg2"/>
              </a:buClr>
              <a:buSzPct val="70000"/>
              <a:buFont typeface="Wingdings" pitchFamily="2" charset="2"/>
              <a:buNone/>
            </a:pPr>
            <a:r>
              <a:rPr lang="zh-CN" altLang="en-US" sz="2200" b="1" dirty="0">
                <a:solidFill>
                  <a:schemeClr val="bg1"/>
                </a:solidFill>
                <a:cs typeface="+mn-ea"/>
                <a:sym typeface="+mn-lt"/>
              </a:rPr>
              <a:t>参考的文献列表</a:t>
            </a:r>
          </a:p>
        </p:txBody>
      </p:sp>
      <p:sp>
        <p:nvSpPr>
          <p:cNvPr id="4" name="AutoShape 51"/>
          <p:cNvSpPr>
            <a:spLocks noChangeArrowheads="1"/>
          </p:cNvSpPr>
          <p:nvPr/>
        </p:nvSpPr>
        <p:spPr bwMode="gray">
          <a:xfrm flipH="1">
            <a:off x="3656806" y="2812105"/>
            <a:ext cx="4878388" cy="606522"/>
          </a:xfrm>
          <a:prstGeom prst="roundRect">
            <a:avLst>
              <a:gd name="adj" fmla="val 50000"/>
            </a:avLst>
          </a:prstGeom>
          <a:solidFill>
            <a:schemeClr val="accent1"/>
          </a:solidFill>
          <a:ln w="28575" algn="ctr">
            <a:noFill/>
            <a:round/>
            <a:headEnd/>
            <a:tailEnd/>
          </a:ln>
          <a:effectLst/>
        </p:spPr>
        <p:txBody>
          <a:bodyPr wrap="none" lIns="288000" anchor="ctr"/>
          <a:lstStyle/>
          <a:p>
            <a:pPr marL="900000">
              <a:lnSpc>
                <a:spcPct val="90000"/>
              </a:lnSpc>
              <a:buClr>
                <a:schemeClr val="bg2"/>
              </a:buClr>
              <a:buSzPct val="70000"/>
              <a:buFont typeface="Wingdings" pitchFamily="2" charset="2"/>
              <a:buNone/>
            </a:pPr>
            <a:r>
              <a:rPr lang="zh-CN" altLang="en-US" sz="2200" b="1" dirty="0">
                <a:solidFill>
                  <a:schemeClr val="bg1"/>
                </a:solidFill>
                <a:cs typeface="+mn-ea"/>
                <a:sym typeface="+mn-lt"/>
              </a:rPr>
              <a:t>初步的时间安排</a:t>
            </a:r>
            <a:endParaRPr lang="en-US" altLang="zh-CN" sz="2200" b="1" dirty="0">
              <a:solidFill>
                <a:schemeClr val="bg1"/>
              </a:solidFill>
              <a:cs typeface="+mn-ea"/>
              <a:sym typeface="+mn-lt"/>
            </a:endParaRPr>
          </a:p>
        </p:txBody>
      </p:sp>
      <p:sp>
        <p:nvSpPr>
          <p:cNvPr id="5" name="AutoShape 52"/>
          <p:cNvSpPr>
            <a:spLocks noChangeArrowheads="1"/>
          </p:cNvSpPr>
          <p:nvPr/>
        </p:nvSpPr>
        <p:spPr bwMode="gray">
          <a:xfrm flipH="1">
            <a:off x="3656806" y="1869317"/>
            <a:ext cx="4878388" cy="606522"/>
          </a:xfrm>
          <a:prstGeom prst="roundRect">
            <a:avLst>
              <a:gd name="adj" fmla="val 50000"/>
            </a:avLst>
          </a:prstGeom>
          <a:solidFill>
            <a:schemeClr val="accent2"/>
          </a:solidFill>
          <a:ln w="28575" algn="ctr">
            <a:noFill/>
            <a:round/>
            <a:headEnd/>
            <a:tailEnd/>
          </a:ln>
          <a:effectLst/>
        </p:spPr>
        <p:txBody>
          <a:bodyPr wrap="none" lIns="288000" anchor="ctr"/>
          <a:lstStyle/>
          <a:p>
            <a:pPr marL="900000">
              <a:lnSpc>
                <a:spcPct val="90000"/>
              </a:lnSpc>
              <a:buClr>
                <a:schemeClr val="bg2"/>
              </a:buClr>
              <a:buSzPct val="70000"/>
              <a:buFont typeface="Wingdings" pitchFamily="2" charset="2"/>
              <a:buNone/>
            </a:pPr>
            <a:r>
              <a:rPr lang="zh-CN" altLang="en-US" sz="2200" b="1" dirty="0">
                <a:solidFill>
                  <a:schemeClr val="bg1"/>
                </a:solidFill>
                <a:cs typeface="+mn-ea"/>
                <a:sym typeface="+mn-lt"/>
              </a:rPr>
              <a:t>研究思路与方法</a:t>
            </a:r>
            <a:endParaRPr lang="en-US" altLang="zh-CN" sz="2200" b="1" dirty="0">
              <a:solidFill>
                <a:schemeClr val="bg1"/>
              </a:solidFill>
              <a:cs typeface="+mn-ea"/>
              <a:sym typeface="+mn-lt"/>
            </a:endParaRPr>
          </a:p>
        </p:txBody>
      </p:sp>
      <p:sp>
        <p:nvSpPr>
          <p:cNvPr id="6" name="AutoShape 51"/>
          <p:cNvSpPr>
            <a:spLocks noChangeArrowheads="1"/>
          </p:cNvSpPr>
          <p:nvPr/>
        </p:nvSpPr>
        <p:spPr bwMode="gray">
          <a:xfrm flipH="1">
            <a:off x="3656806" y="1018428"/>
            <a:ext cx="4878388" cy="625474"/>
          </a:xfrm>
          <a:prstGeom prst="roundRect">
            <a:avLst>
              <a:gd name="adj" fmla="val 50000"/>
            </a:avLst>
          </a:prstGeom>
          <a:solidFill>
            <a:schemeClr val="accent1"/>
          </a:solidFill>
          <a:ln w="28575" algn="ctr">
            <a:noFill/>
            <a:round/>
            <a:headEnd/>
            <a:tailEnd/>
          </a:ln>
          <a:effectLst/>
        </p:spPr>
        <p:txBody>
          <a:bodyPr wrap="none" lIns="288000" anchor="ctr"/>
          <a:lstStyle/>
          <a:p>
            <a:pPr marL="900000">
              <a:lnSpc>
                <a:spcPct val="90000"/>
              </a:lnSpc>
              <a:buClr>
                <a:schemeClr val="bg2"/>
              </a:buClr>
              <a:buSzPct val="70000"/>
              <a:buFont typeface="Wingdings" pitchFamily="2" charset="2"/>
              <a:buNone/>
              <a:defRPr/>
            </a:pPr>
            <a:r>
              <a:rPr lang="zh-CN" altLang="en-US" sz="2200" b="1" dirty="0">
                <a:solidFill>
                  <a:schemeClr val="bg1"/>
                </a:solidFill>
                <a:cs typeface="+mn-ea"/>
                <a:sym typeface="+mn-lt"/>
              </a:rPr>
              <a:t>选题背景及意义</a:t>
            </a:r>
            <a:endParaRPr lang="en-US" altLang="zh-CN" sz="2200" b="1" dirty="0">
              <a:solidFill>
                <a:schemeClr val="bg1"/>
              </a:solidFill>
              <a:cs typeface="+mn-ea"/>
              <a:sym typeface="+mn-lt"/>
            </a:endParaRPr>
          </a:p>
        </p:txBody>
      </p:sp>
      <p:sp>
        <p:nvSpPr>
          <p:cNvPr id="12" name="椭圆 11"/>
          <p:cNvSpPr/>
          <p:nvPr/>
        </p:nvSpPr>
        <p:spPr>
          <a:xfrm>
            <a:off x="3747364" y="1090691"/>
            <a:ext cx="449986" cy="44998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2"/>
                </a:solidFill>
                <a:cs typeface="+mn-ea"/>
                <a:sym typeface="+mn-lt"/>
              </a:rPr>
              <a:t>1</a:t>
            </a:r>
            <a:endParaRPr lang="zh-CN" altLang="en-US" sz="2200" b="1" dirty="0">
              <a:solidFill>
                <a:schemeClr val="accent2"/>
              </a:solidFill>
              <a:cs typeface="+mn-ea"/>
              <a:sym typeface="+mn-lt"/>
            </a:endParaRPr>
          </a:p>
        </p:txBody>
      </p:sp>
      <p:sp>
        <p:nvSpPr>
          <p:cNvPr id="20" name="椭圆 19"/>
          <p:cNvSpPr/>
          <p:nvPr/>
        </p:nvSpPr>
        <p:spPr>
          <a:xfrm>
            <a:off x="3747364" y="1936783"/>
            <a:ext cx="449986" cy="44998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1"/>
                </a:solidFill>
                <a:cs typeface="+mn-ea"/>
                <a:sym typeface="+mn-lt"/>
              </a:rPr>
              <a:t>2</a:t>
            </a:r>
            <a:endParaRPr lang="zh-CN" altLang="en-US" sz="2200" b="1" dirty="0">
              <a:solidFill>
                <a:schemeClr val="accent1"/>
              </a:solidFill>
              <a:cs typeface="+mn-ea"/>
              <a:sym typeface="+mn-lt"/>
            </a:endParaRPr>
          </a:p>
        </p:txBody>
      </p:sp>
      <p:sp>
        <p:nvSpPr>
          <p:cNvPr id="23" name="椭圆 22"/>
          <p:cNvSpPr/>
          <p:nvPr/>
        </p:nvSpPr>
        <p:spPr>
          <a:xfrm>
            <a:off x="3747364" y="2898803"/>
            <a:ext cx="449986" cy="44998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2"/>
                </a:solidFill>
                <a:cs typeface="+mn-ea"/>
                <a:sym typeface="+mn-lt"/>
              </a:rPr>
              <a:t>3</a:t>
            </a:r>
            <a:endParaRPr lang="zh-CN" altLang="en-US" sz="2200" b="1" dirty="0">
              <a:solidFill>
                <a:schemeClr val="accent2"/>
              </a:solidFill>
              <a:cs typeface="+mn-ea"/>
              <a:sym typeface="+mn-lt"/>
            </a:endParaRPr>
          </a:p>
        </p:txBody>
      </p:sp>
      <p:sp>
        <p:nvSpPr>
          <p:cNvPr id="24" name="椭圆 23"/>
          <p:cNvSpPr/>
          <p:nvPr/>
        </p:nvSpPr>
        <p:spPr>
          <a:xfrm>
            <a:off x="3747364" y="3807205"/>
            <a:ext cx="449986" cy="449986"/>
          </a:xfrm>
          <a:prstGeom prst="ellipse">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accent1"/>
                </a:solidFill>
                <a:cs typeface="+mn-ea"/>
                <a:sym typeface="+mn-lt"/>
              </a:rPr>
              <a:t>4</a:t>
            </a:r>
            <a:endParaRPr lang="zh-CN" altLang="en-US" sz="2200" b="1" dirty="0">
              <a:solidFill>
                <a:schemeClr val="accent1"/>
              </a:solidFill>
              <a:cs typeface="+mn-ea"/>
              <a:sym typeface="+mn-lt"/>
            </a:endParaRPr>
          </a:p>
        </p:txBody>
      </p:sp>
    </p:spTree>
    <p:extLst>
      <p:ext uri="{BB962C8B-B14F-4D97-AF65-F5344CB8AC3E}">
        <p14:creationId xmlns:p14="http://schemas.microsoft.com/office/powerpoint/2010/main" val="2581320720"/>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600" fill="hold"/>
                                        <p:tgtEl>
                                          <p:spTgt spid="6"/>
                                        </p:tgtEl>
                                        <p:attrNameLst>
                                          <p:attrName>ppt_x</p:attrName>
                                        </p:attrNameLst>
                                      </p:cBhvr>
                                      <p:tavLst>
                                        <p:tav tm="0">
                                          <p:val>
                                            <p:strVal val="1+#ppt_w/2"/>
                                          </p:val>
                                        </p:tav>
                                        <p:tav tm="100000">
                                          <p:val>
                                            <p:strVal val="#ppt_x"/>
                                          </p:val>
                                        </p:tav>
                                      </p:tavLst>
                                    </p:anim>
                                    <p:anim calcmode="lin" valueType="num">
                                      <p:cBhvr additive="base">
                                        <p:cTn id="8" dur="6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3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1+#ppt_w/2"/>
                                          </p:val>
                                        </p:tav>
                                        <p:tav tm="100000">
                                          <p:val>
                                            <p:strVal val="#ppt_x"/>
                                          </p:val>
                                        </p:tav>
                                      </p:tavLst>
                                    </p:anim>
                                    <p:anim calcmode="lin" valueType="num">
                                      <p:cBhvr additive="base">
                                        <p:cTn id="12" dur="6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6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600" fill="hold"/>
                                        <p:tgtEl>
                                          <p:spTgt spid="4"/>
                                        </p:tgtEl>
                                        <p:attrNameLst>
                                          <p:attrName>ppt_x</p:attrName>
                                        </p:attrNameLst>
                                      </p:cBhvr>
                                      <p:tavLst>
                                        <p:tav tm="0">
                                          <p:val>
                                            <p:strVal val="1+#ppt_w/2"/>
                                          </p:val>
                                        </p:tav>
                                        <p:tav tm="100000">
                                          <p:val>
                                            <p:strVal val="#ppt_x"/>
                                          </p:val>
                                        </p:tav>
                                      </p:tavLst>
                                    </p:anim>
                                    <p:anim calcmode="lin" valueType="num">
                                      <p:cBhvr additive="base">
                                        <p:cTn id="16" dur="6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9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600" fill="hold"/>
                                        <p:tgtEl>
                                          <p:spTgt spid="3"/>
                                        </p:tgtEl>
                                        <p:attrNameLst>
                                          <p:attrName>ppt_x</p:attrName>
                                        </p:attrNameLst>
                                      </p:cBhvr>
                                      <p:tavLst>
                                        <p:tav tm="0">
                                          <p:val>
                                            <p:strVal val="1+#ppt_w/2"/>
                                          </p:val>
                                        </p:tav>
                                        <p:tav tm="100000">
                                          <p:val>
                                            <p:strVal val="#ppt_x"/>
                                          </p:val>
                                        </p:tav>
                                      </p:tavLst>
                                    </p:anim>
                                    <p:anim calcmode="lin" valueType="num">
                                      <p:cBhvr additive="base">
                                        <p:cTn id="20" dur="60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10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20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3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2" grpId="0" animBg="1"/>
      <p:bldP spid="20"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609"/>
          <p:cNvSpPr>
            <a:spLocks noEditPoints="1" noChangeArrowheads="1"/>
          </p:cNvSpPr>
          <p:nvPr/>
        </p:nvSpPr>
        <p:spPr bwMode="auto">
          <a:xfrm>
            <a:off x="4404127" y="1988707"/>
            <a:ext cx="6130088" cy="3045192"/>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2">
              <a:lumMod val="90000"/>
              <a:alpha val="70000"/>
            </a:schemeClr>
          </a:solidFill>
          <a:ln>
            <a:noFill/>
          </a:ln>
        </p:spPr>
        <p:txBody>
          <a:bodyPr lIns="130893" tIns="65447" rIns="130893" bIns="65447"/>
          <a:lstStyle/>
          <a:p>
            <a:pPr>
              <a:defRPr/>
            </a:pPr>
            <a:endParaRPr lang="zh-CN" altLang="en-US">
              <a:cs typeface="+mn-ea"/>
              <a:sym typeface="+mn-lt"/>
            </a:endParaRPr>
          </a:p>
        </p:txBody>
      </p:sp>
      <p:grpSp>
        <p:nvGrpSpPr>
          <p:cNvPr id="11" name="组合 10"/>
          <p:cNvGrpSpPr/>
          <p:nvPr/>
        </p:nvGrpSpPr>
        <p:grpSpPr>
          <a:xfrm>
            <a:off x="6963654" y="1580472"/>
            <a:ext cx="1011034" cy="1011034"/>
            <a:chOff x="1253204" y="1971679"/>
            <a:chExt cx="2914645" cy="2914646"/>
          </a:xfrm>
        </p:grpSpPr>
        <p:sp>
          <p:nvSpPr>
            <p:cNvPr id="63" name="任意多边形 62"/>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sp>
          <p:nvSpPr>
            <p:cNvPr id="62" name="任意多边形 61"/>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grpSp>
      <p:sp>
        <p:nvSpPr>
          <p:cNvPr id="3" name="AutoShape 51"/>
          <p:cNvSpPr>
            <a:spLocks noChangeArrowheads="1"/>
          </p:cNvSpPr>
          <p:nvPr/>
        </p:nvSpPr>
        <p:spPr bwMode="gray">
          <a:xfrm>
            <a:off x="4776126" y="3258745"/>
            <a:ext cx="5386090" cy="830997"/>
          </a:xfrm>
          <a:prstGeom prst="roundRect">
            <a:avLst>
              <a:gd name="adj" fmla="val 0"/>
            </a:avLst>
          </a:prstGeom>
          <a:noFill/>
          <a:ln w="28575" algn="ctr">
            <a:noFill/>
            <a:round/>
            <a:headEnd/>
            <a:tailEnd/>
          </a:ln>
          <a:effectLst/>
        </p:spPr>
        <p:txBody>
          <a:bodyPr wrap="none" lIns="0" tIns="0" rIns="0" bIns="0" anchor="ctr">
            <a:spAutoFit/>
          </a:bodyPr>
          <a:lstStyle/>
          <a:p>
            <a:pPr algn="ctr">
              <a:lnSpc>
                <a:spcPct val="90000"/>
              </a:lnSpc>
              <a:buClr>
                <a:schemeClr val="bg2"/>
              </a:buClr>
              <a:buSzPct val="70000"/>
              <a:buFont typeface="Wingdings" pitchFamily="2" charset="2"/>
              <a:buNone/>
              <a:defRPr/>
            </a:pPr>
            <a:r>
              <a:rPr lang="zh-CN" altLang="en-US" sz="6000" b="1" dirty="0">
                <a:solidFill>
                  <a:schemeClr val="accent2"/>
                </a:solidFill>
                <a:cs typeface="+mn-ea"/>
                <a:sym typeface="+mn-lt"/>
              </a:rPr>
              <a:t>选题背景及意义</a:t>
            </a:r>
            <a:endParaRPr lang="en-US" altLang="zh-CN" sz="6000" b="1" dirty="0">
              <a:solidFill>
                <a:schemeClr val="accent2"/>
              </a:solidFill>
              <a:cs typeface="+mn-ea"/>
              <a:sym typeface="+mn-lt"/>
            </a:endParaRPr>
          </a:p>
        </p:txBody>
      </p:sp>
      <p:sp>
        <p:nvSpPr>
          <p:cNvPr id="8" name="矩形 7"/>
          <p:cNvSpPr/>
          <p:nvPr/>
        </p:nvSpPr>
        <p:spPr>
          <a:xfrm>
            <a:off x="7176617" y="1897748"/>
            <a:ext cx="585108" cy="566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cs typeface="+mn-ea"/>
                <a:sym typeface="+mn-lt"/>
              </a:rPr>
              <a:t>0</a:t>
            </a:r>
            <a:r>
              <a:rPr lang="en-US" altLang="zh-CN" sz="3600" b="1" dirty="0">
                <a:solidFill>
                  <a:schemeClr val="accent2"/>
                </a:solidFill>
                <a:cs typeface="+mn-ea"/>
                <a:sym typeface="+mn-lt"/>
              </a:rPr>
              <a:t>1</a:t>
            </a:r>
            <a:endParaRPr lang="zh-CN" altLang="en-US" sz="3600" b="1" dirty="0">
              <a:solidFill>
                <a:schemeClr val="accent2"/>
              </a:solidFill>
              <a:cs typeface="+mn-ea"/>
              <a:sym typeface="+mn-lt"/>
            </a:endParaRPr>
          </a:p>
        </p:txBody>
      </p:sp>
      <p:sp>
        <p:nvSpPr>
          <p:cNvPr id="55" name="矩形 54"/>
          <p:cNvSpPr/>
          <p:nvPr/>
        </p:nvSpPr>
        <p:spPr>
          <a:xfrm>
            <a:off x="7267735" y="1759371"/>
            <a:ext cx="402872" cy="211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00" b="1" dirty="0">
                <a:solidFill>
                  <a:schemeClr val="accent2"/>
                </a:solidFill>
                <a:cs typeface="+mn-ea"/>
                <a:sym typeface="+mn-lt"/>
              </a:rPr>
              <a:t>Part</a:t>
            </a:r>
            <a:endParaRPr lang="zh-CN" altLang="en-US" sz="1100" b="1" dirty="0">
              <a:solidFill>
                <a:schemeClr val="accent2"/>
              </a:solidFill>
              <a:cs typeface="+mn-ea"/>
              <a:sym typeface="+mn-lt"/>
            </a:endParaRPr>
          </a:p>
        </p:txBody>
      </p:sp>
      <p:sp>
        <p:nvSpPr>
          <p:cNvPr id="56" name="文本框 55"/>
          <p:cNvSpPr txBox="1"/>
          <p:nvPr/>
        </p:nvSpPr>
        <p:spPr>
          <a:xfrm>
            <a:off x="5857238" y="4659993"/>
            <a:ext cx="1286115" cy="246221"/>
          </a:xfrm>
          <a:prstGeom prst="rect">
            <a:avLst/>
          </a:prstGeom>
          <a:noFill/>
        </p:spPr>
        <p:txBody>
          <a:bodyPr wrap="square" lIns="0" tIns="0" rIns="0" bIns="0" rtlCol="0">
            <a:spAutoFit/>
          </a:bodyPr>
          <a:lstStyle/>
          <a:p>
            <a:pPr marL="285750" indent="-285750">
              <a:buFont typeface="Wingdings" panose="05000000000000000000" pitchFamily="2" charset="2"/>
              <a:buChar char="u"/>
            </a:pPr>
            <a:r>
              <a:rPr lang="zh-CN" altLang="en-US" sz="1600" dirty="0">
                <a:solidFill>
                  <a:schemeClr val="accent1"/>
                </a:solidFill>
                <a:cs typeface="+mn-ea"/>
                <a:sym typeface="+mn-lt"/>
              </a:rPr>
              <a:t>内容摘要</a:t>
            </a:r>
          </a:p>
        </p:txBody>
      </p:sp>
      <p:sp>
        <p:nvSpPr>
          <p:cNvPr id="57" name="文本框 56"/>
          <p:cNvSpPr txBox="1"/>
          <p:nvPr/>
        </p:nvSpPr>
        <p:spPr>
          <a:xfrm>
            <a:off x="5842252" y="4251757"/>
            <a:ext cx="1286115" cy="246221"/>
          </a:xfrm>
          <a:prstGeom prst="rect">
            <a:avLst/>
          </a:prstGeom>
          <a:noFill/>
        </p:spPr>
        <p:txBody>
          <a:bodyPr wrap="square" lIns="0" tIns="0" rIns="0" bIns="0" rtlCol="0">
            <a:spAutoFit/>
          </a:bodyPr>
          <a:lstStyle/>
          <a:p>
            <a:pPr marL="285750" indent="-285750">
              <a:buFont typeface="Wingdings" panose="05000000000000000000" pitchFamily="2" charset="2"/>
              <a:buChar char="u"/>
            </a:pPr>
            <a:r>
              <a:rPr lang="zh-CN" altLang="en-US" sz="1600" dirty="0">
                <a:solidFill>
                  <a:schemeClr val="accent1"/>
                </a:solidFill>
                <a:cs typeface="+mn-ea"/>
                <a:sym typeface="+mn-lt"/>
              </a:rPr>
              <a:t>选题背景</a:t>
            </a:r>
          </a:p>
        </p:txBody>
      </p:sp>
      <p:sp>
        <p:nvSpPr>
          <p:cNvPr id="58" name="文本框 57"/>
          <p:cNvSpPr txBox="1"/>
          <p:nvPr/>
        </p:nvSpPr>
        <p:spPr>
          <a:xfrm>
            <a:off x="7974688" y="4251756"/>
            <a:ext cx="1286115" cy="246221"/>
          </a:xfrm>
          <a:prstGeom prst="rect">
            <a:avLst/>
          </a:prstGeom>
          <a:noFill/>
        </p:spPr>
        <p:txBody>
          <a:bodyPr wrap="square" lIns="0" tIns="0" rIns="0" bIns="0" rtlCol="0">
            <a:spAutoFit/>
          </a:bodyPr>
          <a:lstStyle/>
          <a:p>
            <a:pPr marL="285750" indent="-285750">
              <a:buFont typeface="Wingdings" panose="05000000000000000000" pitchFamily="2" charset="2"/>
              <a:buChar char="u"/>
            </a:pPr>
            <a:r>
              <a:rPr lang="zh-CN" altLang="en-US" sz="1600" dirty="0">
                <a:solidFill>
                  <a:schemeClr val="accent1"/>
                </a:solidFill>
                <a:cs typeface="+mn-ea"/>
                <a:sym typeface="+mn-lt"/>
              </a:rPr>
              <a:t>研究现状</a:t>
            </a:r>
          </a:p>
        </p:txBody>
      </p:sp>
      <p:grpSp>
        <p:nvGrpSpPr>
          <p:cNvPr id="20" name="组合 19"/>
          <p:cNvGrpSpPr/>
          <p:nvPr/>
        </p:nvGrpSpPr>
        <p:grpSpPr>
          <a:xfrm flipH="1">
            <a:off x="1263563" y="1320306"/>
            <a:ext cx="2858034" cy="4381994"/>
            <a:chOff x="0" y="860425"/>
            <a:chExt cx="2795588" cy="4286250"/>
          </a:xfrm>
          <a:solidFill>
            <a:schemeClr val="accent1"/>
          </a:solidFill>
        </p:grpSpPr>
        <p:sp>
          <p:nvSpPr>
            <p:cNvPr id="21"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 name="矩形 1"/>
          <p:cNvSpPr/>
          <p:nvPr/>
        </p:nvSpPr>
        <p:spPr>
          <a:xfrm>
            <a:off x="4244942" y="1320306"/>
            <a:ext cx="6448458" cy="438199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839656" y="2428762"/>
            <a:ext cx="3259030" cy="586564"/>
            <a:chOff x="7232135" y="5964585"/>
            <a:chExt cx="4963932" cy="893415"/>
          </a:xfrm>
        </p:grpSpPr>
        <p:grpSp>
          <p:nvGrpSpPr>
            <p:cNvPr id="25" name="组合 24"/>
            <p:cNvGrpSpPr/>
            <p:nvPr/>
          </p:nvGrpSpPr>
          <p:grpSpPr>
            <a:xfrm>
              <a:off x="7233586" y="5964585"/>
              <a:ext cx="4961031" cy="814555"/>
              <a:chOff x="6350" y="1903413"/>
              <a:chExt cx="12182476" cy="2000250"/>
            </a:xfrm>
          </p:grpSpPr>
          <p:sp>
            <p:nvSpPr>
              <p:cNvPr id="27"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6" name="任意多边形 25"/>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5" name="文本框 34">
            <a:extLst>
              <a:ext uri="{FF2B5EF4-FFF2-40B4-BE49-F238E27FC236}">
                <a16:creationId xmlns:a16="http://schemas.microsoft.com/office/drawing/2014/main" id="{90AA6A40-A268-430B-B427-B131FEB9DE88}"/>
              </a:ext>
            </a:extLst>
          </p:cNvPr>
          <p:cNvSpPr txBox="1"/>
          <p:nvPr/>
        </p:nvSpPr>
        <p:spPr>
          <a:xfrm>
            <a:off x="7974689" y="4659992"/>
            <a:ext cx="1286115" cy="246221"/>
          </a:xfrm>
          <a:prstGeom prst="rect">
            <a:avLst/>
          </a:prstGeom>
          <a:noFill/>
        </p:spPr>
        <p:txBody>
          <a:bodyPr wrap="square" lIns="0" tIns="0" rIns="0" bIns="0" rtlCol="0">
            <a:spAutoFit/>
          </a:bodyPr>
          <a:lstStyle/>
          <a:p>
            <a:pPr marL="285750" indent="-285750">
              <a:buFont typeface="Wingdings" panose="05000000000000000000" pitchFamily="2" charset="2"/>
              <a:buChar char="u"/>
            </a:pPr>
            <a:r>
              <a:rPr lang="zh-CN" altLang="en-US" sz="1600" dirty="0">
                <a:solidFill>
                  <a:schemeClr val="accent1"/>
                </a:solidFill>
                <a:cs typeface="+mn-ea"/>
                <a:sym typeface="+mn-lt"/>
              </a:rPr>
              <a:t>选题意义</a:t>
            </a:r>
          </a:p>
        </p:txBody>
      </p:sp>
    </p:spTree>
    <p:extLst>
      <p:ext uri="{BB962C8B-B14F-4D97-AF65-F5344CB8AC3E}">
        <p14:creationId xmlns:p14="http://schemas.microsoft.com/office/powerpoint/2010/main" val="3172429644"/>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1"/>
          <p:cNvSpPr txBox="1"/>
          <p:nvPr/>
        </p:nvSpPr>
        <p:spPr>
          <a:xfrm>
            <a:off x="1219201" y="1498031"/>
            <a:ext cx="9753598" cy="1503745"/>
          </a:xfrm>
          <a:prstGeom prst="rect">
            <a:avLst/>
          </a:prstGeom>
          <a:noFill/>
        </p:spPr>
        <p:txBody>
          <a:bodyPr wrap="square" lIns="0" tIns="0" rIns="0" bIns="0" rtlCol="0">
            <a:spAutoFit/>
          </a:bodyPr>
          <a:lstStyle/>
          <a:p>
            <a:pPr algn="just">
              <a:lnSpc>
                <a:spcPts val="3000"/>
              </a:lnSpc>
              <a:spcBef>
                <a:spcPts val="1800"/>
              </a:spcBef>
            </a:pPr>
            <a:r>
              <a:rPr lang="zh-CN" altLang="en-US" sz="2000" dirty="0">
                <a:solidFill>
                  <a:schemeClr val="bg2">
                    <a:lumMod val="25000"/>
                  </a:schemeClr>
                </a:solidFill>
                <a:cs typeface="+mn-ea"/>
                <a:sym typeface="+mn-lt"/>
              </a:rPr>
              <a:t>自</a:t>
            </a:r>
            <a:r>
              <a:rPr lang="en-US" altLang="zh-CN" sz="2000" dirty="0">
                <a:solidFill>
                  <a:schemeClr val="bg2">
                    <a:lumMod val="25000"/>
                  </a:schemeClr>
                </a:solidFill>
                <a:cs typeface="+mn-ea"/>
                <a:sym typeface="+mn-lt"/>
              </a:rPr>
              <a:t>2020</a:t>
            </a:r>
            <a:r>
              <a:rPr lang="zh-CN" altLang="en-US" sz="2000" dirty="0">
                <a:solidFill>
                  <a:schemeClr val="bg2">
                    <a:lumMod val="25000"/>
                  </a:schemeClr>
                </a:solidFill>
                <a:cs typeface="+mn-ea"/>
                <a:sym typeface="+mn-lt"/>
              </a:rPr>
              <a:t>年年初以来，新冠疫情自武汉爆发，随后迅速蔓延至全国以至于世界各个国家，考虑到新冠肺炎造成的严重威胁，世界卫生组织于</a:t>
            </a:r>
            <a:r>
              <a:rPr lang="en-US" altLang="zh-CN" sz="2000" dirty="0">
                <a:solidFill>
                  <a:schemeClr val="bg2">
                    <a:lumMod val="25000"/>
                  </a:schemeClr>
                </a:solidFill>
                <a:cs typeface="+mn-ea"/>
                <a:sym typeface="+mn-lt"/>
              </a:rPr>
              <a:t>2020</a:t>
            </a:r>
            <a:r>
              <a:rPr lang="zh-CN" altLang="en-US" sz="2000" dirty="0">
                <a:solidFill>
                  <a:schemeClr val="bg2">
                    <a:lumMod val="25000"/>
                  </a:schemeClr>
                </a:solidFill>
                <a:cs typeface="+mn-ea"/>
                <a:sym typeface="+mn-lt"/>
              </a:rPr>
              <a:t>年</a:t>
            </a:r>
            <a:r>
              <a:rPr lang="en-US" altLang="zh-CN" sz="2000" dirty="0">
                <a:solidFill>
                  <a:schemeClr val="bg2">
                    <a:lumMod val="25000"/>
                  </a:schemeClr>
                </a:solidFill>
                <a:cs typeface="+mn-ea"/>
                <a:sym typeface="+mn-lt"/>
              </a:rPr>
              <a:t>03</a:t>
            </a:r>
            <a:r>
              <a:rPr lang="zh-CN" altLang="en-US" sz="2000" dirty="0">
                <a:solidFill>
                  <a:schemeClr val="bg2">
                    <a:lumMod val="25000"/>
                  </a:schemeClr>
                </a:solidFill>
                <a:cs typeface="+mn-ea"/>
                <a:sym typeface="+mn-lt"/>
              </a:rPr>
              <a:t>月</a:t>
            </a:r>
            <a:r>
              <a:rPr lang="en-US" altLang="zh-CN" sz="2000" dirty="0">
                <a:solidFill>
                  <a:schemeClr val="bg2">
                    <a:lumMod val="25000"/>
                  </a:schemeClr>
                </a:solidFill>
                <a:cs typeface="+mn-ea"/>
                <a:sym typeface="+mn-lt"/>
              </a:rPr>
              <a:t>11</a:t>
            </a:r>
            <a:r>
              <a:rPr lang="zh-CN" altLang="en-US" sz="2000" dirty="0">
                <a:solidFill>
                  <a:schemeClr val="bg2">
                    <a:lumMod val="25000"/>
                  </a:schemeClr>
                </a:solidFill>
                <a:cs typeface="+mn-ea"/>
                <a:sym typeface="+mn-lt"/>
              </a:rPr>
              <a:t>日宣布此次新冠肺 炎疫情为“大流行”。目前，全国疫情防控进入常态化，境内疫情总体呈零星散发、局部暴发状态</a:t>
            </a:r>
            <a:endParaRPr lang="en-US" altLang="zh-CN" sz="2000" dirty="0">
              <a:solidFill>
                <a:schemeClr val="bg2">
                  <a:lumMod val="25000"/>
                </a:schemeClr>
              </a:solidFill>
              <a:cs typeface="+mn-ea"/>
              <a:sym typeface="+mn-lt"/>
            </a:endParaRPr>
          </a:p>
        </p:txBody>
      </p:sp>
      <p:sp>
        <p:nvSpPr>
          <p:cNvPr id="3" name="标题 2"/>
          <p:cNvSpPr>
            <a:spLocks noGrp="1"/>
          </p:cNvSpPr>
          <p:nvPr>
            <p:ph type="title"/>
          </p:nvPr>
        </p:nvSpPr>
        <p:spPr/>
        <p:txBody>
          <a:bodyPr/>
          <a:lstStyle/>
          <a:p>
            <a:r>
              <a:rPr lang="zh-CN" altLang="en-US" dirty="0">
                <a:latin typeface="+mn-lt"/>
                <a:ea typeface="+mn-ea"/>
                <a:cs typeface="+mn-ea"/>
                <a:sym typeface="+mn-lt"/>
              </a:rPr>
              <a:t>选题背景</a:t>
            </a:r>
          </a:p>
        </p:txBody>
      </p:sp>
      <p:sp>
        <p:nvSpPr>
          <p:cNvPr id="6" name="矩形 5"/>
          <p:cNvSpPr/>
          <p:nvPr/>
        </p:nvSpPr>
        <p:spPr>
          <a:xfrm rot="2700000">
            <a:off x="1478814" y="3710139"/>
            <a:ext cx="2032000" cy="2032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2700000">
            <a:off x="3887580" y="3710139"/>
            <a:ext cx="2032000" cy="2032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2700000">
            <a:off x="6296346" y="3710139"/>
            <a:ext cx="2032000" cy="2032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2700000">
            <a:off x="8705113" y="3710139"/>
            <a:ext cx="2032000" cy="2032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TextBox 28"/>
          <p:cNvSpPr txBox="1"/>
          <p:nvPr/>
        </p:nvSpPr>
        <p:spPr>
          <a:xfrm>
            <a:off x="2021866" y="4295252"/>
            <a:ext cx="945896" cy="86177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sz="2800" b="1" dirty="0">
                <a:solidFill>
                  <a:schemeClr val="bg1"/>
                </a:solidFill>
                <a:latin typeface="+mn-lt"/>
                <a:ea typeface="+mn-ea"/>
                <a:cs typeface="+mn-ea"/>
                <a:sym typeface="+mn-lt"/>
              </a:rPr>
              <a:t>流行疾病</a:t>
            </a:r>
          </a:p>
        </p:txBody>
      </p:sp>
      <p:sp>
        <p:nvSpPr>
          <p:cNvPr id="16" name="TextBox 28"/>
          <p:cNvSpPr txBox="1"/>
          <p:nvPr/>
        </p:nvSpPr>
        <p:spPr>
          <a:xfrm>
            <a:off x="6606940" y="4510696"/>
            <a:ext cx="1410812" cy="4308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sz="2800" b="1" dirty="0">
                <a:solidFill>
                  <a:schemeClr val="bg1"/>
                </a:solidFill>
                <a:latin typeface="+mn-lt"/>
                <a:ea typeface="+mn-ea"/>
                <a:cs typeface="+mn-ea"/>
                <a:sym typeface="+mn-lt"/>
              </a:rPr>
              <a:t>范围广</a:t>
            </a:r>
          </a:p>
        </p:txBody>
      </p:sp>
      <p:sp>
        <p:nvSpPr>
          <p:cNvPr id="17" name="TextBox 28"/>
          <p:cNvSpPr txBox="1"/>
          <p:nvPr/>
        </p:nvSpPr>
        <p:spPr>
          <a:xfrm>
            <a:off x="9015707" y="4510696"/>
            <a:ext cx="1410812" cy="4308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sz="2800" b="1" dirty="0">
                <a:solidFill>
                  <a:schemeClr val="bg1"/>
                </a:solidFill>
                <a:latin typeface="+mn-lt"/>
                <a:ea typeface="+mn-ea"/>
                <a:cs typeface="+mn-ea"/>
                <a:sym typeface="+mn-lt"/>
              </a:rPr>
              <a:t>时间长</a:t>
            </a:r>
          </a:p>
        </p:txBody>
      </p:sp>
      <p:sp>
        <p:nvSpPr>
          <p:cNvPr id="18" name="矩形 17"/>
          <p:cNvSpPr/>
          <p:nvPr/>
        </p:nvSpPr>
        <p:spPr>
          <a:xfrm rot="2700000">
            <a:off x="3443021" y="3536344"/>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7"/>
          <p:cNvSpPr/>
          <p:nvPr/>
        </p:nvSpPr>
        <p:spPr>
          <a:xfrm rot="2700000">
            <a:off x="5859408" y="3536343"/>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7"/>
          <p:cNvSpPr/>
          <p:nvPr/>
        </p:nvSpPr>
        <p:spPr>
          <a:xfrm rot="2700000">
            <a:off x="8246671" y="3536342"/>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17"/>
          <p:cNvSpPr/>
          <p:nvPr/>
        </p:nvSpPr>
        <p:spPr>
          <a:xfrm rot="18900000" flipV="1">
            <a:off x="3443020" y="5430655"/>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17"/>
          <p:cNvSpPr/>
          <p:nvPr/>
        </p:nvSpPr>
        <p:spPr>
          <a:xfrm rot="18900000" flipV="1">
            <a:off x="5859407" y="5430654"/>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17"/>
          <p:cNvSpPr/>
          <p:nvPr/>
        </p:nvSpPr>
        <p:spPr>
          <a:xfrm rot="18900000" flipV="1">
            <a:off x="8246670" y="5430653"/>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TextBox 28">
            <a:extLst>
              <a:ext uri="{FF2B5EF4-FFF2-40B4-BE49-F238E27FC236}">
                <a16:creationId xmlns:a16="http://schemas.microsoft.com/office/drawing/2014/main" id="{965699BC-FD31-4A7F-946E-42CDC5826AF2}"/>
              </a:ext>
            </a:extLst>
          </p:cNvPr>
          <p:cNvSpPr txBox="1"/>
          <p:nvPr/>
        </p:nvSpPr>
        <p:spPr>
          <a:xfrm>
            <a:off x="4426204" y="4295252"/>
            <a:ext cx="945896" cy="86177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sz="2800" b="1" dirty="0">
                <a:solidFill>
                  <a:schemeClr val="bg1"/>
                </a:solidFill>
                <a:latin typeface="+mn-lt"/>
                <a:ea typeface="+mn-ea"/>
                <a:cs typeface="+mn-ea"/>
                <a:sym typeface="+mn-lt"/>
              </a:rPr>
              <a:t>新冠疫情</a:t>
            </a:r>
          </a:p>
        </p:txBody>
      </p:sp>
    </p:spTree>
    <p:extLst>
      <p:ext uri="{BB962C8B-B14F-4D97-AF65-F5344CB8AC3E}">
        <p14:creationId xmlns:p14="http://schemas.microsoft.com/office/powerpoint/2010/main" val="889917142"/>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30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000"/>
                                        <p:tgtEl>
                                          <p:spTgt spid="45"/>
                                        </p:tgtEl>
                                      </p:cBhvr>
                                    </p:animEffect>
                                  </p:childTnLst>
                                </p:cTn>
                              </p:par>
                            </p:childTnLst>
                          </p:cTn>
                        </p:par>
                        <p:par>
                          <p:cTn id="8" fill="hold">
                            <p:stCondLst>
                              <p:cond delay="13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800"/>
                            </p:stCondLst>
                            <p:childTnLst>
                              <p:par>
                                <p:cTn id="14" presetID="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0-#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2300"/>
                            </p:stCondLst>
                            <p:childTnLst>
                              <p:par>
                                <p:cTn id="19" presetID="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par>
                          <p:cTn id="23" fill="hold">
                            <p:stCondLst>
                              <p:cond delay="2800"/>
                            </p:stCondLst>
                            <p:childTnLst>
                              <p:par>
                                <p:cTn id="24" presetID="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0-#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4" grpId="0"/>
      <p:bldP spid="16" grpId="0"/>
      <p:bldP spid="17"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1"/>
          <p:cNvSpPr txBox="1"/>
          <p:nvPr/>
        </p:nvSpPr>
        <p:spPr>
          <a:xfrm>
            <a:off x="1219201" y="1498031"/>
            <a:ext cx="9753598" cy="1503745"/>
          </a:xfrm>
          <a:prstGeom prst="rect">
            <a:avLst/>
          </a:prstGeom>
          <a:noFill/>
        </p:spPr>
        <p:txBody>
          <a:bodyPr wrap="square" lIns="0" tIns="0" rIns="0" bIns="0" rtlCol="0">
            <a:spAutoFit/>
          </a:bodyPr>
          <a:lstStyle/>
          <a:p>
            <a:pPr algn="just">
              <a:lnSpc>
                <a:spcPts val="3000"/>
              </a:lnSpc>
              <a:spcBef>
                <a:spcPts val="1800"/>
              </a:spcBef>
            </a:pPr>
            <a:r>
              <a:rPr lang="zh-CN" altLang="en-US" sz="2000" dirty="0">
                <a:solidFill>
                  <a:schemeClr val="bg2">
                    <a:lumMod val="25000"/>
                  </a:schemeClr>
                </a:solidFill>
                <a:cs typeface="+mn-ea"/>
                <a:sym typeface="+mn-lt"/>
              </a:rPr>
              <a:t>本课题以时空数据挖掘技术为主线， 旨在收集和分析自 </a:t>
            </a:r>
            <a:r>
              <a:rPr lang="en-US" altLang="zh-CN" sz="2000" dirty="0">
                <a:solidFill>
                  <a:schemeClr val="bg2">
                    <a:lumMod val="25000"/>
                  </a:schemeClr>
                </a:solidFill>
                <a:cs typeface="+mn-ea"/>
                <a:sym typeface="+mn-lt"/>
              </a:rPr>
              <a:t>2020 </a:t>
            </a:r>
            <a:r>
              <a:rPr lang="zh-CN" altLang="en-US" sz="2000" dirty="0">
                <a:solidFill>
                  <a:schemeClr val="bg2">
                    <a:lumMod val="25000"/>
                  </a:schemeClr>
                </a:solidFill>
                <a:cs typeface="+mn-ea"/>
                <a:sym typeface="+mn-lt"/>
              </a:rPr>
              <a:t>年 </a:t>
            </a:r>
            <a:r>
              <a:rPr lang="en-US" altLang="zh-CN" sz="2000" dirty="0">
                <a:solidFill>
                  <a:schemeClr val="bg2">
                    <a:lumMod val="25000"/>
                  </a:schemeClr>
                </a:solidFill>
                <a:cs typeface="+mn-ea"/>
                <a:sym typeface="+mn-lt"/>
              </a:rPr>
              <a:t>02 </a:t>
            </a:r>
            <a:r>
              <a:rPr lang="zh-CN" altLang="en-US" sz="2000" dirty="0">
                <a:solidFill>
                  <a:schemeClr val="bg2">
                    <a:lumMod val="25000"/>
                  </a:schemeClr>
                </a:solidFill>
                <a:cs typeface="+mn-ea"/>
                <a:sym typeface="+mn-lt"/>
              </a:rPr>
              <a:t>月 疫情全面爆发以来近一年每日全国各省市卫健委通报的新增病例数据，主要包含病患感染的具体时间、 地点等信息，并整理成为具备良好查询接口的数据库系统， 在此基础上探讨可能的数据 模型分析新冠肺炎疫情的时空流行特征。</a:t>
            </a:r>
            <a:endParaRPr lang="en-US" altLang="zh-CN" sz="2000" dirty="0">
              <a:solidFill>
                <a:schemeClr val="bg2">
                  <a:lumMod val="25000"/>
                </a:schemeClr>
              </a:solidFill>
              <a:cs typeface="+mn-ea"/>
              <a:sym typeface="+mn-lt"/>
            </a:endParaRPr>
          </a:p>
        </p:txBody>
      </p:sp>
      <p:sp>
        <p:nvSpPr>
          <p:cNvPr id="3" name="标题 2"/>
          <p:cNvSpPr>
            <a:spLocks noGrp="1"/>
          </p:cNvSpPr>
          <p:nvPr>
            <p:ph type="title"/>
          </p:nvPr>
        </p:nvSpPr>
        <p:spPr/>
        <p:txBody>
          <a:bodyPr/>
          <a:lstStyle/>
          <a:p>
            <a:r>
              <a:rPr lang="zh-CN" altLang="en-US" dirty="0">
                <a:latin typeface="+mn-lt"/>
                <a:ea typeface="+mn-ea"/>
                <a:cs typeface="+mn-ea"/>
                <a:sym typeface="+mn-lt"/>
              </a:rPr>
              <a:t>内容摘要</a:t>
            </a:r>
          </a:p>
        </p:txBody>
      </p:sp>
      <p:sp>
        <p:nvSpPr>
          <p:cNvPr id="6" name="矩形 5"/>
          <p:cNvSpPr/>
          <p:nvPr/>
        </p:nvSpPr>
        <p:spPr>
          <a:xfrm rot="2700000">
            <a:off x="2586056" y="3710139"/>
            <a:ext cx="2032000" cy="2032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2700000">
            <a:off x="4550657" y="3710139"/>
            <a:ext cx="2032000" cy="2032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2700000">
            <a:off x="6562866" y="3710139"/>
            <a:ext cx="2032000" cy="2032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TextBox 28"/>
          <p:cNvSpPr txBox="1"/>
          <p:nvPr/>
        </p:nvSpPr>
        <p:spPr>
          <a:xfrm>
            <a:off x="3175535" y="4295252"/>
            <a:ext cx="945896" cy="86177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sz="2800" b="1" dirty="0">
                <a:solidFill>
                  <a:schemeClr val="bg1"/>
                </a:solidFill>
                <a:latin typeface="+mn-lt"/>
                <a:ea typeface="+mn-ea"/>
                <a:cs typeface="+mn-ea"/>
                <a:sym typeface="+mn-lt"/>
              </a:rPr>
              <a:t>时空轨迹</a:t>
            </a:r>
          </a:p>
        </p:txBody>
      </p:sp>
      <p:sp>
        <p:nvSpPr>
          <p:cNvPr id="16" name="TextBox 28"/>
          <p:cNvSpPr txBox="1"/>
          <p:nvPr/>
        </p:nvSpPr>
        <p:spPr>
          <a:xfrm>
            <a:off x="6911870" y="4295252"/>
            <a:ext cx="800951" cy="86177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sz="2800" b="1" dirty="0">
                <a:solidFill>
                  <a:schemeClr val="bg1"/>
                </a:solidFill>
                <a:latin typeface="+mn-lt"/>
                <a:ea typeface="+mn-ea"/>
                <a:cs typeface="+mn-ea"/>
                <a:sym typeface="+mn-lt"/>
              </a:rPr>
              <a:t>数据建模</a:t>
            </a:r>
          </a:p>
        </p:txBody>
      </p:sp>
      <p:sp>
        <p:nvSpPr>
          <p:cNvPr id="17" name="TextBox 28"/>
          <p:cNvSpPr txBox="1"/>
          <p:nvPr/>
        </p:nvSpPr>
        <p:spPr>
          <a:xfrm>
            <a:off x="9015707" y="4510696"/>
            <a:ext cx="1410812" cy="43088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sz="2800" b="1" dirty="0">
                <a:solidFill>
                  <a:schemeClr val="bg1"/>
                </a:solidFill>
                <a:latin typeface="+mn-lt"/>
                <a:ea typeface="+mn-ea"/>
                <a:cs typeface="+mn-ea"/>
                <a:sym typeface="+mn-lt"/>
              </a:rPr>
              <a:t>时间长</a:t>
            </a:r>
          </a:p>
        </p:txBody>
      </p:sp>
      <p:sp>
        <p:nvSpPr>
          <p:cNvPr id="18" name="矩形 17"/>
          <p:cNvSpPr/>
          <p:nvPr/>
        </p:nvSpPr>
        <p:spPr>
          <a:xfrm rot="2700000">
            <a:off x="4327602" y="3536343"/>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7"/>
          <p:cNvSpPr/>
          <p:nvPr/>
        </p:nvSpPr>
        <p:spPr>
          <a:xfrm rot="2700000">
            <a:off x="6297488" y="3536342"/>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17"/>
          <p:cNvSpPr/>
          <p:nvPr/>
        </p:nvSpPr>
        <p:spPr>
          <a:xfrm rot="18900000" flipV="1">
            <a:off x="4327601" y="5430654"/>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17"/>
          <p:cNvSpPr/>
          <p:nvPr/>
        </p:nvSpPr>
        <p:spPr>
          <a:xfrm rot="18900000" flipV="1">
            <a:off x="6297490" y="5430654"/>
            <a:ext cx="518304" cy="518302"/>
          </a:xfrm>
          <a:custGeom>
            <a:avLst/>
            <a:gdLst>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0 w 2032000"/>
              <a:gd name="connsiteY4" fmla="*/ 0 h 2032000"/>
              <a:gd name="connsiteX0" fmla="*/ 0 w 2032000"/>
              <a:gd name="connsiteY0" fmla="*/ 0 h 2032000"/>
              <a:gd name="connsiteX1" fmla="*/ 2032000 w 2032000"/>
              <a:gd name="connsiteY1" fmla="*/ 0 h 2032000"/>
              <a:gd name="connsiteX2" fmla="*/ 2032000 w 2032000"/>
              <a:gd name="connsiteY2" fmla="*/ 2032000 h 2032000"/>
              <a:gd name="connsiteX3" fmla="*/ 0 w 2032000"/>
              <a:gd name="connsiteY3" fmla="*/ 2032000 h 2032000"/>
              <a:gd name="connsiteX4" fmla="*/ 91440 w 2032000"/>
              <a:gd name="connsiteY4" fmla="*/ 91440 h 2032000"/>
              <a:gd name="connsiteX0" fmla="*/ 2032000 w 2032000"/>
              <a:gd name="connsiteY0" fmla="*/ 0 h 2032000"/>
              <a:gd name="connsiteX1" fmla="*/ 2032000 w 2032000"/>
              <a:gd name="connsiteY1" fmla="*/ 2032000 h 2032000"/>
              <a:gd name="connsiteX2" fmla="*/ 0 w 2032000"/>
              <a:gd name="connsiteY2" fmla="*/ 2032000 h 2032000"/>
              <a:gd name="connsiteX3" fmla="*/ 91440 w 2032000"/>
              <a:gd name="connsiteY3" fmla="*/ 91440 h 2032000"/>
              <a:gd name="connsiteX0" fmla="*/ 2032000 w 2032000"/>
              <a:gd name="connsiteY0" fmla="*/ 0 h 2032000"/>
              <a:gd name="connsiteX1" fmla="*/ 2032000 w 2032000"/>
              <a:gd name="connsiteY1" fmla="*/ 2032000 h 2032000"/>
              <a:gd name="connsiteX2" fmla="*/ 0 w 2032000"/>
              <a:gd name="connsiteY2" fmla="*/ 2032000 h 2032000"/>
            </a:gdLst>
            <a:ahLst/>
            <a:cxnLst>
              <a:cxn ang="0">
                <a:pos x="connsiteX0" y="connsiteY0"/>
              </a:cxn>
              <a:cxn ang="0">
                <a:pos x="connsiteX1" y="connsiteY1"/>
              </a:cxn>
              <a:cxn ang="0">
                <a:pos x="connsiteX2" y="connsiteY2"/>
              </a:cxn>
            </a:cxnLst>
            <a:rect l="l" t="t" r="r" b="b"/>
            <a:pathLst>
              <a:path w="2032000" h="2032000">
                <a:moveTo>
                  <a:pt x="2032000" y="0"/>
                </a:moveTo>
                <a:lnTo>
                  <a:pt x="2032000" y="2032000"/>
                </a:lnTo>
                <a:lnTo>
                  <a:pt x="0" y="2032000"/>
                </a:lnTo>
              </a:path>
            </a:pathLst>
          </a:custGeom>
          <a:noFill/>
          <a:ln>
            <a:solidFill>
              <a:schemeClr val="bg2">
                <a:lumMod val="50000"/>
              </a:schemeClr>
            </a:solidFill>
            <a:prstDash val="sysDash"/>
            <a:headEnd type="oval"/>
            <a:tailEnd type="ova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TextBox 28">
            <a:extLst>
              <a:ext uri="{FF2B5EF4-FFF2-40B4-BE49-F238E27FC236}">
                <a16:creationId xmlns:a16="http://schemas.microsoft.com/office/drawing/2014/main" id="{965699BC-FD31-4A7F-946E-42CDC5826AF2}"/>
              </a:ext>
            </a:extLst>
          </p:cNvPr>
          <p:cNvSpPr txBox="1"/>
          <p:nvPr/>
        </p:nvSpPr>
        <p:spPr>
          <a:xfrm>
            <a:off x="5093709" y="4295252"/>
            <a:ext cx="945896" cy="86177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ctr"/>
            <a:r>
              <a:rPr lang="zh-CN" altLang="en-US" sz="2800" b="1" dirty="0">
                <a:solidFill>
                  <a:schemeClr val="bg1"/>
                </a:solidFill>
                <a:latin typeface="+mn-lt"/>
                <a:ea typeface="+mn-ea"/>
                <a:cs typeface="+mn-ea"/>
                <a:sym typeface="+mn-lt"/>
              </a:rPr>
              <a:t>数据采集</a:t>
            </a:r>
          </a:p>
        </p:txBody>
      </p:sp>
    </p:spTree>
    <p:extLst>
      <p:ext uri="{BB962C8B-B14F-4D97-AF65-F5344CB8AC3E}">
        <p14:creationId xmlns:p14="http://schemas.microsoft.com/office/powerpoint/2010/main" val="888563385"/>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30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200"/>
                                        <p:tgtEl>
                                          <p:spTgt spid="45"/>
                                        </p:tgtEl>
                                      </p:cBhvr>
                                    </p:animEffect>
                                  </p:childTnLst>
                                </p:cTn>
                              </p:par>
                            </p:childTnLst>
                          </p:cTn>
                        </p:par>
                        <p:par>
                          <p:cTn id="8" fill="hold">
                            <p:stCondLst>
                              <p:cond delay="1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0-#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4" grpId="0"/>
      <p:bldP spid="16"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a:spLocks noChangeAspect="1"/>
          </p:cNvSpPr>
          <p:nvPr/>
        </p:nvSpPr>
        <p:spPr>
          <a:xfrm>
            <a:off x="5440440" y="1561505"/>
            <a:ext cx="5176630" cy="2548338"/>
          </a:xfrm>
          <a:custGeom>
            <a:avLst/>
            <a:gdLst>
              <a:gd name="connsiteX0" fmla="*/ 999243 w 5176630"/>
              <a:gd name="connsiteY0" fmla="*/ 0 h 2548338"/>
              <a:gd name="connsiteX1" fmla="*/ 1866900 w 5176630"/>
              <a:gd name="connsiteY1" fmla="*/ 0 h 2548338"/>
              <a:gd name="connsiteX2" fmla="*/ 2316348 w 5176630"/>
              <a:gd name="connsiteY2" fmla="*/ 0 h 2548338"/>
              <a:gd name="connsiteX3" fmla="*/ 2565930 w 5176630"/>
              <a:gd name="connsiteY3" fmla="*/ 0 h 2548338"/>
              <a:gd name="connsiteX4" fmla="*/ 2610700 w 5176630"/>
              <a:gd name="connsiteY4" fmla="*/ 0 h 2548338"/>
              <a:gd name="connsiteX5" fmla="*/ 2860282 w 5176630"/>
              <a:gd name="connsiteY5" fmla="*/ 0 h 2548338"/>
              <a:gd name="connsiteX6" fmla="*/ 3309730 w 5176630"/>
              <a:gd name="connsiteY6" fmla="*/ 0 h 2548338"/>
              <a:gd name="connsiteX7" fmla="*/ 4177387 w 5176630"/>
              <a:gd name="connsiteY7" fmla="*/ 0 h 2548338"/>
              <a:gd name="connsiteX8" fmla="*/ 4177387 w 5176630"/>
              <a:gd name="connsiteY8" fmla="*/ 1042 h 2548338"/>
              <a:gd name="connsiteX9" fmla="*/ 4326636 w 5176630"/>
              <a:gd name="connsiteY9" fmla="*/ 1042 h 2548338"/>
              <a:gd name="connsiteX10" fmla="*/ 4470026 w 5176630"/>
              <a:gd name="connsiteY10" fmla="*/ 38550 h 2548338"/>
              <a:gd name="connsiteX11" fmla="*/ 4569051 w 5176630"/>
              <a:gd name="connsiteY11" fmla="*/ 137527 h 2548338"/>
              <a:gd name="connsiteX12" fmla="*/ 5137436 w 5176630"/>
              <a:gd name="connsiteY12" fmla="*/ 1131441 h 2548338"/>
              <a:gd name="connsiteX13" fmla="*/ 5176630 w 5176630"/>
              <a:gd name="connsiteY13" fmla="*/ 1274171 h 2548338"/>
              <a:gd name="connsiteX14" fmla="*/ 5136401 w 5176630"/>
              <a:gd name="connsiteY14" fmla="*/ 1417945 h 2548338"/>
              <a:gd name="connsiteX15" fmla="*/ 4569051 w 5176630"/>
              <a:gd name="connsiteY15" fmla="*/ 2411860 h 2548338"/>
              <a:gd name="connsiteX16" fmla="*/ 4470026 w 5176630"/>
              <a:gd name="connsiteY16" fmla="*/ 2510835 h 2548338"/>
              <a:gd name="connsiteX17" fmla="*/ 4328699 w 5176630"/>
              <a:gd name="connsiteY17" fmla="*/ 2547297 h 2548338"/>
              <a:gd name="connsiteX18" fmla="*/ 4177387 w 5176630"/>
              <a:gd name="connsiteY18" fmla="*/ 2547297 h 2548338"/>
              <a:gd name="connsiteX19" fmla="*/ 4177387 w 5176630"/>
              <a:gd name="connsiteY19" fmla="*/ 2548338 h 2548338"/>
              <a:gd name="connsiteX20" fmla="*/ 3309730 w 5176630"/>
              <a:gd name="connsiteY20" fmla="*/ 2548338 h 2548338"/>
              <a:gd name="connsiteX21" fmla="*/ 2860282 w 5176630"/>
              <a:gd name="connsiteY21" fmla="*/ 2548338 h 2548338"/>
              <a:gd name="connsiteX22" fmla="*/ 2610700 w 5176630"/>
              <a:gd name="connsiteY22" fmla="*/ 2548338 h 2548338"/>
              <a:gd name="connsiteX23" fmla="*/ 2565930 w 5176630"/>
              <a:gd name="connsiteY23" fmla="*/ 2548338 h 2548338"/>
              <a:gd name="connsiteX24" fmla="*/ 2316348 w 5176630"/>
              <a:gd name="connsiteY24" fmla="*/ 2548338 h 2548338"/>
              <a:gd name="connsiteX25" fmla="*/ 1866900 w 5176630"/>
              <a:gd name="connsiteY25" fmla="*/ 2548338 h 2548338"/>
              <a:gd name="connsiteX26" fmla="*/ 999243 w 5176630"/>
              <a:gd name="connsiteY26" fmla="*/ 2548338 h 2548338"/>
              <a:gd name="connsiteX27" fmla="*/ 999243 w 5176630"/>
              <a:gd name="connsiteY27" fmla="*/ 2547297 h 2548338"/>
              <a:gd name="connsiteX28" fmla="*/ 847931 w 5176630"/>
              <a:gd name="connsiteY28" fmla="*/ 2547297 h 2548338"/>
              <a:gd name="connsiteX29" fmla="*/ 706604 w 5176630"/>
              <a:gd name="connsiteY29" fmla="*/ 2510835 h 2548338"/>
              <a:gd name="connsiteX30" fmla="*/ 607579 w 5176630"/>
              <a:gd name="connsiteY30" fmla="*/ 2411860 h 2548338"/>
              <a:gd name="connsiteX31" fmla="*/ 40229 w 5176630"/>
              <a:gd name="connsiteY31" fmla="*/ 1417945 h 2548338"/>
              <a:gd name="connsiteX32" fmla="*/ 0 w 5176630"/>
              <a:gd name="connsiteY32" fmla="*/ 1274171 h 2548338"/>
              <a:gd name="connsiteX33" fmla="*/ 39194 w 5176630"/>
              <a:gd name="connsiteY33" fmla="*/ 1131441 h 2548338"/>
              <a:gd name="connsiteX34" fmla="*/ 607579 w 5176630"/>
              <a:gd name="connsiteY34" fmla="*/ 137527 h 2548338"/>
              <a:gd name="connsiteX35" fmla="*/ 706604 w 5176630"/>
              <a:gd name="connsiteY35" fmla="*/ 38550 h 2548338"/>
              <a:gd name="connsiteX36" fmla="*/ 849994 w 5176630"/>
              <a:gd name="connsiteY36" fmla="*/ 1042 h 2548338"/>
              <a:gd name="connsiteX37" fmla="*/ 999243 w 5176630"/>
              <a:gd name="connsiteY37" fmla="*/ 1042 h 254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176630" h="2548338">
                <a:moveTo>
                  <a:pt x="999243" y="0"/>
                </a:moveTo>
                <a:lnTo>
                  <a:pt x="1866900" y="0"/>
                </a:lnTo>
                <a:lnTo>
                  <a:pt x="2316348" y="0"/>
                </a:lnTo>
                <a:lnTo>
                  <a:pt x="2565930" y="0"/>
                </a:lnTo>
                <a:lnTo>
                  <a:pt x="2610700" y="0"/>
                </a:lnTo>
                <a:lnTo>
                  <a:pt x="2860282" y="0"/>
                </a:lnTo>
                <a:lnTo>
                  <a:pt x="3309730" y="0"/>
                </a:lnTo>
                <a:lnTo>
                  <a:pt x="4177387" y="0"/>
                </a:lnTo>
                <a:lnTo>
                  <a:pt x="4177387" y="1042"/>
                </a:lnTo>
                <a:lnTo>
                  <a:pt x="4326636" y="1042"/>
                </a:lnTo>
                <a:cubicBezTo>
                  <a:pt x="4375120" y="0"/>
                  <a:pt x="4424636" y="11461"/>
                  <a:pt x="4470026" y="38550"/>
                </a:cubicBezTo>
                <a:cubicBezTo>
                  <a:pt x="4512314" y="62513"/>
                  <a:pt x="4546358" y="96893"/>
                  <a:pt x="4569051" y="137527"/>
                </a:cubicBezTo>
                <a:lnTo>
                  <a:pt x="5137436" y="1131441"/>
                </a:lnTo>
                <a:cubicBezTo>
                  <a:pt x="5162189" y="1173113"/>
                  <a:pt x="5176630" y="1222078"/>
                  <a:pt x="5176630" y="1274171"/>
                </a:cubicBezTo>
                <a:cubicBezTo>
                  <a:pt x="5176630" y="1327307"/>
                  <a:pt x="5162189" y="1376272"/>
                  <a:pt x="5136401" y="1417945"/>
                </a:cubicBezTo>
                <a:lnTo>
                  <a:pt x="4569051" y="2411860"/>
                </a:lnTo>
                <a:cubicBezTo>
                  <a:pt x="4545328" y="2451450"/>
                  <a:pt x="4512314" y="2485831"/>
                  <a:pt x="4470026" y="2510835"/>
                </a:cubicBezTo>
                <a:cubicBezTo>
                  <a:pt x="4425666" y="2536877"/>
                  <a:pt x="4377185" y="2548338"/>
                  <a:pt x="4328699" y="2547297"/>
                </a:cubicBezTo>
                <a:lnTo>
                  <a:pt x="4177387" y="2547297"/>
                </a:lnTo>
                <a:lnTo>
                  <a:pt x="4177387" y="2548338"/>
                </a:lnTo>
                <a:lnTo>
                  <a:pt x="3309730" y="2548338"/>
                </a:lnTo>
                <a:lnTo>
                  <a:pt x="2860282" y="2548338"/>
                </a:lnTo>
                <a:lnTo>
                  <a:pt x="2610700" y="2548338"/>
                </a:lnTo>
                <a:lnTo>
                  <a:pt x="2565930" y="2548338"/>
                </a:lnTo>
                <a:lnTo>
                  <a:pt x="2316348" y="2548338"/>
                </a:lnTo>
                <a:lnTo>
                  <a:pt x="1866900" y="2548338"/>
                </a:lnTo>
                <a:lnTo>
                  <a:pt x="999243" y="2548338"/>
                </a:lnTo>
                <a:lnTo>
                  <a:pt x="999243" y="2547297"/>
                </a:lnTo>
                <a:lnTo>
                  <a:pt x="847931" y="2547297"/>
                </a:lnTo>
                <a:cubicBezTo>
                  <a:pt x="799445" y="2548338"/>
                  <a:pt x="750964" y="2536877"/>
                  <a:pt x="706604" y="2510835"/>
                </a:cubicBezTo>
                <a:cubicBezTo>
                  <a:pt x="664316" y="2485831"/>
                  <a:pt x="631302" y="2451450"/>
                  <a:pt x="607579" y="2411860"/>
                </a:cubicBezTo>
                <a:lnTo>
                  <a:pt x="40229" y="1417945"/>
                </a:lnTo>
                <a:cubicBezTo>
                  <a:pt x="14441" y="1376272"/>
                  <a:pt x="0" y="1327307"/>
                  <a:pt x="0" y="1274171"/>
                </a:cubicBezTo>
                <a:cubicBezTo>
                  <a:pt x="0" y="1222078"/>
                  <a:pt x="14441" y="1173113"/>
                  <a:pt x="39194" y="1131441"/>
                </a:cubicBezTo>
                <a:lnTo>
                  <a:pt x="607579" y="137527"/>
                </a:lnTo>
                <a:cubicBezTo>
                  <a:pt x="630272" y="96893"/>
                  <a:pt x="664316" y="62513"/>
                  <a:pt x="706604" y="38550"/>
                </a:cubicBezTo>
                <a:cubicBezTo>
                  <a:pt x="751994" y="11461"/>
                  <a:pt x="801510" y="0"/>
                  <a:pt x="849994" y="1042"/>
                </a:cubicBezTo>
                <a:lnTo>
                  <a:pt x="999243" y="1042"/>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TextBox 41"/>
          <p:cNvSpPr txBox="1"/>
          <p:nvPr/>
        </p:nvSpPr>
        <p:spPr>
          <a:xfrm>
            <a:off x="1072355" y="5016177"/>
            <a:ext cx="10047290" cy="1042401"/>
          </a:xfrm>
          <a:prstGeom prst="rect">
            <a:avLst/>
          </a:prstGeom>
          <a:noFill/>
        </p:spPr>
        <p:txBody>
          <a:bodyPr wrap="square" lIns="0" tIns="0" rIns="0" bIns="0" rtlCol="0">
            <a:spAutoFit/>
          </a:bodyPr>
          <a:lstStyle/>
          <a:p>
            <a:pPr algn="just">
              <a:lnSpc>
                <a:spcPts val="2800"/>
              </a:lnSpc>
            </a:pPr>
            <a:r>
              <a:rPr lang="zh-CN" altLang="en-US" dirty="0">
                <a:solidFill>
                  <a:schemeClr val="bg2">
                    <a:lumMod val="25000"/>
                  </a:schemeClr>
                </a:solidFill>
                <a:cs typeface="+mn-ea"/>
                <a:sym typeface="+mn-lt"/>
              </a:rPr>
              <a:t>上图摘自文章</a:t>
            </a:r>
            <a:r>
              <a:rPr lang="en-US" altLang="zh-CN" dirty="0">
                <a:solidFill>
                  <a:schemeClr val="bg2">
                    <a:lumMod val="25000"/>
                  </a:schemeClr>
                </a:solidFill>
                <a:cs typeface="+mn-ea"/>
                <a:sym typeface="+mn-lt"/>
              </a:rPr>
              <a:t>《</a:t>
            </a:r>
            <a:r>
              <a:rPr lang="zh-CN" altLang="en-US" dirty="0">
                <a:solidFill>
                  <a:schemeClr val="bg2">
                    <a:lumMod val="25000"/>
                  </a:schemeClr>
                </a:solidFill>
                <a:cs typeface="+mn-ea"/>
                <a:sym typeface="+mn-lt"/>
              </a:rPr>
              <a:t>城市群视角下新冠肺炎疫情的时空扩散特征与影响因素</a:t>
            </a:r>
            <a:r>
              <a:rPr lang="en-US" altLang="zh-CN" dirty="0">
                <a:solidFill>
                  <a:schemeClr val="bg2">
                    <a:lumMod val="25000"/>
                  </a:schemeClr>
                </a:solidFill>
                <a:cs typeface="+mn-ea"/>
                <a:sym typeface="+mn-lt"/>
              </a:rPr>
              <a:t>》</a:t>
            </a:r>
            <a:r>
              <a:rPr lang="zh-CN" altLang="en-US" dirty="0">
                <a:solidFill>
                  <a:schemeClr val="bg2">
                    <a:lumMod val="25000"/>
                  </a:schemeClr>
                </a:solidFill>
                <a:cs typeface="+mn-ea"/>
                <a:sym typeface="+mn-lt"/>
              </a:rPr>
              <a:t>，显示了截至</a:t>
            </a:r>
            <a:r>
              <a:rPr lang="en-US" altLang="zh-CN" dirty="0">
                <a:solidFill>
                  <a:schemeClr val="bg2">
                    <a:lumMod val="25000"/>
                  </a:schemeClr>
                </a:solidFill>
                <a:cs typeface="+mn-ea"/>
                <a:sym typeface="+mn-lt"/>
              </a:rPr>
              <a:t>2020</a:t>
            </a:r>
            <a:r>
              <a:rPr lang="zh-CN" altLang="en-US" dirty="0">
                <a:solidFill>
                  <a:schemeClr val="bg2">
                    <a:lumMod val="25000"/>
                  </a:schemeClr>
                </a:solidFill>
                <a:cs typeface="+mn-ea"/>
                <a:sym typeface="+mn-lt"/>
              </a:rPr>
              <a:t>年</a:t>
            </a:r>
            <a:r>
              <a:rPr lang="en-US" altLang="zh-CN" dirty="0">
                <a:solidFill>
                  <a:schemeClr val="bg2">
                    <a:lumMod val="25000"/>
                  </a:schemeClr>
                </a:solidFill>
                <a:cs typeface="+mn-ea"/>
                <a:sym typeface="+mn-lt"/>
              </a:rPr>
              <a:t>6</a:t>
            </a:r>
            <a:r>
              <a:rPr lang="zh-CN" altLang="en-US" dirty="0">
                <a:solidFill>
                  <a:schemeClr val="bg2">
                    <a:lumMod val="25000"/>
                  </a:schemeClr>
                </a:solidFill>
                <a:cs typeface="+mn-ea"/>
                <a:sym typeface="+mn-lt"/>
              </a:rPr>
              <a:t>月</a:t>
            </a:r>
            <a:r>
              <a:rPr lang="en-US" altLang="zh-CN" dirty="0">
                <a:solidFill>
                  <a:schemeClr val="bg2">
                    <a:lumMod val="25000"/>
                  </a:schemeClr>
                </a:solidFill>
                <a:cs typeface="+mn-ea"/>
                <a:sym typeface="+mn-lt"/>
              </a:rPr>
              <a:t>30</a:t>
            </a:r>
            <a:r>
              <a:rPr lang="zh-CN" altLang="en-US" dirty="0">
                <a:solidFill>
                  <a:schemeClr val="bg2">
                    <a:lumMod val="25000"/>
                  </a:schemeClr>
                </a:solidFill>
                <a:cs typeface="+mn-ea"/>
                <a:sym typeface="+mn-lt"/>
              </a:rPr>
              <a:t>日全国新冠肺炎累计确诊病例人数的省市空间分布情况，以胡焕庸线（中国人口分界线）为界，界线东南方向城市集群较多，感染情况较为严重，而西北一侧则感染情况明显轻微。</a:t>
            </a:r>
            <a:endParaRPr lang="en-US" altLang="zh-CN" dirty="0">
              <a:solidFill>
                <a:schemeClr val="bg2">
                  <a:lumMod val="25000"/>
                </a:schemeClr>
              </a:solidFill>
              <a:cs typeface="+mn-ea"/>
              <a:sym typeface="+mn-lt"/>
            </a:endParaRPr>
          </a:p>
        </p:txBody>
      </p:sp>
      <p:sp>
        <p:nvSpPr>
          <p:cNvPr id="5" name="标题 4"/>
          <p:cNvSpPr>
            <a:spLocks noGrp="1"/>
          </p:cNvSpPr>
          <p:nvPr>
            <p:ph type="title"/>
          </p:nvPr>
        </p:nvSpPr>
        <p:spPr/>
        <p:txBody>
          <a:bodyPr/>
          <a:lstStyle/>
          <a:p>
            <a:r>
              <a:rPr lang="zh-CN" altLang="en-US" dirty="0">
                <a:latin typeface="+mn-lt"/>
                <a:ea typeface="+mn-ea"/>
                <a:cs typeface="+mn-ea"/>
                <a:sym typeface="+mn-lt"/>
              </a:rPr>
              <a:t>国内研究现状</a:t>
            </a:r>
          </a:p>
        </p:txBody>
      </p:sp>
      <p:sp>
        <p:nvSpPr>
          <p:cNvPr id="32" name="TextBox 29"/>
          <p:cNvSpPr txBox="1"/>
          <p:nvPr/>
        </p:nvSpPr>
        <p:spPr>
          <a:xfrm>
            <a:off x="6096000" y="2334492"/>
            <a:ext cx="3607772" cy="1638718"/>
          </a:xfrm>
          <a:prstGeom prst="rect">
            <a:avLst/>
          </a:prstGeom>
          <a:noFill/>
        </p:spPr>
        <p:txBody>
          <a:bodyPr wrap="square" lIns="0" tIns="0" rIns="0" bIns="0" rtlCol="0">
            <a:spAutoFit/>
          </a:bodyPr>
          <a:lstStyle/>
          <a:p>
            <a:pPr algn="ctr">
              <a:lnSpc>
                <a:spcPts val="2600"/>
              </a:lnSpc>
            </a:pPr>
            <a:r>
              <a:rPr lang="zh-CN" altLang="en-US" dirty="0">
                <a:solidFill>
                  <a:schemeClr val="bg2">
                    <a:lumMod val="25000"/>
                  </a:schemeClr>
                </a:solidFill>
                <a:cs typeface="+mn-ea"/>
                <a:sym typeface="+mn-lt"/>
              </a:rPr>
              <a:t>目前有关于</a:t>
            </a:r>
            <a:r>
              <a:rPr lang="en-US" altLang="zh-CN" dirty="0">
                <a:solidFill>
                  <a:schemeClr val="bg2">
                    <a:lumMod val="25000"/>
                  </a:schemeClr>
                </a:solidFill>
                <a:cs typeface="+mn-ea"/>
                <a:sym typeface="+mn-lt"/>
              </a:rPr>
              <a:t>2020</a:t>
            </a:r>
            <a:r>
              <a:rPr lang="zh-CN" altLang="en-US" dirty="0">
                <a:solidFill>
                  <a:schemeClr val="bg2">
                    <a:lumMod val="25000"/>
                  </a:schemeClr>
                </a:solidFill>
                <a:cs typeface="+mn-ea"/>
                <a:sym typeface="+mn-lt"/>
              </a:rPr>
              <a:t>年上半年基于城市群视角的时空流行特征研究以及少量关于新冠疫情传播模型分析与拐点预测等方面的论文。总体上还不够系统，还不够完善。</a:t>
            </a:r>
            <a:endParaRPr lang="en-US" altLang="zh-CN" dirty="0">
              <a:solidFill>
                <a:schemeClr val="bg2">
                  <a:lumMod val="25000"/>
                </a:schemeClr>
              </a:solidFill>
              <a:cs typeface="+mn-ea"/>
              <a:sym typeface="+mn-lt"/>
            </a:endParaRPr>
          </a:p>
        </p:txBody>
      </p:sp>
      <p:sp>
        <p:nvSpPr>
          <p:cNvPr id="34" name="梯形 33"/>
          <p:cNvSpPr/>
          <p:nvPr/>
        </p:nvSpPr>
        <p:spPr>
          <a:xfrm>
            <a:off x="6310233" y="1355479"/>
            <a:ext cx="3437044" cy="159723"/>
          </a:xfrm>
          <a:prstGeom prst="trapezoid">
            <a:avLst>
              <a:gd name="adj" fmla="val 69111"/>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任意多边形 34"/>
          <p:cNvSpPr>
            <a:spLocks noChangeAspect="1"/>
          </p:cNvSpPr>
          <p:nvPr/>
        </p:nvSpPr>
        <p:spPr>
          <a:xfrm>
            <a:off x="6418183" y="1370947"/>
            <a:ext cx="3221144" cy="662888"/>
          </a:xfrm>
          <a:custGeom>
            <a:avLst/>
            <a:gdLst>
              <a:gd name="connsiteX0" fmla="*/ 0 w 2490601"/>
              <a:gd name="connsiteY0" fmla="*/ 0 h 462588"/>
              <a:gd name="connsiteX1" fmla="*/ 2490601 w 2490601"/>
              <a:gd name="connsiteY1" fmla="*/ 0 h 462588"/>
              <a:gd name="connsiteX2" fmla="*/ 2489665 w 2490601"/>
              <a:gd name="connsiteY2" fmla="*/ 3346 h 462588"/>
              <a:gd name="connsiteX3" fmla="*/ 2259169 w 2490601"/>
              <a:gd name="connsiteY3" fmla="*/ 407142 h 462588"/>
              <a:gd name="connsiteX4" fmla="*/ 2218938 w 2490601"/>
              <a:gd name="connsiteY4" fmla="*/ 447352 h 462588"/>
              <a:gd name="connsiteX5" fmla="*/ 2161522 w 2490601"/>
              <a:gd name="connsiteY5" fmla="*/ 462165 h 462588"/>
              <a:gd name="connsiteX6" fmla="*/ 2100049 w 2490601"/>
              <a:gd name="connsiteY6" fmla="*/ 462165 h 462588"/>
              <a:gd name="connsiteX7" fmla="*/ 2100049 w 2490601"/>
              <a:gd name="connsiteY7" fmla="*/ 462588 h 462588"/>
              <a:gd name="connsiteX8" fmla="*/ 1445367 w 2490601"/>
              <a:gd name="connsiteY8" fmla="*/ 462588 h 462588"/>
              <a:gd name="connsiteX9" fmla="*/ 1343970 w 2490601"/>
              <a:gd name="connsiteY9" fmla="*/ 462588 h 462588"/>
              <a:gd name="connsiteX10" fmla="*/ 1146632 w 2490601"/>
              <a:gd name="connsiteY10" fmla="*/ 462588 h 462588"/>
              <a:gd name="connsiteX11" fmla="*/ 1045235 w 2490601"/>
              <a:gd name="connsiteY11" fmla="*/ 462588 h 462588"/>
              <a:gd name="connsiteX12" fmla="*/ 390553 w 2490601"/>
              <a:gd name="connsiteY12" fmla="*/ 462588 h 462588"/>
              <a:gd name="connsiteX13" fmla="*/ 390553 w 2490601"/>
              <a:gd name="connsiteY13" fmla="*/ 462165 h 462588"/>
              <a:gd name="connsiteX14" fmla="*/ 329080 w 2490601"/>
              <a:gd name="connsiteY14" fmla="*/ 462165 h 462588"/>
              <a:gd name="connsiteX15" fmla="*/ 271663 w 2490601"/>
              <a:gd name="connsiteY15" fmla="*/ 447352 h 462588"/>
              <a:gd name="connsiteX16" fmla="*/ 231432 w 2490601"/>
              <a:gd name="connsiteY16" fmla="*/ 407142 h 462588"/>
              <a:gd name="connsiteX17" fmla="*/ 937 w 2490601"/>
              <a:gd name="connsiteY17" fmla="*/ 3346 h 46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0601" h="462588">
                <a:moveTo>
                  <a:pt x="0" y="0"/>
                </a:moveTo>
                <a:lnTo>
                  <a:pt x="2490601" y="0"/>
                </a:lnTo>
                <a:lnTo>
                  <a:pt x="2489665" y="3346"/>
                </a:lnTo>
                <a:lnTo>
                  <a:pt x="2259169" y="407142"/>
                </a:lnTo>
                <a:cubicBezTo>
                  <a:pt x="2249531" y="423226"/>
                  <a:pt x="2236118" y="437194"/>
                  <a:pt x="2218938" y="447352"/>
                </a:cubicBezTo>
                <a:cubicBezTo>
                  <a:pt x="2200916" y="457932"/>
                  <a:pt x="2181220" y="462588"/>
                  <a:pt x="2161522" y="462165"/>
                </a:cubicBezTo>
                <a:lnTo>
                  <a:pt x="2100049" y="462165"/>
                </a:lnTo>
                <a:lnTo>
                  <a:pt x="2100049" y="462588"/>
                </a:lnTo>
                <a:lnTo>
                  <a:pt x="1445367" y="462588"/>
                </a:lnTo>
                <a:lnTo>
                  <a:pt x="1343970" y="462588"/>
                </a:lnTo>
                <a:lnTo>
                  <a:pt x="1146632" y="462588"/>
                </a:lnTo>
                <a:lnTo>
                  <a:pt x="1045235" y="462588"/>
                </a:lnTo>
                <a:lnTo>
                  <a:pt x="390553" y="462588"/>
                </a:lnTo>
                <a:lnTo>
                  <a:pt x="390553" y="462165"/>
                </a:lnTo>
                <a:lnTo>
                  <a:pt x="329080" y="462165"/>
                </a:lnTo>
                <a:cubicBezTo>
                  <a:pt x="309381" y="462588"/>
                  <a:pt x="289685" y="457932"/>
                  <a:pt x="271663" y="447352"/>
                </a:cubicBezTo>
                <a:cubicBezTo>
                  <a:pt x="254483" y="437194"/>
                  <a:pt x="241070" y="423226"/>
                  <a:pt x="231432" y="407142"/>
                </a:cubicBezTo>
                <a:lnTo>
                  <a:pt x="937" y="33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TextBox 30"/>
          <p:cNvSpPr txBox="1"/>
          <p:nvPr/>
        </p:nvSpPr>
        <p:spPr>
          <a:xfrm>
            <a:off x="7097338" y="1454074"/>
            <a:ext cx="1862834" cy="430887"/>
          </a:xfrm>
          <a:prstGeom prst="rect">
            <a:avLst/>
          </a:prstGeom>
          <a:noFill/>
        </p:spPr>
        <p:txBody>
          <a:bodyPr wrap="square" lIns="0" tIns="0" rIns="0" bIns="0" rtlCol="0">
            <a:spAutoFit/>
          </a:bodyPr>
          <a:lstStyle/>
          <a:p>
            <a:pPr algn="ctr"/>
            <a:r>
              <a:rPr lang="zh-CN" altLang="en-US" sz="2800" b="1" dirty="0">
                <a:solidFill>
                  <a:schemeClr val="bg1"/>
                </a:solidFill>
                <a:cs typeface="+mn-ea"/>
                <a:sym typeface="+mn-lt"/>
              </a:rPr>
              <a:t>国内现状</a:t>
            </a:r>
          </a:p>
        </p:txBody>
      </p:sp>
      <p:pic>
        <p:nvPicPr>
          <p:cNvPr id="6" name="图片 5">
            <a:extLst>
              <a:ext uri="{FF2B5EF4-FFF2-40B4-BE49-F238E27FC236}">
                <a16:creationId xmlns:a16="http://schemas.microsoft.com/office/drawing/2014/main" id="{56CC3E72-12FB-49E3-ABA0-F5BBFDCBE7FF}"/>
              </a:ext>
            </a:extLst>
          </p:cNvPr>
          <p:cNvPicPr>
            <a:picLocks noChangeAspect="1"/>
          </p:cNvPicPr>
          <p:nvPr/>
        </p:nvPicPr>
        <p:blipFill>
          <a:blip r:embed="rId3"/>
          <a:stretch>
            <a:fillRect/>
          </a:stretch>
        </p:blipFill>
        <p:spPr>
          <a:xfrm>
            <a:off x="1570034" y="1212320"/>
            <a:ext cx="3356367" cy="3387594"/>
          </a:xfrm>
          <a:prstGeom prst="rect">
            <a:avLst/>
          </a:prstGeom>
        </p:spPr>
      </p:pic>
    </p:spTree>
    <p:extLst>
      <p:ext uri="{BB962C8B-B14F-4D97-AF65-F5344CB8AC3E}">
        <p14:creationId xmlns:p14="http://schemas.microsoft.com/office/powerpoint/2010/main" val="2461834928"/>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par>
                                <p:cTn id="8" presetID="12" presetClass="entr" presetSubtype="4" fill="hold" grpId="0" nodeType="withEffect">
                                  <p:stCondLst>
                                    <p:cond delay="0"/>
                                  </p:stCondLst>
                                  <p:iterate type="lt">
                                    <p:tmPct val="4000"/>
                                  </p:iterate>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p:tgtEl>
                                          <p:spTgt spid="32"/>
                                        </p:tgtEl>
                                        <p:attrNameLst>
                                          <p:attrName>ppt_y</p:attrName>
                                        </p:attrNameLst>
                                      </p:cBhvr>
                                      <p:tavLst>
                                        <p:tav tm="0">
                                          <p:val>
                                            <p:strVal val="#ppt_y+#ppt_h*1.125000"/>
                                          </p:val>
                                        </p:tav>
                                        <p:tav tm="100000">
                                          <p:val>
                                            <p:strVal val="#ppt_y"/>
                                          </p:val>
                                        </p:tav>
                                      </p:tavLst>
                                    </p:anim>
                                    <p:animEffect transition="in" filter="wipe(up)">
                                      <p:cBhvr>
                                        <p:cTn id="11" dur="500"/>
                                        <p:tgtEl>
                                          <p:spTgt spid="32"/>
                                        </p:tgtEl>
                                      </p:cBhvr>
                                    </p:animEffect>
                                  </p:childTnLst>
                                </p:cTn>
                              </p:par>
                            </p:childTnLst>
                          </p:cTn>
                        </p:par>
                        <p:par>
                          <p:cTn id="12" fill="hold">
                            <p:stCondLst>
                              <p:cond delay="1920"/>
                            </p:stCondLst>
                            <p:childTnLst>
                              <p:par>
                                <p:cTn id="13" presetID="22" presetClass="entr" presetSubtype="1" fill="hold" grpId="0" nodeType="afterEffect">
                                  <p:stCondLst>
                                    <p:cond delay="0"/>
                                  </p:stCondLst>
                                  <p:iterate type="lt">
                                    <p:tmPct val="10000"/>
                                  </p:iterate>
                                  <p:childTnLst>
                                    <p:set>
                                      <p:cBhvr>
                                        <p:cTn id="14" dur="1" fill="hold">
                                          <p:stCondLst>
                                            <p:cond delay="0"/>
                                          </p:stCondLst>
                                        </p:cTn>
                                        <p:tgtEl>
                                          <p:spTgt spid="11"/>
                                        </p:tgtEl>
                                        <p:attrNameLst>
                                          <p:attrName>style.visibility</p:attrName>
                                        </p:attrNameLst>
                                      </p:cBhvr>
                                      <p:to>
                                        <p:strVal val="visible"/>
                                      </p:to>
                                    </p:set>
                                    <p:animEffect transition="in" filter="wipe(up)">
                                      <p:cBhvr>
                                        <p:cTn id="15" dur="3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2"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1"/>
          <p:cNvSpPr txBox="1"/>
          <p:nvPr/>
        </p:nvSpPr>
        <p:spPr>
          <a:xfrm>
            <a:off x="1072355" y="5016177"/>
            <a:ext cx="10047290" cy="1042401"/>
          </a:xfrm>
          <a:prstGeom prst="rect">
            <a:avLst/>
          </a:prstGeom>
          <a:noFill/>
        </p:spPr>
        <p:txBody>
          <a:bodyPr wrap="square" lIns="0" tIns="0" rIns="0" bIns="0" rtlCol="0">
            <a:spAutoFit/>
          </a:bodyPr>
          <a:lstStyle/>
          <a:p>
            <a:pPr algn="just">
              <a:lnSpc>
                <a:spcPts val="2800"/>
              </a:lnSpc>
            </a:pPr>
            <a:r>
              <a:rPr lang="zh-CN" altLang="en-US" dirty="0">
                <a:solidFill>
                  <a:schemeClr val="bg2">
                    <a:lumMod val="25000"/>
                  </a:schemeClr>
                </a:solidFill>
                <a:cs typeface="+mn-ea"/>
                <a:sym typeface="+mn-lt"/>
              </a:rPr>
              <a:t>上图为</a:t>
            </a:r>
            <a:r>
              <a:rPr lang="en-US" altLang="zh-CN" dirty="0">
                <a:solidFill>
                  <a:schemeClr val="bg2">
                    <a:lumMod val="25000"/>
                  </a:schemeClr>
                </a:solidFill>
                <a:cs typeface="+mn-ea"/>
                <a:sym typeface="+mn-lt"/>
              </a:rPr>
              <a:t>2020</a:t>
            </a:r>
            <a:r>
              <a:rPr lang="zh-CN" altLang="en-US" dirty="0">
                <a:solidFill>
                  <a:schemeClr val="bg2">
                    <a:lumMod val="25000"/>
                  </a:schemeClr>
                </a:solidFill>
                <a:cs typeface="+mn-ea"/>
                <a:sym typeface="+mn-lt"/>
              </a:rPr>
              <a:t>年巴西疫新冠疫情初期的数据。综合国内外研究现状，发现对于新冠疫情的研究更多的集中于医药开放或生物学研究上，针对时空轨迹传播特征方面的研究还不够系统和成熟，尤其在国内，尚缺乏更完善和具体的研究。</a:t>
            </a:r>
            <a:endParaRPr lang="en-US" altLang="zh-CN" dirty="0">
              <a:solidFill>
                <a:schemeClr val="bg2">
                  <a:lumMod val="25000"/>
                </a:schemeClr>
              </a:solidFill>
              <a:cs typeface="+mn-ea"/>
              <a:sym typeface="+mn-lt"/>
            </a:endParaRPr>
          </a:p>
        </p:txBody>
      </p:sp>
      <p:sp>
        <p:nvSpPr>
          <p:cNvPr id="5" name="标题 4"/>
          <p:cNvSpPr>
            <a:spLocks noGrp="1"/>
          </p:cNvSpPr>
          <p:nvPr>
            <p:ph type="title"/>
          </p:nvPr>
        </p:nvSpPr>
        <p:spPr/>
        <p:txBody>
          <a:bodyPr/>
          <a:lstStyle/>
          <a:p>
            <a:r>
              <a:rPr lang="zh-CN" altLang="en-US" dirty="0">
                <a:latin typeface="+mn-lt"/>
                <a:ea typeface="+mn-ea"/>
                <a:cs typeface="+mn-ea"/>
                <a:sym typeface="+mn-lt"/>
              </a:rPr>
              <a:t>国际研究现状</a:t>
            </a:r>
          </a:p>
        </p:txBody>
      </p:sp>
      <p:sp>
        <p:nvSpPr>
          <p:cNvPr id="27" name="TextBox 29"/>
          <p:cNvSpPr txBox="1"/>
          <p:nvPr/>
        </p:nvSpPr>
        <p:spPr>
          <a:xfrm>
            <a:off x="1595762" y="2471231"/>
            <a:ext cx="3607772" cy="1638718"/>
          </a:xfrm>
          <a:prstGeom prst="rect">
            <a:avLst/>
          </a:prstGeom>
          <a:noFill/>
        </p:spPr>
        <p:txBody>
          <a:bodyPr wrap="square" lIns="0" tIns="0" rIns="0" bIns="0" rtlCol="0">
            <a:spAutoFit/>
          </a:bodyPr>
          <a:lstStyle/>
          <a:p>
            <a:pPr algn="ctr">
              <a:lnSpc>
                <a:spcPts val="2600"/>
              </a:lnSpc>
            </a:pPr>
            <a:r>
              <a:rPr lang="zh-CN" altLang="en-US" dirty="0">
                <a:solidFill>
                  <a:schemeClr val="bg2">
                    <a:lumMod val="25000"/>
                  </a:schemeClr>
                </a:solidFill>
                <a:cs typeface="+mn-ea"/>
                <a:sym typeface="+mn-lt"/>
              </a:rPr>
              <a:t>结合各大国外学术期刊（</a:t>
            </a:r>
            <a:r>
              <a:rPr lang="en-US" altLang="zh-CN" dirty="0">
                <a:solidFill>
                  <a:schemeClr val="bg2">
                    <a:lumMod val="25000"/>
                  </a:schemeClr>
                </a:solidFill>
                <a:cs typeface="+mn-ea"/>
                <a:sym typeface="+mn-lt"/>
              </a:rPr>
              <a:t>Science</a:t>
            </a:r>
            <a:r>
              <a:rPr lang="zh-CN" altLang="en-US" dirty="0">
                <a:solidFill>
                  <a:schemeClr val="bg2">
                    <a:lumMod val="25000"/>
                  </a:schemeClr>
                </a:solidFill>
                <a:cs typeface="+mn-ea"/>
                <a:sym typeface="+mn-lt"/>
              </a:rPr>
              <a:t>、</a:t>
            </a:r>
            <a:r>
              <a:rPr lang="en-US" altLang="zh-CN" dirty="0">
                <a:solidFill>
                  <a:schemeClr val="bg2">
                    <a:lumMod val="25000"/>
                  </a:schemeClr>
                </a:solidFill>
                <a:cs typeface="+mn-ea"/>
                <a:sym typeface="+mn-lt"/>
              </a:rPr>
              <a:t>Nature</a:t>
            </a:r>
            <a:r>
              <a:rPr lang="zh-CN" altLang="en-US" dirty="0">
                <a:solidFill>
                  <a:schemeClr val="bg2">
                    <a:lumMod val="25000"/>
                  </a:schemeClr>
                </a:solidFill>
                <a:cs typeface="+mn-ea"/>
                <a:sym typeface="+mn-lt"/>
              </a:rPr>
              <a:t>、</a:t>
            </a:r>
            <a:r>
              <a:rPr lang="en-US" altLang="zh-CN" dirty="0">
                <a:solidFill>
                  <a:schemeClr val="bg2">
                    <a:lumMod val="25000"/>
                  </a:schemeClr>
                </a:solidFill>
                <a:cs typeface="+mn-ea"/>
                <a:sym typeface="+mn-lt"/>
              </a:rPr>
              <a:t>Lancet</a:t>
            </a:r>
            <a:r>
              <a:rPr lang="zh-CN" altLang="en-US" dirty="0">
                <a:solidFill>
                  <a:schemeClr val="bg2">
                    <a:lumMod val="25000"/>
                  </a:schemeClr>
                </a:solidFill>
                <a:cs typeface="+mn-ea"/>
                <a:sym typeface="+mn-lt"/>
              </a:rPr>
              <a:t>、</a:t>
            </a:r>
            <a:r>
              <a:rPr lang="en-US" altLang="zh-CN" dirty="0">
                <a:solidFill>
                  <a:schemeClr val="bg2">
                    <a:lumMod val="25000"/>
                  </a:schemeClr>
                </a:solidFill>
                <a:cs typeface="+mn-ea"/>
                <a:sym typeface="+mn-lt"/>
              </a:rPr>
              <a:t>PubMed</a:t>
            </a:r>
            <a:r>
              <a:rPr lang="zh-CN" altLang="en-US" dirty="0">
                <a:solidFill>
                  <a:schemeClr val="bg2">
                    <a:lumMod val="25000"/>
                  </a:schemeClr>
                </a:solidFill>
                <a:cs typeface="+mn-ea"/>
                <a:sym typeface="+mn-lt"/>
              </a:rPr>
              <a:t>等），国外研究更多的集中于医药方面，目前有关于美国、巴西的疫情传播研究</a:t>
            </a:r>
            <a:endParaRPr lang="en-US" altLang="zh-CN" dirty="0">
              <a:solidFill>
                <a:schemeClr val="bg2">
                  <a:lumMod val="25000"/>
                </a:schemeClr>
              </a:solidFill>
              <a:cs typeface="+mn-ea"/>
              <a:sym typeface="+mn-lt"/>
            </a:endParaRPr>
          </a:p>
        </p:txBody>
      </p:sp>
      <p:sp>
        <p:nvSpPr>
          <p:cNvPr id="39" name="任意多边形 38"/>
          <p:cNvSpPr>
            <a:spLocks noChangeAspect="1"/>
          </p:cNvSpPr>
          <p:nvPr/>
        </p:nvSpPr>
        <p:spPr>
          <a:xfrm>
            <a:off x="811333" y="1726119"/>
            <a:ext cx="5176630" cy="2548338"/>
          </a:xfrm>
          <a:custGeom>
            <a:avLst/>
            <a:gdLst>
              <a:gd name="connsiteX0" fmla="*/ 999243 w 5176630"/>
              <a:gd name="connsiteY0" fmla="*/ 0 h 2548338"/>
              <a:gd name="connsiteX1" fmla="*/ 1866900 w 5176630"/>
              <a:gd name="connsiteY1" fmla="*/ 0 h 2548338"/>
              <a:gd name="connsiteX2" fmla="*/ 2316348 w 5176630"/>
              <a:gd name="connsiteY2" fmla="*/ 0 h 2548338"/>
              <a:gd name="connsiteX3" fmla="*/ 2565930 w 5176630"/>
              <a:gd name="connsiteY3" fmla="*/ 0 h 2548338"/>
              <a:gd name="connsiteX4" fmla="*/ 2610700 w 5176630"/>
              <a:gd name="connsiteY4" fmla="*/ 0 h 2548338"/>
              <a:gd name="connsiteX5" fmla="*/ 2860282 w 5176630"/>
              <a:gd name="connsiteY5" fmla="*/ 0 h 2548338"/>
              <a:gd name="connsiteX6" fmla="*/ 3309730 w 5176630"/>
              <a:gd name="connsiteY6" fmla="*/ 0 h 2548338"/>
              <a:gd name="connsiteX7" fmla="*/ 4177387 w 5176630"/>
              <a:gd name="connsiteY7" fmla="*/ 0 h 2548338"/>
              <a:gd name="connsiteX8" fmla="*/ 4177387 w 5176630"/>
              <a:gd name="connsiteY8" fmla="*/ 1042 h 2548338"/>
              <a:gd name="connsiteX9" fmla="*/ 4326636 w 5176630"/>
              <a:gd name="connsiteY9" fmla="*/ 1042 h 2548338"/>
              <a:gd name="connsiteX10" fmla="*/ 4470026 w 5176630"/>
              <a:gd name="connsiteY10" fmla="*/ 38550 h 2548338"/>
              <a:gd name="connsiteX11" fmla="*/ 4569051 w 5176630"/>
              <a:gd name="connsiteY11" fmla="*/ 137527 h 2548338"/>
              <a:gd name="connsiteX12" fmla="*/ 5137436 w 5176630"/>
              <a:gd name="connsiteY12" fmla="*/ 1131441 h 2548338"/>
              <a:gd name="connsiteX13" fmla="*/ 5176630 w 5176630"/>
              <a:gd name="connsiteY13" fmla="*/ 1274171 h 2548338"/>
              <a:gd name="connsiteX14" fmla="*/ 5136401 w 5176630"/>
              <a:gd name="connsiteY14" fmla="*/ 1417945 h 2548338"/>
              <a:gd name="connsiteX15" fmla="*/ 4569051 w 5176630"/>
              <a:gd name="connsiteY15" fmla="*/ 2411860 h 2548338"/>
              <a:gd name="connsiteX16" fmla="*/ 4470026 w 5176630"/>
              <a:gd name="connsiteY16" fmla="*/ 2510835 h 2548338"/>
              <a:gd name="connsiteX17" fmla="*/ 4328699 w 5176630"/>
              <a:gd name="connsiteY17" fmla="*/ 2547297 h 2548338"/>
              <a:gd name="connsiteX18" fmla="*/ 4177387 w 5176630"/>
              <a:gd name="connsiteY18" fmla="*/ 2547297 h 2548338"/>
              <a:gd name="connsiteX19" fmla="*/ 4177387 w 5176630"/>
              <a:gd name="connsiteY19" fmla="*/ 2548338 h 2548338"/>
              <a:gd name="connsiteX20" fmla="*/ 3309730 w 5176630"/>
              <a:gd name="connsiteY20" fmla="*/ 2548338 h 2548338"/>
              <a:gd name="connsiteX21" fmla="*/ 2860282 w 5176630"/>
              <a:gd name="connsiteY21" fmla="*/ 2548338 h 2548338"/>
              <a:gd name="connsiteX22" fmla="*/ 2610700 w 5176630"/>
              <a:gd name="connsiteY22" fmla="*/ 2548338 h 2548338"/>
              <a:gd name="connsiteX23" fmla="*/ 2565930 w 5176630"/>
              <a:gd name="connsiteY23" fmla="*/ 2548338 h 2548338"/>
              <a:gd name="connsiteX24" fmla="*/ 2316348 w 5176630"/>
              <a:gd name="connsiteY24" fmla="*/ 2548338 h 2548338"/>
              <a:gd name="connsiteX25" fmla="*/ 1866900 w 5176630"/>
              <a:gd name="connsiteY25" fmla="*/ 2548338 h 2548338"/>
              <a:gd name="connsiteX26" fmla="*/ 999243 w 5176630"/>
              <a:gd name="connsiteY26" fmla="*/ 2548338 h 2548338"/>
              <a:gd name="connsiteX27" fmla="*/ 999243 w 5176630"/>
              <a:gd name="connsiteY27" fmla="*/ 2547297 h 2548338"/>
              <a:gd name="connsiteX28" fmla="*/ 847931 w 5176630"/>
              <a:gd name="connsiteY28" fmla="*/ 2547297 h 2548338"/>
              <a:gd name="connsiteX29" fmla="*/ 706604 w 5176630"/>
              <a:gd name="connsiteY29" fmla="*/ 2510835 h 2548338"/>
              <a:gd name="connsiteX30" fmla="*/ 607579 w 5176630"/>
              <a:gd name="connsiteY30" fmla="*/ 2411860 h 2548338"/>
              <a:gd name="connsiteX31" fmla="*/ 40229 w 5176630"/>
              <a:gd name="connsiteY31" fmla="*/ 1417945 h 2548338"/>
              <a:gd name="connsiteX32" fmla="*/ 0 w 5176630"/>
              <a:gd name="connsiteY32" fmla="*/ 1274171 h 2548338"/>
              <a:gd name="connsiteX33" fmla="*/ 39194 w 5176630"/>
              <a:gd name="connsiteY33" fmla="*/ 1131441 h 2548338"/>
              <a:gd name="connsiteX34" fmla="*/ 607579 w 5176630"/>
              <a:gd name="connsiteY34" fmla="*/ 137527 h 2548338"/>
              <a:gd name="connsiteX35" fmla="*/ 706604 w 5176630"/>
              <a:gd name="connsiteY35" fmla="*/ 38550 h 2548338"/>
              <a:gd name="connsiteX36" fmla="*/ 849994 w 5176630"/>
              <a:gd name="connsiteY36" fmla="*/ 1042 h 2548338"/>
              <a:gd name="connsiteX37" fmla="*/ 999243 w 5176630"/>
              <a:gd name="connsiteY37" fmla="*/ 1042 h 254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176630" h="2548338">
                <a:moveTo>
                  <a:pt x="999243" y="0"/>
                </a:moveTo>
                <a:lnTo>
                  <a:pt x="1866900" y="0"/>
                </a:lnTo>
                <a:lnTo>
                  <a:pt x="2316348" y="0"/>
                </a:lnTo>
                <a:lnTo>
                  <a:pt x="2565930" y="0"/>
                </a:lnTo>
                <a:lnTo>
                  <a:pt x="2610700" y="0"/>
                </a:lnTo>
                <a:lnTo>
                  <a:pt x="2860282" y="0"/>
                </a:lnTo>
                <a:lnTo>
                  <a:pt x="3309730" y="0"/>
                </a:lnTo>
                <a:lnTo>
                  <a:pt x="4177387" y="0"/>
                </a:lnTo>
                <a:lnTo>
                  <a:pt x="4177387" y="1042"/>
                </a:lnTo>
                <a:lnTo>
                  <a:pt x="4326636" y="1042"/>
                </a:lnTo>
                <a:cubicBezTo>
                  <a:pt x="4375120" y="0"/>
                  <a:pt x="4424636" y="11461"/>
                  <a:pt x="4470026" y="38550"/>
                </a:cubicBezTo>
                <a:cubicBezTo>
                  <a:pt x="4512314" y="62513"/>
                  <a:pt x="4546358" y="96893"/>
                  <a:pt x="4569051" y="137527"/>
                </a:cubicBezTo>
                <a:lnTo>
                  <a:pt x="5137436" y="1131441"/>
                </a:lnTo>
                <a:cubicBezTo>
                  <a:pt x="5162189" y="1173113"/>
                  <a:pt x="5176630" y="1222078"/>
                  <a:pt x="5176630" y="1274171"/>
                </a:cubicBezTo>
                <a:cubicBezTo>
                  <a:pt x="5176630" y="1327307"/>
                  <a:pt x="5162189" y="1376272"/>
                  <a:pt x="5136401" y="1417945"/>
                </a:cubicBezTo>
                <a:lnTo>
                  <a:pt x="4569051" y="2411860"/>
                </a:lnTo>
                <a:cubicBezTo>
                  <a:pt x="4545328" y="2451450"/>
                  <a:pt x="4512314" y="2485831"/>
                  <a:pt x="4470026" y="2510835"/>
                </a:cubicBezTo>
                <a:cubicBezTo>
                  <a:pt x="4425666" y="2536877"/>
                  <a:pt x="4377185" y="2548338"/>
                  <a:pt x="4328699" y="2547297"/>
                </a:cubicBezTo>
                <a:lnTo>
                  <a:pt x="4177387" y="2547297"/>
                </a:lnTo>
                <a:lnTo>
                  <a:pt x="4177387" y="2548338"/>
                </a:lnTo>
                <a:lnTo>
                  <a:pt x="3309730" y="2548338"/>
                </a:lnTo>
                <a:lnTo>
                  <a:pt x="2860282" y="2548338"/>
                </a:lnTo>
                <a:lnTo>
                  <a:pt x="2610700" y="2548338"/>
                </a:lnTo>
                <a:lnTo>
                  <a:pt x="2565930" y="2548338"/>
                </a:lnTo>
                <a:lnTo>
                  <a:pt x="2316348" y="2548338"/>
                </a:lnTo>
                <a:lnTo>
                  <a:pt x="1866900" y="2548338"/>
                </a:lnTo>
                <a:lnTo>
                  <a:pt x="999243" y="2548338"/>
                </a:lnTo>
                <a:lnTo>
                  <a:pt x="999243" y="2547297"/>
                </a:lnTo>
                <a:lnTo>
                  <a:pt x="847931" y="2547297"/>
                </a:lnTo>
                <a:cubicBezTo>
                  <a:pt x="799445" y="2548338"/>
                  <a:pt x="750964" y="2536877"/>
                  <a:pt x="706604" y="2510835"/>
                </a:cubicBezTo>
                <a:cubicBezTo>
                  <a:pt x="664316" y="2485831"/>
                  <a:pt x="631302" y="2451450"/>
                  <a:pt x="607579" y="2411860"/>
                </a:cubicBezTo>
                <a:lnTo>
                  <a:pt x="40229" y="1417945"/>
                </a:lnTo>
                <a:cubicBezTo>
                  <a:pt x="14441" y="1376272"/>
                  <a:pt x="0" y="1327307"/>
                  <a:pt x="0" y="1274171"/>
                </a:cubicBezTo>
                <a:cubicBezTo>
                  <a:pt x="0" y="1222078"/>
                  <a:pt x="14441" y="1173113"/>
                  <a:pt x="39194" y="1131441"/>
                </a:cubicBezTo>
                <a:lnTo>
                  <a:pt x="607579" y="137527"/>
                </a:lnTo>
                <a:cubicBezTo>
                  <a:pt x="630272" y="96893"/>
                  <a:pt x="664316" y="62513"/>
                  <a:pt x="706604" y="38550"/>
                </a:cubicBezTo>
                <a:cubicBezTo>
                  <a:pt x="751994" y="11461"/>
                  <a:pt x="801510" y="0"/>
                  <a:pt x="849994" y="1042"/>
                </a:cubicBezTo>
                <a:lnTo>
                  <a:pt x="999243" y="1042"/>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9" name="梯形 28"/>
          <p:cNvSpPr/>
          <p:nvPr/>
        </p:nvSpPr>
        <p:spPr>
          <a:xfrm>
            <a:off x="1681126" y="1561505"/>
            <a:ext cx="3437044" cy="159723"/>
          </a:xfrm>
          <a:prstGeom prst="trapezoid">
            <a:avLst>
              <a:gd name="adj" fmla="val 6911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任意多边形 29"/>
          <p:cNvSpPr>
            <a:spLocks noChangeAspect="1"/>
          </p:cNvSpPr>
          <p:nvPr/>
        </p:nvSpPr>
        <p:spPr>
          <a:xfrm>
            <a:off x="1789076" y="1561505"/>
            <a:ext cx="3221144" cy="662888"/>
          </a:xfrm>
          <a:custGeom>
            <a:avLst/>
            <a:gdLst>
              <a:gd name="connsiteX0" fmla="*/ 0 w 2490601"/>
              <a:gd name="connsiteY0" fmla="*/ 0 h 462588"/>
              <a:gd name="connsiteX1" fmla="*/ 2490601 w 2490601"/>
              <a:gd name="connsiteY1" fmla="*/ 0 h 462588"/>
              <a:gd name="connsiteX2" fmla="*/ 2489665 w 2490601"/>
              <a:gd name="connsiteY2" fmla="*/ 3346 h 462588"/>
              <a:gd name="connsiteX3" fmla="*/ 2259169 w 2490601"/>
              <a:gd name="connsiteY3" fmla="*/ 407142 h 462588"/>
              <a:gd name="connsiteX4" fmla="*/ 2218938 w 2490601"/>
              <a:gd name="connsiteY4" fmla="*/ 447352 h 462588"/>
              <a:gd name="connsiteX5" fmla="*/ 2161522 w 2490601"/>
              <a:gd name="connsiteY5" fmla="*/ 462165 h 462588"/>
              <a:gd name="connsiteX6" fmla="*/ 2100049 w 2490601"/>
              <a:gd name="connsiteY6" fmla="*/ 462165 h 462588"/>
              <a:gd name="connsiteX7" fmla="*/ 2100049 w 2490601"/>
              <a:gd name="connsiteY7" fmla="*/ 462588 h 462588"/>
              <a:gd name="connsiteX8" fmla="*/ 1445367 w 2490601"/>
              <a:gd name="connsiteY8" fmla="*/ 462588 h 462588"/>
              <a:gd name="connsiteX9" fmla="*/ 1343970 w 2490601"/>
              <a:gd name="connsiteY9" fmla="*/ 462588 h 462588"/>
              <a:gd name="connsiteX10" fmla="*/ 1146632 w 2490601"/>
              <a:gd name="connsiteY10" fmla="*/ 462588 h 462588"/>
              <a:gd name="connsiteX11" fmla="*/ 1045235 w 2490601"/>
              <a:gd name="connsiteY11" fmla="*/ 462588 h 462588"/>
              <a:gd name="connsiteX12" fmla="*/ 390553 w 2490601"/>
              <a:gd name="connsiteY12" fmla="*/ 462588 h 462588"/>
              <a:gd name="connsiteX13" fmla="*/ 390553 w 2490601"/>
              <a:gd name="connsiteY13" fmla="*/ 462165 h 462588"/>
              <a:gd name="connsiteX14" fmla="*/ 329080 w 2490601"/>
              <a:gd name="connsiteY14" fmla="*/ 462165 h 462588"/>
              <a:gd name="connsiteX15" fmla="*/ 271663 w 2490601"/>
              <a:gd name="connsiteY15" fmla="*/ 447352 h 462588"/>
              <a:gd name="connsiteX16" fmla="*/ 231432 w 2490601"/>
              <a:gd name="connsiteY16" fmla="*/ 407142 h 462588"/>
              <a:gd name="connsiteX17" fmla="*/ 937 w 2490601"/>
              <a:gd name="connsiteY17" fmla="*/ 3346 h 46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0601" h="462588">
                <a:moveTo>
                  <a:pt x="0" y="0"/>
                </a:moveTo>
                <a:lnTo>
                  <a:pt x="2490601" y="0"/>
                </a:lnTo>
                <a:lnTo>
                  <a:pt x="2489665" y="3346"/>
                </a:lnTo>
                <a:lnTo>
                  <a:pt x="2259169" y="407142"/>
                </a:lnTo>
                <a:cubicBezTo>
                  <a:pt x="2249531" y="423226"/>
                  <a:pt x="2236118" y="437194"/>
                  <a:pt x="2218938" y="447352"/>
                </a:cubicBezTo>
                <a:cubicBezTo>
                  <a:pt x="2200916" y="457932"/>
                  <a:pt x="2181220" y="462588"/>
                  <a:pt x="2161522" y="462165"/>
                </a:cubicBezTo>
                <a:lnTo>
                  <a:pt x="2100049" y="462165"/>
                </a:lnTo>
                <a:lnTo>
                  <a:pt x="2100049" y="462588"/>
                </a:lnTo>
                <a:lnTo>
                  <a:pt x="1445367" y="462588"/>
                </a:lnTo>
                <a:lnTo>
                  <a:pt x="1343970" y="462588"/>
                </a:lnTo>
                <a:lnTo>
                  <a:pt x="1146632" y="462588"/>
                </a:lnTo>
                <a:lnTo>
                  <a:pt x="1045235" y="462588"/>
                </a:lnTo>
                <a:lnTo>
                  <a:pt x="390553" y="462588"/>
                </a:lnTo>
                <a:lnTo>
                  <a:pt x="390553" y="462165"/>
                </a:lnTo>
                <a:lnTo>
                  <a:pt x="329080" y="462165"/>
                </a:lnTo>
                <a:cubicBezTo>
                  <a:pt x="309381" y="462588"/>
                  <a:pt x="289685" y="457932"/>
                  <a:pt x="271663" y="447352"/>
                </a:cubicBezTo>
                <a:cubicBezTo>
                  <a:pt x="254483" y="437194"/>
                  <a:pt x="241070" y="423226"/>
                  <a:pt x="231432" y="407142"/>
                </a:cubicBezTo>
                <a:lnTo>
                  <a:pt x="937" y="33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TextBox 30"/>
          <p:cNvSpPr txBox="1"/>
          <p:nvPr/>
        </p:nvSpPr>
        <p:spPr>
          <a:xfrm>
            <a:off x="2468231" y="1669484"/>
            <a:ext cx="1862834" cy="430887"/>
          </a:xfrm>
          <a:prstGeom prst="rect">
            <a:avLst/>
          </a:prstGeom>
          <a:noFill/>
        </p:spPr>
        <p:txBody>
          <a:bodyPr wrap="square" lIns="0" tIns="0" rIns="0" bIns="0" rtlCol="0">
            <a:spAutoFit/>
          </a:bodyPr>
          <a:lstStyle/>
          <a:p>
            <a:pPr algn="ctr"/>
            <a:r>
              <a:rPr lang="zh-CN" altLang="en-US" sz="2800" b="1" dirty="0">
                <a:solidFill>
                  <a:schemeClr val="bg1"/>
                </a:solidFill>
                <a:cs typeface="+mn-ea"/>
                <a:sym typeface="+mn-lt"/>
              </a:rPr>
              <a:t>国际现状</a:t>
            </a:r>
          </a:p>
        </p:txBody>
      </p:sp>
      <p:pic>
        <p:nvPicPr>
          <p:cNvPr id="3" name="图片 2">
            <a:extLst>
              <a:ext uri="{FF2B5EF4-FFF2-40B4-BE49-F238E27FC236}">
                <a16:creationId xmlns:a16="http://schemas.microsoft.com/office/drawing/2014/main" id="{4C7757C5-B001-4E4A-9381-5724D19136C4}"/>
              </a:ext>
            </a:extLst>
          </p:cNvPr>
          <p:cNvPicPr>
            <a:picLocks noChangeAspect="1"/>
          </p:cNvPicPr>
          <p:nvPr/>
        </p:nvPicPr>
        <p:blipFill>
          <a:blip r:embed="rId3"/>
          <a:stretch>
            <a:fillRect/>
          </a:stretch>
        </p:blipFill>
        <p:spPr>
          <a:xfrm>
            <a:off x="6480143" y="285841"/>
            <a:ext cx="5176630" cy="4359476"/>
          </a:xfrm>
          <a:prstGeom prst="rect">
            <a:avLst/>
          </a:prstGeom>
        </p:spPr>
      </p:pic>
    </p:spTree>
    <p:extLst>
      <p:ext uri="{BB962C8B-B14F-4D97-AF65-F5344CB8AC3E}">
        <p14:creationId xmlns:p14="http://schemas.microsoft.com/office/powerpoint/2010/main" val="3992655409"/>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右箭头 54"/>
          <p:cNvSpPr/>
          <p:nvPr/>
        </p:nvSpPr>
        <p:spPr>
          <a:xfrm>
            <a:off x="5051180" y="5070627"/>
            <a:ext cx="1322690" cy="392919"/>
          </a:xfrm>
          <a:prstGeom prst="rightArrow">
            <a:avLst>
              <a:gd name="adj1" fmla="val 62355"/>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4420664" y="4832643"/>
            <a:ext cx="868886" cy="86888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右箭头 51"/>
          <p:cNvSpPr/>
          <p:nvPr/>
        </p:nvSpPr>
        <p:spPr>
          <a:xfrm>
            <a:off x="5586080" y="3545420"/>
            <a:ext cx="787789" cy="392919"/>
          </a:xfrm>
          <a:prstGeom prst="rightArrow">
            <a:avLst>
              <a:gd name="adj1" fmla="val 62355"/>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a:off x="4896379" y="3307436"/>
            <a:ext cx="868886" cy="86888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右箭头 50"/>
          <p:cNvSpPr/>
          <p:nvPr/>
        </p:nvSpPr>
        <p:spPr>
          <a:xfrm>
            <a:off x="5051180" y="2074760"/>
            <a:ext cx="1322690" cy="392919"/>
          </a:xfrm>
          <a:prstGeom prst="rightArrow">
            <a:avLst>
              <a:gd name="adj1" fmla="val 62355"/>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4420664" y="1836776"/>
            <a:ext cx="868886" cy="86888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p:txBody>
          <a:bodyPr/>
          <a:lstStyle/>
          <a:p>
            <a:r>
              <a:rPr lang="zh-CN" altLang="en-US" dirty="0">
                <a:latin typeface="+mn-lt"/>
                <a:ea typeface="+mn-ea"/>
                <a:cs typeface="+mn-ea"/>
                <a:sym typeface="+mn-lt"/>
              </a:rPr>
              <a:t>选题意义</a:t>
            </a:r>
          </a:p>
        </p:txBody>
      </p:sp>
      <p:sp>
        <p:nvSpPr>
          <p:cNvPr id="20" name="弧形 19"/>
          <p:cNvSpPr/>
          <p:nvPr/>
        </p:nvSpPr>
        <p:spPr>
          <a:xfrm>
            <a:off x="520763" y="1335312"/>
            <a:ext cx="4826002" cy="4825998"/>
          </a:xfrm>
          <a:prstGeom prst="arc">
            <a:avLst>
              <a:gd name="adj1" fmla="val 19962055"/>
              <a:gd name="adj2" fmla="val 20959234"/>
            </a:avLst>
          </a:prstGeom>
          <a:ln w="12700">
            <a:solidFill>
              <a:schemeClr val="bg2">
                <a:lumMod val="5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1" name="TextBox 15"/>
          <p:cNvSpPr txBox="1"/>
          <p:nvPr/>
        </p:nvSpPr>
        <p:spPr>
          <a:xfrm>
            <a:off x="6544091" y="3411825"/>
            <a:ext cx="4592093" cy="685893"/>
          </a:xfrm>
          <a:prstGeom prst="rect">
            <a:avLst/>
          </a:prstGeom>
        </p:spPr>
        <p:txBody>
          <a:bodyPr wrap="square">
            <a:spAutoFit/>
          </a:bodyPr>
          <a:lstStyle>
            <a:defPPr>
              <a:defRPr lang="zh-CN"/>
            </a:defPPr>
          </a:lstStyle>
          <a:p>
            <a:pPr>
              <a:lnSpc>
                <a:spcPts val="2400"/>
              </a:lnSpc>
            </a:pPr>
            <a:r>
              <a:rPr lang="zh-CN" altLang="en-US" dirty="0">
                <a:cs typeface="+mn-ea"/>
                <a:sym typeface="+mn-lt"/>
              </a:rPr>
              <a:t>收集整理中国新冠患者数据，有利于加深对中国各省市疫情扩散情况的理解</a:t>
            </a:r>
            <a:endParaRPr lang="en-US" altLang="zh-CN" dirty="0">
              <a:cs typeface="+mn-ea"/>
              <a:sym typeface="+mn-lt"/>
            </a:endParaRPr>
          </a:p>
        </p:txBody>
      </p:sp>
      <p:sp>
        <p:nvSpPr>
          <p:cNvPr id="24" name="Freeform 5"/>
          <p:cNvSpPr>
            <a:spLocks/>
          </p:cNvSpPr>
          <p:nvPr/>
        </p:nvSpPr>
        <p:spPr bwMode="auto">
          <a:xfrm rot="5400000">
            <a:off x="1673764" y="2488311"/>
            <a:ext cx="2520000" cy="2520000"/>
          </a:xfrm>
          <a:prstGeom prst="ellipse">
            <a:avLst/>
          </a:prstGeom>
          <a:solidFill>
            <a:schemeClr val="accent1"/>
          </a:solidFill>
          <a:ln w="9525" cap="flat">
            <a:noFill/>
            <a:prstDash val="solid"/>
            <a:miter lim="800000"/>
            <a:headEnd/>
            <a:tailEnd/>
          </a:ln>
        </p:spPr>
        <p:txBody>
          <a:bodyPr vert="horz" wrap="square" lIns="109728" tIns="54864" rIns="109728" bIns="54864" numCol="1" anchor="t" anchorCtr="0" compatLnSpc="1">
            <a:prstTxWarp prst="textNoShape">
              <a:avLst/>
            </a:prstTxWarp>
          </a:bodyPr>
          <a:lstStyle/>
          <a:p>
            <a:endParaRPr lang="zh-CN" altLang="en-US" sz="2615">
              <a:cs typeface="+mn-ea"/>
              <a:sym typeface="+mn-lt"/>
            </a:endParaRPr>
          </a:p>
        </p:txBody>
      </p:sp>
      <p:sp>
        <p:nvSpPr>
          <p:cNvPr id="25" name="TextBox 19"/>
          <p:cNvSpPr txBox="1"/>
          <p:nvPr/>
        </p:nvSpPr>
        <p:spPr>
          <a:xfrm>
            <a:off x="2304457" y="3409757"/>
            <a:ext cx="1258614" cy="67710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4400" b="1" dirty="0">
                <a:latin typeface="+mn-lt"/>
                <a:ea typeface="+mn-ea"/>
                <a:cs typeface="+mn-ea"/>
                <a:sym typeface="+mn-lt"/>
              </a:rPr>
              <a:t>意义</a:t>
            </a:r>
            <a:endParaRPr lang="zh-CN" altLang="en-US" sz="4400" dirty="0">
              <a:latin typeface="+mn-lt"/>
              <a:ea typeface="+mn-ea"/>
              <a:cs typeface="+mn-ea"/>
              <a:sym typeface="+mn-lt"/>
            </a:endParaRPr>
          </a:p>
        </p:txBody>
      </p:sp>
      <p:sp>
        <p:nvSpPr>
          <p:cNvPr id="27" name="Freeform 5"/>
          <p:cNvSpPr>
            <a:spLocks/>
          </p:cNvSpPr>
          <p:nvPr/>
        </p:nvSpPr>
        <p:spPr bwMode="auto">
          <a:xfrm rot="5400000">
            <a:off x="1493764" y="2308311"/>
            <a:ext cx="2880000" cy="2880000"/>
          </a:xfrm>
          <a:prstGeom prst="ellipse">
            <a:avLst/>
          </a:prstGeom>
          <a:noFill/>
          <a:ln w="19050" cap="flat">
            <a:solidFill>
              <a:schemeClr val="accent2"/>
            </a:solidFill>
            <a:prstDash val="solid"/>
            <a:miter lim="800000"/>
            <a:headEnd/>
            <a:tailEnd/>
          </a:ln>
        </p:spPr>
        <p:txBody>
          <a:bodyPr vert="horz" wrap="square" lIns="109728" tIns="54864" rIns="109728" bIns="54864" numCol="1" anchor="t" anchorCtr="0" compatLnSpc="1">
            <a:prstTxWarp prst="textNoShape">
              <a:avLst/>
            </a:prstTxWarp>
          </a:bodyPr>
          <a:lstStyle/>
          <a:p>
            <a:endParaRPr lang="zh-CN" altLang="en-US" sz="2615">
              <a:cs typeface="+mn-ea"/>
              <a:sym typeface="+mn-lt"/>
            </a:endParaRPr>
          </a:p>
        </p:txBody>
      </p:sp>
      <p:sp>
        <p:nvSpPr>
          <p:cNvPr id="30" name="椭圆 29"/>
          <p:cNvSpPr/>
          <p:nvPr/>
        </p:nvSpPr>
        <p:spPr>
          <a:xfrm>
            <a:off x="4505701" y="1924050"/>
            <a:ext cx="698812" cy="6988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1</a:t>
            </a:r>
            <a:endParaRPr lang="zh-CN" altLang="en-US" sz="2400" dirty="0">
              <a:solidFill>
                <a:schemeClr val="bg1"/>
              </a:solidFill>
              <a:cs typeface="+mn-ea"/>
              <a:sym typeface="+mn-lt"/>
            </a:endParaRPr>
          </a:p>
        </p:txBody>
      </p:sp>
      <p:sp>
        <p:nvSpPr>
          <p:cNvPr id="33" name="椭圆 32"/>
          <p:cNvSpPr/>
          <p:nvPr/>
        </p:nvSpPr>
        <p:spPr>
          <a:xfrm>
            <a:off x="4981416" y="3398908"/>
            <a:ext cx="698812" cy="6988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2</a:t>
            </a:r>
            <a:endParaRPr lang="zh-CN" altLang="en-US" sz="2400" dirty="0">
              <a:solidFill>
                <a:schemeClr val="bg1"/>
              </a:solidFill>
              <a:cs typeface="+mn-ea"/>
              <a:sym typeface="+mn-lt"/>
            </a:endParaRPr>
          </a:p>
        </p:txBody>
      </p:sp>
      <p:sp>
        <p:nvSpPr>
          <p:cNvPr id="34" name="椭圆 33"/>
          <p:cNvSpPr/>
          <p:nvPr/>
        </p:nvSpPr>
        <p:spPr>
          <a:xfrm>
            <a:off x="4505701" y="4917683"/>
            <a:ext cx="698812" cy="6988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cs typeface="+mn-ea"/>
                <a:sym typeface="+mn-lt"/>
              </a:rPr>
              <a:t>3</a:t>
            </a:r>
            <a:endParaRPr lang="zh-CN" altLang="en-US" sz="2400" dirty="0">
              <a:solidFill>
                <a:schemeClr val="bg1"/>
              </a:solidFill>
              <a:cs typeface="+mn-ea"/>
              <a:sym typeface="+mn-lt"/>
            </a:endParaRPr>
          </a:p>
        </p:txBody>
      </p:sp>
      <p:sp>
        <p:nvSpPr>
          <p:cNvPr id="43" name="TextBox 41"/>
          <p:cNvSpPr txBox="1"/>
          <p:nvPr/>
        </p:nvSpPr>
        <p:spPr>
          <a:xfrm>
            <a:off x="6585802" y="4930600"/>
            <a:ext cx="4566208" cy="685893"/>
          </a:xfrm>
          <a:prstGeom prst="rect">
            <a:avLst/>
          </a:prstGeom>
        </p:spPr>
        <p:txBody>
          <a:bodyPr wrap="square">
            <a:spAutoFit/>
          </a:bodyPr>
          <a:lstStyle>
            <a:defPPr>
              <a:defRPr lang="zh-CN"/>
            </a:defPPr>
          </a:lstStyle>
          <a:p>
            <a:pPr>
              <a:lnSpc>
                <a:spcPts val="2400"/>
              </a:lnSpc>
            </a:pPr>
            <a:r>
              <a:rPr lang="zh-CN" altLang="en-US" dirty="0">
                <a:cs typeface="+mn-ea"/>
                <a:sym typeface="+mn-lt"/>
              </a:rPr>
              <a:t>处理分析中国新冠患者数据，有利于完善中国疾病防控领域的研究</a:t>
            </a:r>
            <a:endParaRPr lang="en-US" altLang="zh-CN" dirty="0">
              <a:cs typeface="+mn-ea"/>
              <a:sym typeface="+mn-lt"/>
            </a:endParaRPr>
          </a:p>
        </p:txBody>
      </p:sp>
      <p:sp>
        <p:nvSpPr>
          <p:cNvPr id="62" name="弧形 61"/>
          <p:cNvSpPr/>
          <p:nvPr/>
        </p:nvSpPr>
        <p:spPr>
          <a:xfrm>
            <a:off x="520763" y="1335312"/>
            <a:ext cx="4826002" cy="4825998"/>
          </a:xfrm>
          <a:prstGeom prst="arc">
            <a:avLst>
              <a:gd name="adj1" fmla="val 623307"/>
              <a:gd name="adj2" fmla="val 1699205"/>
            </a:avLst>
          </a:prstGeom>
          <a:ln w="12700">
            <a:solidFill>
              <a:schemeClr val="bg2">
                <a:lumMod val="5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2" name="TextBox 42">
            <a:extLst>
              <a:ext uri="{FF2B5EF4-FFF2-40B4-BE49-F238E27FC236}">
                <a16:creationId xmlns:a16="http://schemas.microsoft.com/office/drawing/2014/main" id="{B6496042-B28B-462A-B89F-946066DC4940}"/>
              </a:ext>
            </a:extLst>
          </p:cNvPr>
          <p:cNvSpPr txBox="1"/>
          <p:nvPr/>
        </p:nvSpPr>
        <p:spPr>
          <a:xfrm>
            <a:off x="6373869" y="1770853"/>
            <a:ext cx="4566208" cy="993670"/>
          </a:xfrm>
          <a:prstGeom prst="rect">
            <a:avLst/>
          </a:prstGeom>
        </p:spPr>
        <p:txBody>
          <a:bodyPr wrap="square">
            <a:spAutoFit/>
          </a:bodyPr>
          <a:lstStyle>
            <a:defPPr>
              <a:defRPr lang="zh-CN"/>
            </a:defPPr>
          </a:lstStyle>
          <a:p>
            <a:pPr>
              <a:lnSpc>
                <a:spcPts val="2400"/>
              </a:lnSpc>
            </a:pPr>
            <a:r>
              <a:rPr lang="zh-CN" altLang="en-US" dirty="0">
                <a:cs typeface="+mn-ea"/>
                <a:sym typeface="+mn-lt"/>
              </a:rPr>
              <a:t>课题贴近现实，靠近前沿，具有较强的现实意义和科研意义，能够锻炼数据收集分析能力</a:t>
            </a:r>
            <a:endParaRPr lang="en-US" altLang="zh-CN" dirty="0">
              <a:cs typeface="+mn-ea"/>
              <a:sym typeface="+mn-lt"/>
            </a:endParaRPr>
          </a:p>
        </p:txBody>
      </p:sp>
    </p:spTree>
    <p:extLst>
      <p:ext uri="{BB962C8B-B14F-4D97-AF65-F5344CB8AC3E}">
        <p14:creationId xmlns:p14="http://schemas.microsoft.com/office/powerpoint/2010/main" val="1013580382"/>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300"/>
                                        <p:tgtEl>
                                          <p:spTgt spid="22"/>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childTnLst>
                          </p:cTn>
                        </p:par>
                        <p:par>
                          <p:cTn id="27" fill="hold">
                            <p:stCondLst>
                              <p:cond delay="170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300"/>
                                        <p:tgtEl>
                                          <p:spTgt spid="21"/>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left)">
                                      <p:cBhvr>
                                        <p:cTn id="40" dur="3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30" grpId="0" animBg="1"/>
      <p:bldP spid="33" grpId="0" animBg="1"/>
      <p:bldP spid="34" grpId="0" animBg="1"/>
      <p:bldP spid="43"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09"/>
          <p:cNvSpPr>
            <a:spLocks noEditPoints="1" noChangeArrowheads="1"/>
          </p:cNvSpPr>
          <p:nvPr/>
        </p:nvSpPr>
        <p:spPr bwMode="auto">
          <a:xfrm>
            <a:off x="4404127" y="1988707"/>
            <a:ext cx="6130088" cy="3045192"/>
          </a:xfrm>
          <a:custGeom>
            <a:avLst/>
            <a:gdLst>
              <a:gd name="T0" fmla="*/ 2147483647 w 1779"/>
              <a:gd name="T1" fmla="*/ 2147483647 h 895"/>
              <a:gd name="T2" fmla="*/ 2147483647 w 1779"/>
              <a:gd name="T3" fmla="*/ 2147483647 h 895"/>
              <a:gd name="T4" fmla="*/ 2147483647 w 1779"/>
              <a:gd name="T5" fmla="*/ 2147483647 h 895"/>
              <a:gd name="T6" fmla="*/ 2147483647 w 1779"/>
              <a:gd name="T7" fmla="*/ 2147483647 h 895"/>
              <a:gd name="T8" fmla="*/ 2147483647 w 1779"/>
              <a:gd name="T9" fmla="*/ 2147483647 h 895"/>
              <a:gd name="T10" fmla="*/ 2147483647 w 1779"/>
              <a:gd name="T11" fmla="*/ 2147483647 h 895"/>
              <a:gd name="T12" fmla="*/ 2147483647 w 1779"/>
              <a:gd name="T13" fmla="*/ 2147483647 h 895"/>
              <a:gd name="T14" fmla="*/ 2147483647 w 1779"/>
              <a:gd name="T15" fmla="*/ 2147483647 h 895"/>
              <a:gd name="T16" fmla="*/ 2147483647 w 1779"/>
              <a:gd name="T17" fmla="*/ 2147483647 h 895"/>
              <a:gd name="T18" fmla="*/ 2147483647 w 1779"/>
              <a:gd name="T19" fmla="*/ 2147483647 h 895"/>
              <a:gd name="T20" fmla="*/ 2147483647 w 1779"/>
              <a:gd name="T21" fmla="*/ 2147483647 h 895"/>
              <a:gd name="T22" fmla="*/ 2147483647 w 1779"/>
              <a:gd name="T23" fmla="*/ 2147483647 h 895"/>
              <a:gd name="T24" fmla="*/ 2147483647 w 1779"/>
              <a:gd name="T25" fmla="*/ 2147483647 h 895"/>
              <a:gd name="T26" fmla="*/ 2147483647 w 1779"/>
              <a:gd name="T27" fmla="*/ 2147483647 h 895"/>
              <a:gd name="T28" fmla="*/ 2147483647 w 1779"/>
              <a:gd name="T29" fmla="*/ 2147483647 h 895"/>
              <a:gd name="T30" fmla="*/ 2147483647 w 1779"/>
              <a:gd name="T31" fmla="*/ 2147483647 h 895"/>
              <a:gd name="T32" fmla="*/ 2147483647 w 1779"/>
              <a:gd name="T33" fmla="*/ 2147483647 h 895"/>
              <a:gd name="T34" fmla="*/ 2147483647 w 1779"/>
              <a:gd name="T35" fmla="*/ 2147483647 h 895"/>
              <a:gd name="T36" fmla="*/ 2147483647 w 1779"/>
              <a:gd name="T37" fmla="*/ 2147483647 h 895"/>
              <a:gd name="T38" fmla="*/ 2147483647 w 1779"/>
              <a:gd name="T39" fmla="*/ 2147483647 h 895"/>
              <a:gd name="T40" fmla="*/ 2147483647 w 1779"/>
              <a:gd name="T41" fmla="*/ 2147483647 h 895"/>
              <a:gd name="T42" fmla="*/ 2147483647 w 1779"/>
              <a:gd name="T43" fmla="*/ 2147483647 h 895"/>
              <a:gd name="T44" fmla="*/ 2147483647 w 1779"/>
              <a:gd name="T45" fmla="*/ 2147483647 h 895"/>
              <a:gd name="T46" fmla="*/ 2147483647 w 1779"/>
              <a:gd name="T47" fmla="*/ 2147483647 h 895"/>
              <a:gd name="T48" fmla="*/ 2147483647 w 1779"/>
              <a:gd name="T49" fmla="*/ 2147483647 h 895"/>
              <a:gd name="T50" fmla="*/ 2147483647 w 1779"/>
              <a:gd name="T51" fmla="*/ 2147483647 h 895"/>
              <a:gd name="T52" fmla="*/ 2147483647 w 1779"/>
              <a:gd name="T53" fmla="*/ 2147483647 h 895"/>
              <a:gd name="T54" fmla="*/ 2147483647 w 1779"/>
              <a:gd name="T55" fmla="*/ 2147483647 h 895"/>
              <a:gd name="T56" fmla="*/ 2147483647 w 1779"/>
              <a:gd name="T57" fmla="*/ 2147483647 h 895"/>
              <a:gd name="T58" fmla="*/ 2147483647 w 1779"/>
              <a:gd name="T59" fmla="*/ 2147483647 h 895"/>
              <a:gd name="T60" fmla="*/ 2147483647 w 1779"/>
              <a:gd name="T61" fmla="*/ 2147483647 h 895"/>
              <a:gd name="T62" fmla="*/ 2147483647 w 1779"/>
              <a:gd name="T63" fmla="*/ 2147483647 h 895"/>
              <a:gd name="T64" fmla="*/ 2147483647 w 1779"/>
              <a:gd name="T65" fmla="*/ 2147483647 h 895"/>
              <a:gd name="T66" fmla="*/ 2147483647 w 1779"/>
              <a:gd name="T67" fmla="*/ 2147483647 h 895"/>
              <a:gd name="T68" fmla="*/ 2147483647 w 1779"/>
              <a:gd name="T69" fmla="*/ 2147483647 h 895"/>
              <a:gd name="T70" fmla="*/ 2147483647 w 1779"/>
              <a:gd name="T71" fmla="*/ 2147483647 h 895"/>
              <a:gd name="T72" fmla="*/ 2147483647 w 1779"/>
              <a:gd name="T73" fmla="*/ 2147483647 h 895"/>
              <a:gd name="T74" fmla="*/ 2147483647 w 1779"/>
              <a:gd name="T75" fmla="*/ 2147483647 h 895"/>
              <a:gd name="T76" fmla="*/ 2147483647 w 1779"/>
              <a:gd name="T77" fmla="*/ 2147483647 h 895"/>
              <a:gd name="T78" fmla="*/ 2147483647 w 1779"/>
              <a:gd name="T79" fmla="*/ 2147483647 h 895"/>
              <a:gd name="T80" fmla="*/ 2147483647 w 1779"/>
              <a:gd name="T81" fmla="*/ 2147483647 h 895"/>
              <a:gd name="T82" fmla="*/ 2147483647 w 1779"/>
              <a:gd name="T83" fmla="*/ 2147483647 h 895"/>
              <a:gd name="T84" fmla="*/ 2147483647 w 1779"/>
              <a:gd name="T85" fmla="*/ 2147483647 h 895"/>
              <a:gd name="T86" fmla="*/ 2147483647 w 1779"/>
              <a:gd name="T87" fmla="*/ 2147483647 h 895"/>
              <a:gd name="T88" fmla="*/ 2147483647 w 1779"/>
              <a:gd name="T89" fmla="*/ 2147483647 h 895"/>
              <a:gd name="T90" fmla="*/ 2147483647 w 1779"/>
              <a:gd name="T91" fmla="*/ 2147483647 h 895"/>
              <a:gd name="T92" fmla="*/ 2147483647 w 1779"/>
              <a:gd name="T93" fmla="*/ 2147483647 h 895"/>
              <a:gd name="T94" fmla="*/ 2147483647 w 1779"/>
              <a:gd name="T95" fmla="*/ 2147483647 h 895"/>
              <a:gd name="T96" fmla="*/ 2147483647 w 1779"/>
              <a:gd name="T97" fmla="*/ 2147483647 h 895"/>
              <a:gd name="T98" fmla="*/ 2147483647 w 1779"/>
              <a:gd name="T99" fmla="*/ 2147483647 h 895"/>
              <a:gd name="T100" fmla="*/ 2147483647 w 1779"/>
              <a:gd name="T101" fmla="*/ 2147483647 h 895"/>
              <a:gd name="T102" fmla="*/ 2147483647 w 1779"/>
              <a:gd name="T103" fmla="*/ 2147483647 h 895"/>
              <a:gd name="T104" fmla="*/ 2147483647 w 1779"/>
              <a:gd name="T105" fmla="*/ 2147483647 h 895"/>
              <a:gd name="T106" fmla="*/ 2147483647 w 1779"/>
              <a:gd name="T107" fmla="*/ 2147483647 h 895"/>
              <a:gd name="T108" fmla="*/ 2147483647 w 1779"/>
              <a:gd name="T109" fmla="*/ 2147483647 h 895"/>
              <a:gd name="T110" fmla="*/ 2147483647 w 1779"/>
              <a:gd name="T111" fmla="*/ 2147483647 h 895"/>
              <a:gd name="T112" fmla="*/ 2147483647 w 1779"/>
              <a:gd name="T113" fmla="*/ 2147483647 h 895"/>
              <a:gd name="T114" fmla="*/ 2147483647 w 1779"/>
              <a:gd name="T115" fmla="*/ 2147483647 h 895"/>
              <a:gd name="T116" fmla="*/ 2147483647 w 1779"/>
              <a:gd name="T117" fmla="*/ 2147483647 h 895"/>
              <a:gd name="T118" fmla="*/ 2147483647 w 1779"/>
              <a:gd name="T119" fmla="*/ 2147483647 h 895"/>
              <a:gd name="T120" fmla="*/ 2147483647 w 1779"/>
              <a:gd name="T121" fmla="*/ 2147483647 h 895"/>
              <a:gd name="T122" fmla="*/ 2147483647 w 1779"/>
              <a:gd name="T123" fmla="*/ 2147483647 h 895"/>
              <a:gd name="T124" fmla="*/ 2147483647 w 1779"/>
              <a:gd name="T125" fmla="*/ 2147483647 h 8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9"/>
              <a:gd name="T190" fmla="*/ 0 h 895"/>
              <a:gd name="T191" fmla="*/ 1779 w 1779"/>
              <a:gd name="T192" fmla="*/ 895 h 8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9" h="895">
                <a:moveTo>
                  <a:pt x="33" y="74"/>
                </a:moveTo>
                <a:cubicBezTo>
                  <a:pt x="32" y="73"/>
                  <a:pt x="30" y="73"/>
                  <a:pt x="29" y="74"/>
                </a:cubicBezTo>
                <a:cubicBezTo>
                  <a:pt x="8" y="95"/>
                  <a:pt x="8" y="95"/>
                  <a:pt x="8" y="95"/>
                </a:cubicBezTo>
                <a:cubicBezTo>
                  <a:pt x="7" y="96"/>
                  <a:pt x="7" y="98"/>
                  <a:pt x="8" y="99"/>
                </a:cubicBezTo>
                <a:cubicBezTo>
                  <a:pt x="9" y="100"/>
                  <a:pt x="10" y="100"/>
                  <a:pt x="11" y="100"/>
                </a:cubicBezTo>
                <a:cubicBezTo>
                  <a:pt x="11" y="100"/>
                  <a:pt x="12" y="100"/>
                  <a:pt x="13" y="99"/>
                </a:cubicBezTo>
                <a:cubicBezTo>
                  <a:pt x="33" y="78"/>
                  <a:pt x="33" y="78"/>
                  <a:pt x="33" y="78"/>
                </a:cubicBezTo>
                <a:cubicBezTo>
                  <a:pt x="35" y="77"/>
                  <a:pt x="35" y="75"/>
                  <a:pt x="33" y="74"/>
                </a:cubicBezTo>
                <a:close/>
                <a:moveTo>
                  <a:pt x="55" y="70"/>
                </a:moveTo>
                <a:cubicBezTo>
                  <a:pt x="55" y="70"/>
                  <a:pt x="56" y="70"/>
                  <a:pt x="57" y="69"/>
                </a:cubicBezTo>
                <a:cubicBezTo>
                  <a:pt x="62" y="64"/>
                  <a:pt x="62" y="64"/>
                  <a:pt x="62" y="64"/>
                </a:cubicBezTo>
                <a:cubicBezTo>
                  <a:pt x="63" y="63"/>
                  <a:pt x="63" y="61"/>
                  <a:pt x="62" y="59"/>
                </a:cubicBezTo>
                <a:cubicBezTo>
                  <a:pt x="61" y="58"/>
                  <a:pt x="59" y="58"/>
                  <a:pt x="58" y="59"/>
                </a:cubicBezTo>
                <a:cubicBezTo>
                  <a:pt x="52" y="65"/>
                  <a:pt x="52" y="65"/>
                  <a:pt x="52" y="65"/>
                </a:cubicBezTo>
                <a:cubicBezTo>
                  <a:pt x="51" y="66"/>
                  <a:pt x="51" y="68"/>
                  <a:pt x="52" y="69"/>
                </a:cubicBezTo>
                <a:cubicBezTo>
                  <a:pt x="53" y="70"/>
                  <a:pt x="54" y="70"/>
                  <a:pt x="55" y="70"/>
                </a:cubicBezTo>
                <a:close/>
                <a:moveTo>
                  <a:pt x="20" y="105"/>
                </a:moveTo>
                <a:cubicBezTo>
                  <a:pt x="21" y="105"/>
                  <a:pt x="21" y="104"/>
                  <a:pt x="22" y="104"/>
                </a:cubicBezTo>
                <a:cubicBezTo>
                  <a:pt x="42" y="84"/>
                  <a:pt x="42" y="84"/>
                  <a:pt x="42" y="84"/>
                </a:cubicBezTo>
                <a:cubicBezTo>
                  <a:pt x="43" y="83"/>
                  <a:pt x="43" y="81"/>
                  <a:pt x="42" y="80"/>
                </a:cubicBezTo>
                <a:cubicBezTo>
                  <a:pt x="41" y="78"/>
                  <a:pt x="39" y="78"/>
                  <a:pt x="38" y="80"/>
                </a:cubicBezTo>
                <a:cubicBezTo>
                  <a:pt x="18" y="100"/>
                  <a:pt x="18" y="100"/>
                  <a:pt x="18" y="100"/>
                </a:cubicBezTo>
                <a:cubicBezTo>
                  <a:pt x="16" y="101"/>
                  <a:pt x="16" y="103"/>
                  <a:pt x="18" y="104"/>
                </a:cubicBezTo>
                <a:cubicBezTo>
                  <a:pt x="18" y="104"/>
                  <a:pt x="19" y="105"/>
                  <a:pt x="20" y="105"/>
                </a:cubicBezTo>
                <a:close/>
                <a:moveTo>
                  <a:pt x="30" y="106"/>
                </a:moveTo>
                <a:cubicBezTo>
                  <a:pt x="29" y="105"/>
                  <a:pt x="27" y="105"/>
                  <a:pt x="25" y="106"/>
                </a:cubicBezTo>
                <a:cubicBezTo>
                  <a:pt x="24" y="107"/>
                  <a:pt x="24" y="107"/>
                  <a:pt x="24" y="107"/>
                </a:cubicBezTo>
                <a:cubicBezTo>
                  <a:pt x="23" y="108"/>
                  <a:pt x="23" y="110"/>
                  <a:pt x="24" y="112"/>
                </a:cubicBezTo>
                <a:cubicBezTo>
                  <a:pt x="24" y="112"/>
                  <a:pt x="25" y="112"/>
                  <a:pt x="26" y="112"/>
                </a:cubicBezTo>
                <a:cubicBezTo>
                  <a:pt x="27" y="112"/>
                  <a:pt x="28" y="112"/>
                  <a:pt x="28" y="112"/>
                </a:cubicBezTo>
                <a:cubicBezTo>
                  <a:pt x="30" y="110"/>
                  <a:pt x="30" y="110"/>
                  <a:pt x="30" y="110"/>
                </a:cubicBezTo>
                <a:cubicBezTo>
                  <a:pt x="31" y="109"/>
                  <a:pt x="31" y="107"/>
                  <a:pt x="30" y="106"/>
                </a:cubicBezTo>
                <a:close/>
                <a:moveTo>
                  <a:pt x="37" y="99"/>
                </a:moveTo>
                <a:cubicBezTo>
                  <a:pt x="37" y="99"/>
                  <a:pt x="38" y="100"/>
                  <a:pt x="39" y="100"/>
                </a:cubicBezTo>
                <a:cubicBezTo>
                  <a:pt x="40" y="100"/>
                  <a:pt x="41" y="99"/>
                  <a:pt x="41" y="99"/>
                </a:cubicBezTo>
                <a:cubicBezTo>
                  <a:pt x="50" y="90"/>
                  <a:pt x="50" y="90"/>
                  <a:pt x="50" y="90"/>
                </a:cubicBezTo>
                <a:cubicBezTo>
                  <a:pt x="51" y="89"/>
                  <a:pt x="51" y="87"/>
                  <a:pt x="50" y="86"/>
                </a:cubicBezTo>
                <a:cubicBezTo>
                  <a:pt x="48" y="85"/>
                  <a:pt x="46" y="85"/>
                  <a:pt x="45" y="86"/>
                </a:cubicBezTo>
                <a:cubicBezTo>
                  <a:pt x="37" y="94"/>
                  <a:pt x="37" y="94"/>
                  <a:pt x="37" y="94"/>
                </a:cubicBezTo>
                <a:cubicBezTo>
                  <a:pt x="36" y="95"/>
                  <a:pt x="36" y="97"/>
                  <a:pt x="37" y="99"/>
                </a:cubicBezTo>
                <a:close/>
                <a:moveTo>
                  <a:pt x="20" y="133"/>
                </a:moveTo>
                <a:cubicBezTo>
                  <a:pt x="21" y="133"/>
                  <a:pt x="21" y="132"/>
                  <a:pt x="22" y="132"/>
                </a:cubicBezTo>
                <a:cubicBezTo>
                  <a:pt x="25" y="129"/>
                  <a:pt x="25" y="129"/>
                  <a:pt x="25" y="129"/>
                </a:cubicBezTo>
                <a:cubicBezTo>
                  <a:pt x="26" y="128"/>
                  <a:pt x="26" y="126"/>
                  <a:pt x="25" y="125"/>
                </a:cubicBezTo>
                <a:cubicBezTo>
                  <a:pt x="24" y="123"/>
                  <a:pt x="22" y="123"/>
                  <a:pt x="20" y="125"/>
                </a:cubicBezTo>
                <a:cubicBezTo>
                  <a:pt x="18" y="127"/>
                  <a:pt x="18" y="127"/>
                  <a:pt x="18" y="127"/>
                </a:cubicBezTo>
                <a:cubicBezTo>
                  <a:pt x="16" y="129"/>
                  <a:pt x="16" y="131"/>
                  <a:pt x="18" y="132"/>
                </a:cubicBezTo>
                <a:cubicBezTo>
                  <a:pt x="18" y="132"/>
                  <a:pt x="19" y="133"/>
                  <a:pt x="20" y="133"/>
                </a:cubicBezTo>
                <a:close/>
                <a:moveTo>
                  <a:pt x="54" y="110"/>
                </a:moveTo>
                <a:cubicBezTo>
                  <a:pt x="52" y="109"/>
                  <a:pt x="50" y="109"/>
                  <a:pt x="49" y="110"/>
                </a:cubicBezTo>
                <a:cubicBezTo>
                  <a:pt x="31" y="128"/>
                  <a:pt x="31" y="128"/>
                  <a:pt x="31" y="128"/>
                </a:cubicBezTo>
                <a:cubicBezTo>
                  <a:pt x="30" y="130"/>
                  <a:pt x="30" y="131"/>
                  <a:pt x="31" y="133"/>
                </a:cubicBezTo>
                <a:cubicBezTo>
                  <a:pt x="31" y="133"/>
                  <a:pt x="32" y="134"/>
                  <a:pt x="33" y="134"/>
                </a:cubicBezTo>
                <a:cubicBezTo>
                  <a:pt x="34" y="134"/>
                  <a:pt x="35" y="133"/>
                  <a:pt x="35" y="133"/>
                </a:cubicBezTo>
                <a:cubicBezTo>
                  <a:pt x="54" y="114"/>
                  <a:pt x="54" y="114"/>
                  <a:pt x="54" y="114"/>
                </a:cubicBezTo>
                <a:cubicBezTo>
                  <a:pt x="55" y="113"/>
                  <a:pt x="55" y="111"/>
                  <a:pt x="54" y="110"/>
                </a:cubicBezTo>
                <a:close/>
                <a:moveTo>
                  <a:pt x="59" y="105"/>
                </a:moveTo>
                <a:cubicBezTo>
                  <a:pt x="59" y="105"/>
                  <a:pt x="60" y="106"/>
                  <a:pt x="61" y="106"/>
                </a:cubicBezTo>
                <a:cubicBezTo>
                  <a:pt x="62" y="106"/>
                  <a:pt x="62" y="105"/>
                  <a:pt x="63" y="105"/>
                </a:cubicBezTo>
                <a:cubicBezTo>
                  <a:pt x="72" y="96"/>
                  <a:pt x="72" y="96"/>
                  <a:pt x="72" y="96"/>
                </a:cubicBezTo>
                <a:cubicBezTo>
                  <a:pt x="73" y="94"/>
                  <a:pt x="73" y="92"/>
                  <a:pt x="72" y="91"/>
                </a:cubicBezTo>
                <a:cubicBezTo>
                  <a:pt x="71" y="90"/>
                  <a:pt x="69" y="90"/>
                  <a:pt x="68" y="91"/>
                </a:cubicBezTo>
                <a:cubicBezTo>
                  <a:pt x="59" y="100"/>
                  <a:pt x="59" y="100"/>
                  <a:pt x="59" y="100"/>
                </a:cubicBezTo>
                <a:cubicBezTo>
                  <a:pt x="57" y="102"/>
                  <a:pt x="57" y="104"/>
                  <a:pt x="59" y="105"/>
                </a:cubicBezTo>
                <a:close/>
                <a:moveTo>
                  <a:pt x="3" y="156"/>
                </a:moveTo>
                <a:cubicBezTo>
                  <a:pt x="1" y="158"/>
                  <a:pt x="1" y="158"/>
                  <a:pt x="1" y="158"/>
                </a:cubicBezTo>
                <a:cubicBezTo>
                  <a:pt x="0" y="159"/>
                  <a:pt x="0" y="161"/>
                  <a:pt x="1" y="162"/>
                </a:cubicBezTo>
                <a:cubicBezTo>
                  <a:pt x="2" y="163"/>
                  <a:pt x="2" y="163"/>
                  <a:pt x="3" y="163"/>
                </a:cubicBezTo>
                <a:cubicBezTo>
                  <a:pt x="4" y="163"/>
                  <a:pt x="5" y="163"/>
                  <a:pt x="5" y="162"/>
                </a:cubicBezTo>
                <a:cubicBezTo>
                  <a:pt x="8" y="160"/>
                  <a:pt x="8" y="160"/>
                  <a:pt x="8" y="160"/>
                </a:cubicBezTo>
                <a:cubicBezTo>
                  <a:pt x="9" y="159"/>
                  <a:pt x="9" y="157"/>
                  <a:pt x="8" y="156"/>
                </a:cubicBezTo>
                <a:cubicBezTo>
                  <a:pt x="6" y="155"/>
                  <a:pt x="4" y="155"/>
                  <a:pt x="3" y="156"/>
                </a:cubicBezTo>
                <a:close/>
                <a:moveTo>
                  <a:pt x="23" y="150"/>
                </a:moveTo>
                <a:cubicBezTo>
                  <a:pt x="18" y="155"/>
                  <a:pt x="18" y="155"/>
                  <a:pt x="18" y="155"/>
                </a:cubicBezTo>
                <a:cubicBezTo>
                  <a:pt x="16" y="157"/>
                  <a:pt x="16" y="159"/>
                  <a:pt x="18" y="160"/>
                </a:cubicBezTo>
                <a:cubicBezTo>
                  <a:pt x="18" y="160"/>
                  <a:pt x="19" y="161"/>
                  <a:pt x="20" y="161"/>
                </a:cubicBezTo>
                <a:cubicBezTo>
                  <a:pt x="21" y="161"/>
                  <a:pt x="21" y="160"/>
                  <a:pt x="22" y="160"/>
                </a:cubicBezTo>
                <a:cubicBezTo>
                  <a:pt x="28" y="154"/>
                  <a:pt x="28" y="154"/>
                  <a:pt x="28" y="154"/>
                </a:cubicBezTo>
                <a:cubicBezTo>
                  <a:pt x="29" y="153"/>
                  <a:pt x="29" y="151"/>
                  <a:pt x="28" y="150"/>
                </a:cubicBezTo>
                <a:cubicBezTo>
                  <a:pt x="27" y="148"/>
                  <a:pt x="25" y="148"/>
                  <a:pt x="23" y="150"/>
                </a:cubicBezTo>
                <a:close/>
                <a:moveTo>
                  <a:pt x="42" y="140"/>
                </a:moveTo>
                <a:cubicBezTo>
                  <a:pt x="79" y="103"/>
                  <a:pt x="79" y="103"/>
                  <a:pt x="79" y="103"/>
                </a:cubicBezTo>
                <a:cubicBezTo>
                  <a:pt x="85" y="96"/>
                  <a:pt x="85" y="96"/>
                  <a:pt x="85" y="96"/>
                </a:cubicBezTo>
                <a:cubicBezTo>
                  <a:pt x="87" y="95"/>
                  <a:pt x="87" y="93"/>
                  <a:pt x="85" y="92"/>
                </a:cubicBezTo>
                <a:cubicBezTo>
                  <a:pt x="84" y="91"/>
                  <a:pt x="82" y="91"/>
                  <a:pt x="81" y="92"/>
                </a:cubicBezTo>
                <a:cubicBezTo>
                  <a:pt x="77" y="96"/>
                  <a:pt x="77" y="96"/>
                  <a:pt x="77" y="96"/>
                </a:cubicBezTo>
                <a:cubicBezTo>
                  <a:pt x="38" y="135"/>
                  <a:pt x="38" y="135"/>
                  <a:pt x="38" y="135"/>
                </a:cubicBezTo>
                <a:cubicBezTo>
                  <a:pt x="37" y="137"/>
                  <a:pt x="37" y="139"/>
                  <a:pt x="38" y="140"/>
                </a:cubicBezTo>
                <a:cubicBezTo>
                  <a:pt x="38" y="140"/>
                  <a:pt x="39" y="141"/>
                  <a:pt x="40" y="141"/>
                </a:cubicBezTo>
                <a:cubicBezTo>
                  <a:pt x="41" y="141"/>
                  <a:pt x="41" y="140"/>
                  <a:pt x="42" y="140"/>
                </a:cubicBezTo>
                <a:close/>
                <a:moveTo>
                  <a:pt x="89" y="91"/>
                </a:moveTo>
                <a:cubicBezTo>
                  <a:pt x="90" y="91"/>
                  <a:pt x="91" y="91"/>
                  <a:pt x="92" y="90"/>
                </a:cubicBezTo>
                <a:cubicBezTo>
                  <a:pt x="102" y="79"/>
                  <a:pt x="102" y="79"/>
                  <a:pt x="102" y="79"/>
                </a:cubicBezTo>
                <a:cubicBezTo>
                  <a:pt x="104" y="78"/>
                  <a:pt x="104" y="76"/>
                  <a:pt x="102" y="75"/>
                </a:cubicBezTo>
                <a:cubicBezTo>
                  <a:pt x="101" y="74"/>
                  <a:pt x="99" y="74"/>
                  <a:pt x="98" y="75"/>
                </a:cubicBezTo>
                <a:cubicBezTo>
                  <a:pt x="87" y="86"/>
                  <a:pt x="87" y="86"/>
                  <a:pt x="87" y="86"/>
                </a:cubicBezTo>
                <a:cubicBezTo>
                  <a:pt x="86" y="87"/>
                  <a:pt x="86" y="89"/>
                  <a:pt x="87" y="90"/>
                </a:cubicBezTo>
                <a:cubicBezTo>
                  <a:pt x="88" y="91"/>
                  <a:pt x="89" y="91"/>
                  <a:pt x="89" y="91"/>
                </a:cubicBezTo>
                <a:close/>
                <a:moveTo>
                  <a:pt x="125" y="66"/>
                </a:moveTo>
                <a:cubicBezTo>
                  <a:pt x="124" y="65"/>
                  <a:pt x="122" y="65"/>
                  <a:pt x="121" y="66"/>
                </a:cubicBezTo>
                <a:cubicBezTo>
                  <a:pt x="52" y="135"/>
                  <a:pt x="52" y="135"/>
                  <a:pt x="52" y="135"/>
                </a:cubicBezTo>
                <a:cubicBezTo>
                  <a:pt x="46" y="141"/>
                  <a:pt x="46" y="141"/>
                  <a:pt x="46" y="141"/>
                </a:cubicBezTo>
                <a:cubicBezTo>
                  <a:pt x="46" y="141"/>
                  <a:pt x="45" y="142"/>
                  <a:pt x="45" y="142"/>
                </a:cubicBezTo>
                <a:cubicBezTo>
                  <a:pt x="45" y="142"/>
                  <a:pt x="45" y="142"/>
                  <a:pt x="45" y="142"/>
                </a:cubicBezTo>
                <a:cubicBezTo>
                  <a:pt x="39" y="148"/>
                  <a:pt x="39" y="148"/>
                  <a:pt x="39" y="148"/>
                </a:cubicBezTo>
                <a:cubicBezTo>
                  <a:pt x="38" y="149"/>
                  <a:pt x="38" y="151"/>
                  <a:pt x="39" y="152"/>
                </a:cubicBezTo>
                <a:cubicBezTo>
                  <a:pt x="40" y="153"/>
                  <a:pt x="40" y="153"/>
                  <a:pt x="41" y="153"/>
                </a:cubicBezTo>
                <a:cubicBezTo>
                  <a:pt x="42" y="153"/>
                  <a:pt x="43" y="153"/>
                  <a:pt x="43" y="152"/>
                </a:cubicBezTo>
                <a:cubicBezTo>
                  <a:pt x="49" y="147"/>
                  <a:pt x="49" y="147"/>
                  <a:pt x="49" y="147"/>
                </a:cubicBezTo>
                <a:cubicBezTo>
                  <a:pt x="49" y="147"/>
                  <a:pt x="49" y="146"/>
                  <a:pt x="49" y="146"/>
                </a:cubicBezTo>
                <a:cubicBezTo>
                  <a:pt x="50" y="146"/>
                  <a:pt x="50" y="146"/>
                  <a:pt x="50" y="146"/>
                </a:cubicBezTo>
                <a:cubicBezTo>
                  <a:pt x="56" y="140"/>
                  <a:pt x="56" y="140"/>
                  <a:pt x="56" y="140"/>
                </a:cubicBezTo>
                <a:cubicBezTo>
                  <a:pt x="125" y="71"/>
                  <a:pt x="125" y="71"/>
                  <a:pt x="125" y="71"/>
                </a:cubicBezTo>
                <a:cubicBezTo>
                  <a:pt x="126" y="69"/>
                  <a:pt x="126" y="67"/>
                  <a:pt x="125" y="66"/>
                </a:cubicBezTo>
                <a:close/>
                <a:moveTo>
                  <a:pt x="141" y="64"/>
                </a:moveTo>
                <a:cubicBezTo>
                  <a:pt x="140" y="63"/>
                  <a:pt x="138" y="63"/>
                  <a:pt x="137" y="64"/>
                </a:cubicBezTo>
                <a:cubicBezTo>
                  <a:pt x="62" y="139"/>
                  <a:pt x="62" y="139"/>
                  <a:pt x="62" y="139"/>
                </a:cubicBezTo>
                <a:cubicBezTo>
                  <a:pt x="61" y="140"/>
                  <a:pt x="61" y="142"/>
                  <a:pt x="62" y="143"/>
                </a:cubicBezTo>
                <a:cubicBezTo>
                  <a:pt x="63" y="144"/>
                  <a:pt x="63" y="144"/>
                  <a:pt x="64" y="144"/>
                </a:cubicBezTo>
                <a:cubicBezTo>
                  <a:pt x="65" y="144"/>
                  <a:pt x="66" y="144"/>
                  <a:pt x="66" y="143"/>
                </a:cubicBezTo>
                <a:cubicBezTo>
                  <a:pt x="141" y="68"/>
                  <a:pt x="141" y="68"/>
                  <a:pt x="141" y="68"/>
                </a:cubicBezTo>
                <a:cubicBezTo>
                  <a:pt x="142" y="67"/>
                  <a:pt x="142" y="65"/>
                  <a:pt x="141" y="64"/>
                </a:cubicBezTo>
                <a:close/>
                <a:moveTo>
                  <a:pt x="157" y="66"/>
                </a:moveTo>
                <a:cubicBezTo>
                  <a:pt x="159" y="65"/>
                  <a:pt x="159" y="63"/>
                  <a:pt x="157" y="62"/>
                </a:cubicBezTo>
                <a:cubicBezTo>
                  <a:pt x="156" y="61"/>
                  <a:pt x="154" y="61"/>
                  <a:pt x="153" y="62"/>
                </a:cubicBezTo>
                <a:cubicBezTo>
                  <a:pt x="98" y="117"/>
                  <a:pt x="98" y="117"/>
                  <a:pt x="98" y="117"/>
                </a:cubicBezTo>
                <a:cubicBezTo>
                  <a:pt x="92" y="123"/>
                  <a:pt x="92" y="123"/>
                  <a:pt x="92" y="123"/>
                </a:cubicBezTo>
                <a:cubicBezTo>
                  <a:pt x="83" y="132"/>
                  <a:pt x="83" y="132"/>
                  <a:pt x="83" y="132"/>
                </a:cubicBezTo>
                <a:cubicBezTo>
                  <a:pt x="82" y="133"/>
                  <a:pt x="82" y="135"/>
                  <a:pt x="83" y="137"/>
                </a:cubicBezTo>
                <a:cubicBezTo>
                  <a:pt x="83" y="137"/>
                  <a:pt x="84" y="137"/>
                  <a:pt x="85" y="137"/>
                </a:cubicBezTo>
                <a:cubicBezTo>
                  <a:pt x="86" y="137"/>
                  <a:pt x="87" y="137"/>
                  <a:pt x="87" y="137"/>
                </a:cubicBezTo>
                <a:cubicBezTo>
                  <a:pt x="102" y="122"/>
                  <a:pt x="102" y="122"/>
                  <a:pt x="102" y="122"/>
                </a:cubicBezTo>
                <a:lnTo>
                  <a:pt x="157" y="66"/>
                </a:lnTo>
                <a:close/>
                <a:moveTo>
                  <a:pt x="168" y="65"/>
                </a:moveTo>
                <a:cubicBezTo>
                  <a:pt x="167" y="64"/>
                  <a:pt x="165" y="64"/>
                  <a:pt x="164" y="65"/>
                </a:cubicBezTo>
                <a:cubicBezTo>
                  <a:pt x="101" y="127"/>
                  <a:pt x="101" y="127"/>
                  <a:pt x="101" y="127"/>
                </a:cubicBezTo>
                <a:cubicBezTo>
                  <a:pt x="100" y="129"/>
                  <a:pt x="100" y="131"/>
                  <a:pt x="101" y="132"/>
                </a:cubicBezTo>
                <a:cubicBezTo>
                  <a:pt x="102" y="132"/>
                  <a:pt x="103" y="133"/>
                  <a:pt x="104" y="133"/>
                </a:cubicBezTo>
                <a:cubicBezTo>
                  <a:pt x="104" y="133"/>
                  <a:pt x="105" y="132"/>
                  <a:pt x="106" y="132"/>
                </a:cubicBezTo>
                <a:cubicBezTo>
                  <a:pt x="168" y="70"/>
                  <a:pt x="168" y="70"/>
                  <a:pt x="168" y="70"/>
                </a:cubicBezTo>
                <a:cubicBezTo>
                  <a:pt x="169" y="68"/>
                  <a:pt x="169" y="67"/>
                  <a:pt x="168" y="65"/>
                </a:cubicBezTo>
                <a:close/>
                <a:moveTo>
                  <a:pt x="181" y="66"/>
                </a:moveTo>
                <a:cubicBezTo>
                  <a:pt x="180" y="65"/>
                  <a:pt x="178" y="65"/>
                  <a:pt x="177" y="66"/>
                </a:cubicBezTo>
                <a:cubicBezTo>
                  <a:pt x="119" y="124"/>
                  <a:pt x="119" y="124"/>
                  <a:pt x="119" y="124"/>
                </a:cubicBezTo>
                <a:cubicBezTo>
                  <a:pt x="117" y="125"/>
                  <a:pt x="117" y="127"/>
                  <a:pt x="119" y="129"/>
                </a:cubicBezTo>
                <a:cubicBezTo>
                  <a:pt x="119" y="129"/>
                  <a:pt x="120" y="130"/>
                  <a:pt x="121" y="130"/>
                </a:cubicBezTo>
                <a:cubicBezTo>
                  <a:pt x="122" y="130"/>
                  <a:pt x="122" y="129"/>
                  <a:pt x="123" y="129"/>
                </a:cubicBezTo>
                <a:cubicBezTo>
                  <a:pt x="181" y="71"/>
                  <a:pt x="181" y="71"/>
                  <a:pt x="181" y="71"/>
                </a:cubicBezTo>
                <a:cubicBezTo>
                  <a:pt x="182" y="70"/>
                  <a:pt x="182" y="68"/>
                  <a:pt x="181" y="66"/>
                </a:cubicBezTo>
                <a:close/>
                <a:moveTo>
                  <a:pt x="130" y="131"/>
                </a:moveTo>
                <a:cubicBezTo>
                  <a:pt x="131" y="132"/>
                  <a:pt x="132" y="132"/>
                  <a:pt x="132" y="132"/>
                </a:cubicBezTo>
                <a:cubicBezTo>
                  <a:pt x="133" y="132"/>
                  <a:pt x="134" y="132"/>
                  <a:pt x="135" y="131"/>
                </a:cubicBezTo>
                <a:cubicBezTo>
                  <a:pt x="193" y="73"/>
                  <a:pt x="193" y="73"/>
                  <a:pt x="193" y="73"/>
                </a:cubicBezTo>
                <a:cubicBezTo>
                  <a:pt x="194" y="72"/>
                  <a:pt x="194" y="70"/>
                  <a:pt x="193" y="69"/>
                </a:cubicBezTo>
                <a:cubicBezTo>
                  <a:pt x="192" y="67"/>
                  <a:pt x="190" y="67"/>
                  <a:pt x="188" y="69"/>
                </a:cubicBezTo>
                <a:cubicBezTo>
                  <a:pt x="130" y="127"/>
                  <a:pt x="130" y="127"/>
                  <a:pt x="130" y="127"/>
                </a:cubicBezTo>
                <a:cubicBezTo>
                  <a:pt x="129" y="128"/>
                  <a:pt x="129" y="130"/>
                  <a:pt x="130" y="131"/>
                </a:cubicBezTo>
                <a:close/>
                <a:moveTo>
                  <a:pt x="141" y="134"/>
                </a:moveTo>
                <a:cubicBezTo>
                  <a:pt x="142" y="135"/>
                  <a:pt x="142" y="135"/>
                  <a:pt x="143" y="135"/>
                </a:cubicBezTo>
                <a:cubicBezTo>
                  <a:pt x="144" y="135"/>
                  <a:pt x="145" y="135"/>
                  <a:pt x="145" y="134"/>
                </a:cubicBezTo>
                <a:cubicBezTo>
                  <a:pt x="205" y="75"/>
                  <a:pt x="205" y="75"/>
                  <a:pt x="205" y="75"/>
                </a:cubicBezTo>
                <a:cubicBezTo>
                  <a:pt x="206" y="73"/>
                  <a:pt x="206" y="71"/>
                  <a:pt x="205" y="70"/>
                </a:cubicBezTo>
                <a:cubicBezTo>
                  <a:pt x="204" y="69"/>
                  <a:pt x="202" y="69"/>
                  <a:pt x="201" y="70"/>
                </a:cubicBezTo>
                <a:cubicBezTo>
                  <a:pt x="141" y="130"/>
                  <a:pt x="141" y="130"/>
                  <a:pt x="141" y="130"/>
                </a:cubicBezTo>
                <a:cubicBezTo>
                  <a:pt x="140" y="131"/>
                  <a:pt x="140" y="133"/>
                  <a:pt x="141" y="134"/>
                </a:cubicBezTo>
                <a:close/>
                <a:moveTo>
                  <a:pt x="148" y="141"/>
                </a:moveTo>
                <a:cubicBezTo>
                  <a:pt x="149" y="142"/>
                  <a:pt x="149" y="142"/>
                  <a:pt x="150" y="142"/>
                </a:cubicBezTo>
                <a:cubicBezTo>
                  <a:pt x="151" y="142"/>
                  <a:pt x="152" y="142"/>
                  <a:pt x="152" y="141"/>
                </a:cubicBezTo>
                <a:cubicBezTo>
                  <a:pt x="216" y="78"/>
                  <a:pt x="216" y="78"/>
                  <a:pt x="216" y="78"/>
                </a:cubicBezTo>
                <a:cubicBezTo>
                  <a:pt x="217" y="76"/>
                  <a:pt x="217" y="74"/>
                  <a:pt x="216" y="73"/>
                </a:cubicBezTo>
                <a:cubicBezTo>
                  <a:pt x="215" y="72"/>
                  <a:pt x="213" y="72"/>
                  <a:pt x="212" y="73"/>
                </a:cubicBezTo>
                <a:cubicBezTo>
                  <a:pt x="148" y="137"/>
                  <a:pt x="148" y="137"/>
                  <a:pt x="148" y="137"/>
                </a:cubicBezTo>
                <a:cubicBezTo>
                  <a:pt x="147" y="138"/>
                  <a:pt x="147" y="140"/>
                  <a:pt x="148" y="141"/>
                </a:cubicBezTo>
                <a:close/>
                <a:moveTo>
                  <a:pt x="164" y="135"/>
                </a:moveTo>
                <a:cubicBezTo>
                  <a:pt x="164" y="135"/>
                  <a:pt x="164" y="135"/>
                  <a:pt x="164" y="135"/>
                </a:cubicBezTo>
                <a:cubicBezTo>
                  <a:pt x="158" y="141"/>
                  <a:pt x="158" y="141"/>
                  <a:pt x="158" y="141"/>
                </a:cubicBezTo>
                <a:cubicBezTo>
                  <a:pt x="158" y="141"/>
                  <a:pt x="158" y="141"/>
                  <a:pt x="158" y="141"/>
                </a:cubicBezTo>
                <a:cubicBezTo>
                  <a:pt x="158" y="141"/>
                  <a:pt x="157" y="141"/>
                  <a:pt x="157" y="142"/>
                </a:cubicBezTo>
                <a:cubicBezTo>
                  <a:pt x="155" y="144"/>
                  <a:pt x="155" y="144"/>
                  <a:pt x="155" y="144"/>
                </a:cubicBezTo>
                <a:cubicBezTo>
                  <a:pt x="154" y="145"/>
                  <a:pt x="154" y="147"/>
                  <a:pt x="155" y="148"/>
                </a:cubicBezTo>
                <a:cubicBezTo>
                  <a:pt x="156" y="149"/>
                  <a:pt x="156" y="149"/>
                  <a:pt x="157" y="149"/>
                </a:cubicBezTo>
                <a:cubicBezTo>
                  <a:pt x="158" y="149"/>
                  <a:pt x="159" y="149"/>
                  <a:pt x="159" y="148"/>
                </a:cubicBezTo>
                <a:cubicBezTo>
                  <a:pt x="162" y="146"/>
                  <a:pt x="162" y="146"/>
                  <a:pt x="162" y="146"/>
                </a:cubicBezTo>
                <a:cubicBezTo>
                  <a:pt x="162" y="146"/>
                  <a:pt x="162" y="146"/>
                  <a:pt x="162" y="146"/>
                </a:cubicBezTo>
                <a:cubicBezTo>
                  <a:pt x="162" y="145"/>
                  <a:pt x="162" y="145"/>
                  <a:pt x="162" y="145"/>
                </a:cubicBezTo>
                <a:cubicBezTo>
                  <a:pt x="168" y="139"/>
                  <a:pt x="168" y="139"/>
                  <a:pt x="168" y="139"/>
                </a:cubicBezTo>
                <a:cubicBezTo>
                  <a:pt x="168" y="139"/>
                  <a:pt x="168" y="139"/>
                  <a:pt x="168" y="139"/>
                </a:cubicBezTo>
                <a:cubicBezTo>
                  <a:pt x="232" y="75"/>
                  <a:pt x="232" y="75"/>
                  <a:pt x="232" y="75"/>
                </a:cubicBezTo>
                <a:cubicBezTo>
                  <a:pt x="233" y="74"/>
                  <a:pt x="233" y="72"/>
                  <a:pt x="232" y="71"/>
                </a:cubicBezTo>
                <a:cubicBezTo>
                  <a:pt x="231" y="70"/>
                  <a:pt x="229" y="70"/>
                  <a:pt x="228" y="71"/>
                </a:cubicBezTo>
                <a:cubicBezTo>
                  <a:pt x="164" y="135"/>
                  <a:pt x="164" y="135"/>
                  <a:pt x="164" y="135"/>
                </a:cubicBezTo>
                <a:close/>
                <a:moveTo>
                  <a:pt x="153" y="160"/>
                </a:moveTo>
                <a:cubicBezTo>
                  <a:pt x="152" y="161"/>
                  <a:pt x="152" y="161"/>
                  <a:pt x="152" y="161"/>
                </a:cubicBezTo>
                <a:cubicBezTo>
                  <a:pt x="144" y="169"/>
                  <a:pt x="144" y="169"/>
                  <a:pt x="144" y="169"/>
                </a:cubicBezTo>
                <a:cubicBezTo>
                  <a:pt x="144" y="169"/>
                  <a:pt x="144" y="169"/>
                  <a:pt x="144" y="169"/>
                </a:cubicBezTo>
                <a:cubicBezTo>
                  <a:pt x="143" y="170"/>
                  <a:pt x="143" y="170"/>
                  <a:pt x="143" y="170"/>
                </a:cubicBezTo>
                <a:cubicBezTo>
                  <a:pt x="141" y="172"/>
                  <a:pt x="141" y="172"/>
                  <a:pt x="141" y="172"/>
                </a:cubicBezTo>
                <a:cubicBezTo>
                  <a:pt x="140" y="173"/>
                  <a:pt x="140" y="175"/>
                  <a:pt x="141" y="176"/>
                </a:cubicBezTo>
                <a:cubicBezTo>
                  <a:pt x="141" y="177"/>
                  <a:pt x="142" y="177"/>
                  <a:pt x="143" y="177"/>
                </a:cubicBezTo>
                <a:cubicBezTo>
                  <a:pt x="144" y="177"/>
                  <a:pt x="145" y="177"/>
                  <a:pt x="145" y="176"/>
                </a:cubicBezTo>
                <a:cubicBezTo>
                  <a:pt x="147" y="174"/>
                  <a:pt x="147" y="174"/>
                  <a:pt x="147" y="174"/>
                </a:cubicBezTo>
                <a:cubicBezTo>
                  <a:pt x="148" y="174"/>
                  <a:pt x="148" y="174"/>
                  <a:pt x="148" y="174"/>
                </a:cubicBezTo>
                <a:cubicBezTo>
                  <a:pt x="148" y="174"/>
                  <a:pt x="148" y="173"/>
                  <a:pt x="148" y="173"/>
                </a:cubicBezTo>
                <a:cubicBezTo>
                  <a:pt x="156" y="165"/>
                  <a:pt x="156" y="165"/>
                  <a:pt x="156" y="165"/>
                </a:cubicBezTo>
                <a:cubicBezTo>
                  <a:pt x="157" y="165"/>
                  <a:pt x="157" y="165"/>
                  <a:pt x="157" y="164"/>
                </a:cubicBezTo>
                <a:cubicBezTo>
                  <a:pt x="161" y="160"/>
                  <a:pt x="161" y="160"/>
                  <a:pt x="161" y="160"/>
                </a:cubicBezTo>
                <a:cubicBezTo>
                  <a:pt x="161" y="160"/>
                  <a:pt x="161" y="160"/>
                  <a:pt x="161" y="160"/>
                </a:cubicBezTo>
                <a:cubicBezTo>
                  <a:pt x="168" y="154"/>
                  <a:pt x="168" y="154"/>
                  <a:pt x="168" y="154"/>
                </a:cubicBezTo>
                <a:cubicBezTo>
                  <a:pt x="169" y="153"/>
                  <a:pt x="169" y="153"/>
                  <a:pt x="169" y="153"/>
                </a:cubicBezTo>
                <a:cubicBezTo>
                  <a:pt x="250" y="72"/>
                  <a:pt x="250" y="72"/>
                  <a:pt x="250" y="72"/>
                </a:cubicBezTo>
                <a:cubicBezTo>
                  <a:pt x="251" y="71"/>
                  <a:pt x="251" y="69"/>
                  <a:pt x="250" y="68"/>
                </a:cubicBezTo>
                <a:cubicBezTo>
                  <a:pt x="248" y="67"/>
                  <a:pt x="246" y="67"/>
                  <a:pt x="245" y="68"/>
                </a:cubicBezTo>
                <a:cubicBezTo>
                  <a:pt x="242" y="71"/>
                  <a:pt x="242" y="71"/>
                  <a:pt x="242" y="71"/>
                </a:cubicBezTo>
                <a:cubicBezTo>
                  <a:pt x="163" y="150"/>
                  <a:pt x="163" y="150"/>
                  <a:pt x="163" y="150"/>
                </a:cubicBezTo>
                <a:lnTo>
                  <a:pt x="153" y="160"/>
                </a:lnTo>
                <a:close/>
                <a:moveTo>
                  <a:pt x="158" y="173"/>
                </a:moveTo>
                <a:cubicBezTo>
                  <a:pt x="159" y="173"/>
                  <a:pt x="160" y="174"/>
                  <a:pt x="161" y="174"/>
                </a:cubicBezTo>
                <a:cubicBezTo>
                  <a:pt x="161" y="174"/>
                  <a:pt x="162" y="173"/>
                  <a:pt x="163" y="173"/>
                </a:cubicBezTo>
                <a:cubicBezTo>
                  <a:pt x="262" y="74"/>
                  <a:pt x="262" y="74"/>
                  <a:pt x="262" y="74"/>
                </a:cubicBezTo>
                <a:cubicBezTo>
                  <a:pt x="263" y="72"/>
                  <a:pt x="263" y="70"/>
                  <a:pt x="262" y="69"/>
                </a:cubicBezTo>
                <a:cubicBezTo>
                  <a:pt x="261" y="68"/>
                  <a:pt x="259" y="68"/>
                  <a:pt x="258" y="69"/>
                </a:cubicBezTo>
                <a:cubicBezTo>
                  <a:pt x="158" y="168"/>
                  <a:pt x="158" y="168"/>
                  <a:pt x="158" y="168"/>
                </a:cubicBezTo>
                <a:cubicBezTo>
                  <a:pt x="157" y="170"/>
                  <a:pt x="157" y="172"/>
                  <a:pt x="158" y="173"/>
                </a:cubicBezTo>
                <a:close/>
                <a:moveTo>
                  <a:pt x="156" y="184"/>
                </a:moveTo>
                <a:cubicBezTo>
                  <a:pt x="151" y="190"/>
                  <a:pt x="151" y="190"/>
                  <a:pt x="151" y="190"/>
                </a:cubicBezTo>
                <a:cubicBezTo>
                  <a:pt x="150" y="191"/>
                  <a:pt x="150" y="193"/>
                  <a:pt x="151" y="194"/>
                </a:cubicBezTo>
                <a:cubicBezTo>
                  <a:pt x="152" y="195"/>
                  <a:pt x="152" y="195"/>
                  <a:pt x="153" y="195"/>
                </a:cubicBezTo>
                <a:cubicBezTo>
                  <a:pt x="154" y="195"/>
                  <a:pt x="155" y="195"/>
                  <a:pt x="155" y="194"/>
                </a:cubicBezTo>
                <a:cubicBezTo>
                  <a:pt x="161" y="189"/>
                  <a:pt x="161" y="189"/>
                  <a:pt x="161" y="189"/>
                </a:cubicBezTo>
                <a:cubicBezTo>
                  <a:pt x="166" y="184"/>
                  <a:pt x="166" y="184"/>
                  <a:pt x="166" y="184"/>
                </a:cubicBezTo>
                <a:cubicBezTo>
                  <a:pt x="277" y="72"/>
                  <a:pt x="277" y="72"/>
                  <a:pt x="277" y="72"/>
                </a:cubicBezTo>
                <a:cubicBezTo>
                  <a:pt x="278" y="71"/>
                  <a:pt x="278" y="69"/>
                  <a:pt x="277" y="68"/>
                </a:cubicBezTo>
                <a:cubicBezTo>
                  <a:pt x="276" y="67"/>
                  <a:pt x="274" y="67"/>
                  <a:pt x="273" y="68"/>
                </a:cubicBezTo>
                <a:cubicBezTo>
                  <a:pt x="161" y="179"/>
                  <a:pt x="161" y="179"/>
                  <a:pt x="161" y="179"/>
                </a:cubicBezTo>
                <a:lnTo>
                  <a:pt x="156" y="184"/>
                </a:lnTo>
                <a:close/>
                <a:moveTo>
                  <a:pt x="295" y="67"/>
                </a:moveTo>
                <a:cubicBezTo>
                  <a:pt x="296" y="67"/>
                  <a:pt x="297" y="67"/>
                  <a:pt x="298" y="66"/>
                </a:cubicBezTo>
                <a:cubicBezTo>
                  <a:pt x="316" y="48"/>
                  <a:pt x="316" y="48"/>
                  <a:pt x="316" y="48"/>
                </a:cubicBezTo>
                <a:cubicBezTo>
                  <a:pt x="317" y="47"/>
                  <a:pt x="317" y="45"/>
                  <a:pt x="316" y="44"/>
                </a:cubicBezTo>
                <a:cubicBezTo>
                  <a:pt x="314" y="42"/>
                  <a:pt x="312" y="42"/>
                  <a:pt x="311" y="44"/>
                </a:cubicBezTo>
                <a:cubicBezTo>
                  <a:pt x="293" y="62"/>
                  <a:pt x="293" y="62"/>
                  <a:pt x="293" y="62"/>
                </a:cubicBezTo>
                <a:cubicBezTo>
                  <a:pt x="292" y="63"/>
                  <a:pt x="292" y="65"/>
                  <a:pt x="293" y="66"/>
                </a:cubicBezTo>
                <a:cubicBezTo>
                  <a:pt x="294" y="67"/>
                  <a:pt x="295" y="67"/>
                  <a:pt x="295" y="67"/>
                </a:cubicBezTo>
                <a:close/>
                <a:moveTo>
                  <a:pt x="166" y="189"/>
                </a:moveTo>
                <a:cubicBezTo>
                  <a:pt x="157" y="198"/>
                  <a:pt x="157" y="198"/>
                  <a:pt x="157" y="198"/>
                </a:cubicBezTo>
                <a:cubicBezTo>
                  <a:pt x="156" y="199"/>
                  <a:pt x="156" y="201"/>
                  <a:pt x="157" y="202"/>
                </a:cubicBezTo>
                <a:cubicBezTo>
                  <a:pt x="158" y="203"/>
                  <a:pt x="158" y="203"/>
                  <a:pt x="159" y="203"/>
                </a:cubicBezTo>
                <a:cubicBezTo>
                  <a:pt x="160" y="203"/>
                  <a:pt x="161" y="203"/>
                  <a:pt x="162" y="202"/>
                </a:cubicBezTo>
                <a:cubicBezTo>
                  <a:pt x="178" y="187"/>
                  <a:pt x="178" y="187"/>
                  <a:pt x="178" y="187"/>
                </a:cubicBezTo>
                <a:cubicBezTo>
                  <a:pt x="178" y="187"/>
                  <a:pt x="178" y="187"/>
                  <a:pt x="178" y="187"/>
                </a:cubicBezTo>
                <a:cubicBezTo>
                  <a:pt x="290" y="74"/>
                  <a:pt x="290" y="74"/>
                  <a:pt x="290" y="74"/>
                </a:cubicBezTo>
                <a:cubicBezTo>
                  <a:pt x="292" y="72"/>
                  <a:pt x="291" y="71"/>
                  <a:pt x="290" y="69"/>
                </a:cubicBezTo>
                <a:cubicBezTo>
                  <a:pt x="289" y="68"/>
                  <a:pt x="287" y="68"/>
                  <a:pt x="286" y="69"/>
                </a:cubicBezTo>
                <a:cubicBezTo>
                  <a:pt x="166" y="189"/>
                  <a:pt x="166" y="189"/>
                  <a:pt x="166" y="189"/>
                </a:cubicBezTo>
                <a:close/>
                <a:moveTo>
                  <a:pt x="296" y="73"/>
                </a:moveTo>
                <a:cubicBezTo>
                  <a:pt x="169" y="199"/>
                  <a:pt x="169" y="199"/>
                  <a:pt x="169" y="199"/>
                </a:cubicBezTo>
                <a:cubicBezTo>
                  <a:pt x="169" y="199"/>
                  <a:pt x="169" y="199"/>
                  <a:pt x="169" y="199"/>
                </a:cubicBezTo>
                <a:cubicBezTo>
                  <a:pt x="151" y="217"/>
                  <a:pt x="151" y="217"/>
                  <a:pt x="151" y="217"/>
                </a:cubicBezTo>
                <a:cubicBezTo>
                  <a:pt x="150" y="219"/>
                  <a:pt x="150" y="221"/>
                  <a:pt x="151" y="222"/>
                </a:cubicBezTo>
                <a:cubicBezTo>
                  <a:pt x="152" y="222"/>
                  <a:pt x="153" y="223"/>
                  <a:pt x="154" y="223"/>
                </a:cubicBezTo>
                <a:cubicBezTo>
                  <a:pt x="154" y="223"/>
                  <a:pt x="155" y="222"/>
                  <a:pt x="155" y="222"/>
                </a:cubicBezTo>
                <a:cubicBezTo>
                  <a:pt x="178" y="198"/>
                  <a:pt x="178" y="198"/>
                  <a:pt x="178" y="198"/>
                </a:cubicBezTo>
                <a:cubicBezTo>
                  <a:pt x="300" y="77"/>
                  <a:pt x="300" y="77"/>
                  <a:pt x="300" y="77"/>
                </a:cubicBezTo>
                <a:cubicBezTo>
                  <a:pt x="301" y="76"/>
                  <a:pt x="301" y="74"/>
                  <a:pt x="300" y="73"/>
                </a:cubicBezTo>
                <a:cubicBezTo>
                  <a:pt x="299" y="72"/>
                  <a:pt x="297" y="72"/>
                  <a:pt x="296" y="73"/>
                </a:cubicBezTo>
                <a:close/>
                <a:moveTo>
                  <a:pt x="316" y="57"/>
                </a:moveTo>
                <a:cubicBezTo>
                  <a:pt x="317" y="58"/>
                  <a:pt x="317" y="58"/>
                  <a:pt x="318" y="58"/>
                </a:cubicBezTo>
                <a:cubicBezTo>
                  <a:pt x="319" y="58"/>
                  <a:pt x="320" y="58"/>
                  <a:pt x="320" y="57"/>
                </a:cubicBezTo>
                <a:cubicBezTo>
                  <a:pt x="327" y="50"/>
                  <a:pt x="327" y="50"/>
                  <a:pt x="327" y="50"/>
                </a:cubicBezTo>
                <a:cubicBezTo>
                  <a:pt x="328" y="49"/>
                  <a:pt x="328" y="47"/>
                  <a:pt x="327" y="46"/>
                </a:cubicBezTo>
                <a:cubicBezTo>
                  <a:pt x="326" y="45"/>
                  <a:pt x="324" y="45"/>
                  <a:pt x="323" y="46"/>
                </a:cubicBezTo>
                <a:cubicBezTo>
                  <a:pt x="316" y="53"/>
                  <a:pt x="316" y="53"/>
                  <a:pt x="316" y="53"/>
                </a:cubicBezTo>
                <a:cubicBezTo>
                  <a:pt x="315" y="54"/>
                  <a:pt x="315" y="56"/>
                  <a:pt x="316" y="57"/>
                </a:cubicBezTo>
                <a:close/>
                <a:moveTo>
                  <a:pt x="334" y="43"/>
                </a:moveTo>
                <a:cubicBezTo>
                  <a:pt x="334" y="43"/>
                  <a:pt x="335" y="42"/>
                  <a:pt x="336" y="42"/>
                </a:cubicBezTo>
                <a:cubicBezTo>
                  <a:pt x="342" y="36"/>
                  <a:pt x="342" y="36"/>
                  <a:pt x="342" y="36"/>
                </a:cubicBezTo>
                <a:cubicBezTo>
                  <a:pt x="343" y="34"/>
                  <a:pt x="343" y="32"/>
                  <a:pt x="342" y="31"/>
                </a:cubicBezTo>
                <a:cubicBezTo>
                  <a:pt x="341" y="30"/>
                  <a:pt x="339" y="30"/>
                  <a:pt x="338" y="31"/>
                </a:cubicBezTo>
                <a:cubicBezTo>
                  <a:pt x="331" y="37"/>
                  <a:pt x="331" y="37"/>
                  <a:pt x="331" y="37"/>
                </a:cubicBezTo>
                <a:cubicBezTo>
                  <a:pt x="330" y="39"/>
                  <a:pt x="330" y="41"/>
                  <a:pt x="331" y="42"/>
                </a:cubicBezTo>
                <a:cubicBezTo>
                  <a:pt x="332" y="42"/>
                  <a:pt x="333" y="43"/>
                  <a:pt x="334" y="43"/>
                </a:cubicBezTo>
                <a:close/>
                <a:moveTo>
                  <a:pt x="130" y="260"/>
                </a:moveTo>
                <a:cubicBezTo>
                  <a:pt x="131" y="260"/>
                  <a:pt x="132" y="260"/>
                  <a:pt x="132" y="259"/>
                </a:cubicBezTo>
                <a:cubicBezTo>
                  <a:pt x="308" y="84"/>
                  <a:pt x="308" y="84"/>
                  <a:pt x="308" y="84"/>
                </a:cubicBezTo>
                <a:cubicBezTo>
                  <a:pt x="308" y="83"/>
                  <a:pt x="308" y="83"/>
                  <a:pt x="308" y="83"/>
                </a:cubicBezTo>
                <a:cubicBezTo>
                  <a:pt x="309" y="83"/>
                  <a:pt x="309" y="83"/>
                  <a:pt x="309" y="83"/>
                </a:cubicBezTo>
                <a:cubicBezTo>
                  <a:pt x="315" y="76"/>
                  <a:pt x="315" y="76"/>
                  <a:pt x="315" y="76"/>
                </a:cubicBezTo>
                <a:cubicBezTo>
                  <a:pt x="319" y="72"/>
                  <a:pt x="319" y="72"/>
                  <a:pt x="319" y="72"/>
                </a:cubicBezTo>
                <a:cubicBezTo>
                  <a:pt x="322" y="70"/>
                  <a:pt x="322" y="70"/>
                  <a:pt x="322" y="70"/>
                </a:cubicBezTo>
                <a:cubicBezTo>
                  <a:pt x="335" y="57"/>
                  <a:pt x="335" y="57"/>
                  <a:pt x="335" y="57"/>
                </a:cubicBezTo>
                <a:cubicBezTo>
                  <a:pt x="338" y="54"/>
                  <a:pt x="338" y="54"/>
                  <a:pt x="338" y="54"/>
                </a:cubicBezTo>
                <a:cubicBezTo>
                  <a:pt x="339" y="52"/>
                  <a:pt x="339" y="52"/>
                  <a:pt x="339" y="52"/>
                </a:cubicBezTo>
                <a:cubicBezTo>
                  <a:pt x="341" y="51"/>
                  <a:pt x="341" y="49"/>
                  <a:pt x="339" y="48"/>
                </a:cubicBezTo>
                <a:cubicBezTo>
                  <a:pt x="338" y="47"/>
                  <a:pt x="336" y="47"/>
                  <a:pt x="335" y="48"/>
                </a:cubicBezTo>
                <a:cubicBezTo>
                  <a:pt x="333" y="50"/>
                  <a:pt x="333" y="50"/>
                  <a:pt x="333" y="50"/>
                </a:cubicBezTo>
                <a:cubicBezTo>
                  <a:pt x="330" y="53"/>
                  <a:pt x="330" y="53"/>
                  <a:pt x="330" y="53"/>
                </a:cubicBezTo>
                <a:cubicBezTo>
                  <a:pt x="305" y="78"/>
                  <a:pt x="305" y="78"/>
                  <a:pt x="305" y="78"/>
                </a:cubicBezTo>
                <a:cubicBezTo>
                  <a:pt x="304" y="78"/>
                  <a:pt x="304" y="79"/>
                  <a:pt x="304" y="79"/>
                </a:cubicBezTo>
                <a:cubicBezTo>
                  <a:pt x="304" y="79"/>
                  <a:pt x="304" y="79"/>
                  <a:pt x="303" y="79"/>
                </a:cubicBezTo>
                <a:cubicBezTo>
                  <a:pt x="128" y="255"/>
                  <a:pt x="128" y="255"/>
                  <a:pt x="128" y="255"/>
                </a:cubicBezTo>
                <a:cubicBezTo>
                  <a:pt x="127" y="256"/>
                  <a:pt x="127" y="258"/>
                  <a:pt x="128" y="259"/>
                </a:cubicBezTo>
                <a:cubicBezTo>
                  <a:pt x="129" y="260"/>
                  <a:pt x="129" y="260"/>
                  <a:pt x="130" y="260"/>
                </a:cubicBezTo>
                <a:close/>
                <a:moveTo>
                  <a:pt x="342" y="45"/>
                </a:moveTo>
                <a:cubicBezTo>
                  <a:pt x="342" y="46"/>
                  <a:pt x="343" y="46"/>
                  <a:pt x="344" y="46"/>
                </a:cubicBezTo>
                <a:cubicBezTo>
                  <a:pt x="345" y="46"/>
                  <a:pt x="346" y="46"/>
                  <a:pt x="346" y="45"/>
                </a:cubicBezTo>
                <a:cubicBezTo>
                  <a:pt x="352" y="40"/>
                  <a:pt x="352" y="40"/>
                  <a:pt x="352" y="40"/>
                </a:cubicBezTo>
                <a:cubicBezTo>
                  <a:pt x="352" y="40"/>
                  <a:pt x="352" y="40"/>
                  <a:pt x="352" y="40"/>
                </a:cubicBezTo>
                <a:cubicBezTo>
                  <a:pt x="358" y="33"/>
                  <a:pt x="358" y="33"/>
                  <a:pt x="358" y="33"/>
                </a:cubicBezTo>
                <a:cubicBezTo>
                  <a:pt x="360" y="32"/>
                  <a:pt x="360" y="30"/>
                  <a:pt x="358" y="29"/>
                </a:cubicBezTo>
                <a:cubicBezTo>
                  <a:pt x="357" y="28"/>
                  <a:pt x="355" y="28"/>
                  <a:pt x="354" y="29"/>
                </a:cubicBezTo>
                <a:cubicBezTo>
                  <a:pt x="352" y="30"/>
                  <a:pt x="352" y="30"/>
                  <a:pt x="352" y="30"/>
                </a:cubicBezTo>
                <a:cubicBezTo>
                  <a:pt x="352" y="30"/>
                  <a:pt x="352" y="30"/>
                  <a:pt x="352" y="31"/>
                </a:cubicBezTo>
                <a:cubicBezTo>
                  <a:pt x="342" y="41"/>
                  <a:pt x="342" y="41"/>
                  <a:pt x="342" y="41"/>
                </a:cubicBezTo>
                <a:cubicBezTo>
                  <a:pt x="341" y="42"/>
                  <a:pt x="341" y="44"/>
                  <a:pt x="342" y="45"/>
                </a:cubicBezTo>
                <a:close/>
                <a:moveTo>
                  <a:pt x="324" y="82"/>
                </a:moveTo>
                <a:cubicBezTo>
                  <a:pt x="333" y="73"/>
                  <a:pt x="333" y="73"/>
                  <a:pt x="333" y="73"/>
                </a:cubicBezTo>
                <a:cubicBezTo>
                  <a:pt x="333" y="73"/>
                  <a:pt x="333" y="72"/>
                  <a:pt x="333" y="72"/>
                </a:cubicBezTo>
                <a:cubicBezTo>
                  <a:pt x="334" y="72"/>
                  <a:pt x="334" y="72"/>
                  <a:pt x="334" y="71"/>
                </a:cubicBezTo>
                <a:cubicBezTo>
                  <a:pt x="349" y="57"/>
                  <a:pt x="349" y="57"/>
                  <a:pt x="349" y="57"/>
                </a:cubicBezTo>
                <a:cubicBezTo>
                  <a:pt x="350" y="56"/>
                  <a:pt x="350" y="54"/>
                  <a:pt x="349" y="53"/>
                </a:cubicBezTo>
                <a:cubicBezTo>
                  <a:pt x="347" y="51"/>
                  <a:pt x="345" y="51"/>
                  <a:pt x="344" y="53"/>
                </a:cubicBezTo>
                <a:cubicBezTo>
                  <a:pt x="330" y="67"/>
                  <a:pt x="330" y="67"/>
                  <a:pt x="330" y="67"/>
                </a:cubicBezTo>
                <a:cubicBezTo>
                  <a:pt x="329" y="67"/>
                  <a:pt x="329" y="68"/>
                  <a:pt x="329" y="68"/>
                </a:cubicBezTo>
                <a:cubicBezTo>
                  <a:pt x="329" y="68"/>
                  <a:pt x="329" y="68"/>
                  <a:pt x="328" y="68"/>
                </a:cubicBezTo>
                <a:cubicBezTo>
                  <a:pt x="320" y="77"/>
                  <a:pt x="320" y="77"/>
                  <a:pt x="320" y="77"/>
                </a:cubicBezTo>
                <a:cubicBezTo>
                  <a:pt x="319" y="78"/>
                  <a:pt x="318" y="79"/>
                  <a:pt x="319" y="81"/>
                </a:cubicBezTo>
                <a:cubicBezTo>
                  <a:pt x="318" y="80"/>
                  <a:pt x="316" y="80"/>
                  <a:pt x="316" y="81"/>
                </a:cubicBezTo>
                <a:cubicBezTo>
                  <a:pt x="130" y="267"/>
                  <a:pt x="130" y="267"/>
                  <a:pt x="130" y="267"/>
                </a:cubicBezTo>
                <a:cubicBezTo>
                  <a:pt x="128" y="268"/>
                  <a:pt x="128" y="270"/>
                  <a:pt x="130" y="272"/>
                </a:cubicBezTo>
                <a:cubicBezTo>
                  <a:pt x="130" y="272"/>
                  <a:pt x="131" y="273"/>
                  <a:pt x="132" y="273"/>
                </a:cubicBezTo>
                <a:cubicBezTo>
                  <a:pt x="133" y="273"/>
                  <a:pt x="133" y="272"/>
                  <a:pt x="134" y="272"/>
                </a:cubicBezTo>
                <a:cubicBezTo>
                  <a:pt x="320" y="86"/>
                  <a:pt x="320" y="86"/>
                  <a:pt x="320" y="86"/>
                </a:cubicBezTo>
                <a:cubicBezTo>
                  <a:pt x="321" y="85"/>
                  <a:pt x="321" y="83"/>
                  <a:pt x="321" y="82"/>
                </a:cubicBezTo>
                <a:cubicBezTo>
                  <a:pt x="321" y="82"/>
                  <a:pt x="321" y="83"/>
                  <a:pt x="322" y="83"/>
                </a:cubicBezTo>
                <a:cubicBezTo>
                  <a:pt x="323" y="83"/>
                  <a:pt x="323" y="82"/>
                  <a:pt x="324" y="82"/>
                </a:cubicBezTo>
                <a:close/>
                <a:moveTo>
                  <a:pt x="352" y="49"/>
                </a:moveTo>
                <a:cubicBezTo>
                  <a:pt x="353" y="50"/>
                  <a:pt x="354" y="50"/>
                  <a:pt x="354" y="50"/>
                </a:cubicBezTo>
                <a:cubicBezTo>
                  <a:pt x="355" y="50"/>
                  <a:pt x="356" y="50"/>
                  <a:pt x="357" y="49"/>
                </a:cubicBezTo>
                <a:cubicBezTo>
                  <a:pt x="367" y="39"/>
                  <a:pt x="367" y="39"/>
                  <a:pt x="367" y="39"/>
                </a:cubicBezTo>
                <a:cubicBezTo>
                  <a:pt x="368" y="38"/>
                  <a:pt x="368" y="36"/>
                  <a:pt x="367" y="35"/>
                </a:cubicBezTo>
                <a:cubicBezTo>
                  <a:pt x="365" y="33"/>
                  <a:pt x="363" y="33"/>
                  <a:pt x="362" y="35"/>
                </a:cubicBezTo>
                <a:cubicBezTo>
                  <a:pt x="352" y="45"/>
                  <a:pt x="352" y="45"/>
                  <a:pt x="352" y="45"/>
                </a:cubicBezTo>
                <a:cubicBezTo>
                  <a:pt x="351" y="46"/>
                  <a:pt x="351" y="48"/>
                  <a:pt x="352" y="49"/>
                </a:cubicBezTo>
                <a:close/>
                <a:moveTo>
                  <a:pt x="333" y="87"/>
                </a:moveTo>
                <a:cubicBezTo>
                  <a:pt x="334" y="86"/>
                  <a:pt x="334" y="84"/>
                  <a:pt x="333" y="82"/>
                </a:cubicBezTo>
                <a:cubicBezTo>
                  <a:pt x="332" y="81"/>
                  <a:pt x="330" y="81"/>
                  <a:pt x="328" y="82"/>
                </a:cubicBezTo>
                <a:cubicBezTo>
                  <a:pt x="129" y="282"/>
                  <a:pt x="129" y="282"/>
                  <a:pt x="129" y="282"/>
                </a:cubicBezTo>
                <a:cubicBezTo>
                  <a:pt x="127" y="283"/>
                  <a:pt x="127" y="285"/>
                  <a:pt x="129" y="287"/>
                </a:cubicBezTo>
                <a:cubicBezTo>
                  <a:pt x="129" y="287"/>
                  <a:pt x="130" y="287"/>
                  <a:pt x="131" y="287"/>
                </a:cubicBezTo>
                <a:cubicBezTo>
                  <a:pt x="132" y="287"/>
                  <a:pt x="132" y="287"/>
                  <a:pt x="133" y="287"/>
                </a:cubicBezTo>
                <a:lnTo>
                  <a:pt x="333" y="87"/>
                </a:lnTo>
                <a:close/>
                <a:moveTo>
                  <a:pt x="335" y="83"/>
                </a:moveTo>
                <a:cubicBezTo>
                  <a:pt x="336" y="83"/>
                  <a:pt x="337" y="83"/>
                  <a:pt x="337" y="82"/>
                </a:cubicBezTo>
                <a:cubicBezTo>
                  <a:pt x="341" y="78"/>
                  <a:pt x="341" y="78"/>
                  <a:pt x="341" y="78"/>
                </a:cubicBezTo>
                <a:cubicBezTo>
                  <a:pt x="344" y="76"/>
                  <a:pt x="344" y="76"/>
                  <a:pt x="344" y="76"/>
                </a:cubicBezTo>
                <a:cubicBezTo>
                  <a:pt x="361" y="58"/>
                  <a:pt x="361" y="58"/>
                  <a:pt x="361" y="58"/>
                </a:cubicBezTo>
                <a:cubicBezTo>
                  <a:pt x="362" y="57"/>
                  <a:pt x="362" y="55"/>
                  <a:pt x="361" y="54"/>
                </a:cubicBezTo>
                <a:cubicBezTo>
                  <a:pt x="360" y="53"/>
                  <a:pt x="358" y="53"/>
                  <a:pt x="357" y="54"/>
                </a:cubicBezTo>
                <a:cubicBezTo>
                  <a:pt x="339" y="71"/>
                  <a:pt x="339" y="71"/>
                  <a:pt x="339" y="71"/>
                </a:cubicBezTo>
                <a:cubicBezTo>
                  <a:pt x="337" y="74"/>
                  <a:pt x="337" y="74"/>
                  <a:pt x="337" y="74"/>
                </a:cubicBezTo>
                <a:cubicBezTo>
                  <a:pt x="333" y="78"/>
                  <a:pt x="333" y="78"/>
                  <a:pt x="333" y="78"/>
                </a:cubicBezTo>
                <a:cubicBezTo>
                  <a:pt x="332" y="79"/>
                  <a:pt x="332" y="81"/>
                  <a:pt x="333" y="82"/>
                </a:cubicBezTo>
                <a:cubicBezTo>
                  <a:pt x="333" y="83"/>
                  <a:pt x="334" y="83"/>
                  <a:pt x="335" y="83"/>
                </a:cubicBezTo>
                <a:close/>
                <a:moveTo>
                  <a:pt x="372" y="46"/>
                </a:moveTo>
                <a:cubicBezTo>
                  <a:pt x="373" y="46"/>
                  <a:pt x="374" y="46"/>
                  <a:pt x="374" y="45"/>
                </a:cubicBezTo>
                <a:cubicBezTo>
                  <a:pt x="386" y="34"/>
                  <a:pt x="386" y="34"/>
                  <a:pt x="386" y="34"/>
                </a:cubicBezTo>
                <a:cubicBezTo>
                  <a:pt x="386" y="34"/>
                  <a:pt x="386" y="34"/>
                  <a:pt x="386" y="34"/>
                </a:cubicBezTo>
                <a:cubicBezTo>
                  <a:pt x="388" y="32"/>
                  <a:pt x="388" y="32"/>
                  <a:pt x="388" y="32"/>
                </a:cubicBezTo>
                <a:cubicBezTo>
                  <a:pt x="391" y="29"/>
                  <a:pt x="391" y="29"/>
                  <a:pt x="391" y="29"/>
                </a:cubicBezTo>
                <a:cubicBezTo>
                  <a:pt x="394" y="26"/>
                  <a:pt x="394" y="26"/>
                  <a:pt x="394" y="26"/>
                </a:cubicBezTo>
                <a:cubicBezTo>
                  <a:pt x="395" y="24"/>
                  <a:pt x="395" y="22"/>
                  <a:pt x="394" y="21"/>
                </a:cubicBezTo>
                <a:cubicBezTo>
                  <a:pt x="394" y="21"/>
                  <a:pt x="393" y="21"/>
                  <a:pt x="393" y="20"/>
                </a:cubicBezTo>
                <a:cubicBezTo>
                  <a:pt x="392" y="20"/>
                  <a:pt x="391" y="20"/>
                  <a:pt x="391" y="21"/>
                </a:cubicBezTo>
                <a:cubicBezTo>
                  <a:pt x="390" y="21"/>
                  <a:pt x="390" y="21"/>
                  <a:pt x="390" y="21"/>
                </a:cubicBezTo>
                <a:cubicBezTo>
                  <a:pt x="387" y="24"/>
                  <a:pt x="387" y="24"/>
                  <a:pt x="387" y="24"/>
                </a:cubicBezTo>
                <a:cubicBezTo>
                  <a:pt x="387" y="24"/>
                  <a:pt x="387" y="24"/>
                  <a:pt x="387" y="24"/>
                </a:cubicBezTo>
                <a:cubicBezTo>
                  <a:pt x="385" y="26"/>
                  <a:pt x="385" y="26"/>
                  <a:pt x="385" y="26"/>
                </a:cubicBezTo>
                <a:cubicBezTo>
                  <a:pt x="385" y="26"/>
                  <a:pt x="385" y="26"/>
                  <a:pt x="385" y="26"/>
                </a:cubicBezTo>
                <a:cubicBezTo>
                  <a:pt x="382" y="29"/>
                  <a:pt x="382" y="29"/>
                  <a:pt x="382" y="29"/>
                </a:cubicBezTo>
                <a:cubicBezTo>
                  <a:pt x="379" y="32"/>
                  <a:pt x="379" y="32"/>
                  <a:pt x="379" y="32"/>
                </a:cubicBezTo>
                <a:cubicBezTo>
                  <a:pt x="376" y="36"/>
                  <a:pt x="376" y="36"/>
                  <a:pt x="376" y="36"/>
                </a:cubicBezTo>
                <a:cubicBezTo>
                  <a:pt x="376" y="36"/>
                  <a:pt x="376" y="36"/>
                  <a:pt x="376" y="36"/>
                </a:cubicBezTo>
                <a:cubicBezTo>
                  <a:pt x="370" y="41"/>
                  <a:pt x="370" y="41"/>
                  <a:pt x="370" y="41"/>
                </a:cubicBezTo>
                <a:cubicBezTo>
                  <a:pt x="369" y="42"/>
                  <a:pt x="369" y="44"/>
                  <a:pt x="370" y="45"/>
                </a:cubicBezTo>
                <a:cubicBezTo>
                  <a:pt x="371" y="46"/>
                  <a:pt x="371" y="46"/>
                  <a:pt x="372" y="46"/>
                </a:cubicBezTo>
                <a:close/>
                <a:moveTo>
                  <a:pt x="390" y="44"/>
                </a:moveTo>
                <a:cubicBezTo>
                  <a:pt x="393" y="40"/>
                  <a:pt x="393" y="40"/>
                  <a:pt x="393" y="40"/>
                </a:cubicBezTo>
                <a:cubicBezTo>
                  <a:pt x="394" y="39"/>
                  <a:pt x="394" y="37"/>
                  <a:pt x="393" y="36"/>
                </a:cubicBezTo>
                <a:cubicBezTo>
                  <a:pt x="392" y="35"/>
                  <a:pt x="390" y="35"/>
                  <a:pt x="389" y="36"/>
                </a:cubicBezTo>
                <a:cubicBezTo>
                  <a:pt x="385" y="40"/>
                  <a:pt x="385" y="40"/>
                  <a:pt x="385" y="40"/>
                </a:cubicBezTo>
                <a:cubicBezTo>
                  <a:pt x="384" y="41"/>
                  <a:pt x="384" y="43"/>
                  <a:pt x="385" y="44"/>
                </a:cubicBezTo>
                <a:cubicBezTo>
                  <a:pt x="386" y="45"/>
                  <a:pt x="387" y="45"/>
                  <a:pt x="387" y="45"/>
                </a:cubicBezTo>
                <a:cubicBezTo>
                  <a:pt x="388" y="45"/>
                  <a:pt x="389" y="45"/>
                  <a:pt x="390" y="44"/>
                </a:cubicBezTo>
                <a:close/>
                <a:moveTo>
                  <a:pt x="381" y="52"/>
                </a:moveTo>
                <a:cubicBezTo>
                  <a:pt x="383" y="51"/>
                  <a:pt x="383" y="49"/>
                  <a:pt x="381" y="48"/>
                </a:cubicBezTo>
                <a:cubicBezTo>
                  <a:pt x="380" y="46"/>
                  <a:pt x="378" y="46"/>
                  <a:pt x="377" y="48"/>
                </a:cubicBezTo>
                <a:cubicBezTo>
                  <a:pt x="370" y="54"/>
                  <a:pt x="370" y="54"/>
                  <a:pt x="370" y="54"/>
                </a:cubicBezTo>
                <a:cubicBezTo>
                  <a:pt x="351" y="73"/>
                  <a:pt x="351" y="73"/>
                  <a:pt x="351" y="73"/>
                </a:cubicBezTo>
                <a:cubicBezTo>
                  <a:pt x="351" y="73"/>
                  <a:pt x="351" y="73"/>
                  <a:pt x="351" y="73"/>
                </a:cubicBezTo>
                <a:cubicBezTo>
                  <a:pt x="348" y="77"/>
                  <a:pt x="348" y="77"/>
                  <a:pt x="348" y="77"/>
                </a:cubicBezTo>
                <a:cubicBezTo>
                  <a:pt x="132" y="292"/>
                  <a:pt x="132" y="292"/>
                  <a:pt x="132" y="292"/>
                </a:cubicBezTo>
                <a:cubicBezTo>
                  <a:pt x="131" y="294"/>
                  <a:pt x="131" y="295"/>
                  <a:pt x="132" y="297"/>
                </a:cubicBezTo>
                <a:cubicBezTo>
                  <a:pt x="133" y="297"/>
                  <a:pt x="134" y="298"/>
                  <a:pt x="135" y="298"/>
                </a:cubicBezTo>
                <a:cubicBezTo>
                  <a:pt x="135" y="298"/>
                  <a:pt x="136" y="297"/>
                  <a:pt x="137" y="297"/>
                </a:cubicBezTo>
                <a:cubicBezTo>
                  <a:pt x="353" y="81"/>
                  <a:pt x="353" y="81"/>
                  <a:pt x="353" y="81"/>
                </a:cubicBezTo>
                <a:lnTo>
                  <a:pt x="381" y="52"/>
                </a:lnTo>
                <a:close/>
                <a:moveTo>
                  <a:pt x="388" y="59"/>
                </a:moveTo>
                <a:cubicBezTo>
                  <a:pt x="391" y="56"/>
                  <a:pt x="391" y="56"/>
                  <a:pt x="391" y="56"/>
                </a:cubicBezTo>
                <a:cubicBezTo>
                  <a:pt x="392" y="55"/>
                  <a:pt x="392" y="53"/>
                  <a:pt x="391" y="52"/>
                </a:cubicBezTo>
                <a:cubicBezTo>
                  <a:pt x="390" y="51"/>
                  <a:pt x="388" y="51"/>
                  <a:pt x="387" y="52"/>
                </a:cubicBezTo>
                <a:cubicBezTo>
                  <a:pt x="384" y="55"/>
                  <a:pt x="384" y="55"/>
                  <a:pt x="384" y="55"/>
                </a:cubicBezTo>
                <a:cubicBezTo>
                  <a:pt x="383" y="56"/>
                  <a:pt x="383" y="58"/>
                  <a:pt x="384" y="59"/>
                </a:cubicBezTo>
                <a:cubicBezTo>
                  <a:pt x="385" y="60"/>
                  <a:pt x="385" y="60"/>
                  <a:pt x="386" y="60"/>
                </a:cubicBezTo>
                <a:cubicBezTo>
                  <a:pt x="387" y="60"/>
                  <a:pt x="388" y="60"/>
                  <a:pt x="388" y="59"/>
                </a:cubicBezTo>
                <a:close/>
                <a:moveTo>
                  <a:pt x="416" y="30"/>
                </a:moveTo>
                <a:cubicBezTo>
                  <a:pt x="417" y="30"/>
                  <a:pt x="417" y="30"/>
                  <a:pt x="418" y="30"/>
                </a:cubicBezTo>
                <a:cubicBezTo>
                  <a:pt x="424" y="24"/>
                  <a:pt x="424" y="24"/>
                  <a:pt x="424" y="24"/>
                </a:cubicBezTo>
                <a:cubicBezTo>
                  <a:pt x="425" y="23"/>
                  <a:pt x="425" y="21"/>
                  <a:pt x="424" y="20"/>
                </a:cubicBezTo>
                <a:cubicBezTo>
                  <a:pt x="422" y="18"/>
                  <a:pt x="420" y="18"/>
                  <a:pt x="419" y="20"/>
                </a:cubicBezTo>
                <a:cubicBezTo>
                  <a:pt x="414" y="25"/>
                  <a:pt x="414" y="25"/>
                  <a:pt x="414" y="25"/>
                </a:cubicBezTo>
                <a:cubicBezTo>
                  <a:pt x="412" y="26"/>
                  <a:pt x="412" y="28"/>
                  <a:pt x="414" y="30"/>
                </a:cubicBezTo>
                <a:cubicBezTo>
                  <a:pt x="414" y="30"/>
                  <a:pt x="415" y="30"/>
                  <a:pt x="416" y="30"/>
                </a:cubicBezTo>
                <a:close/>
                <a:moveTo>
                  <a:pt x="403" y="44"/>
                </a:moveTo>
                <a:cubicBezTo>
                  <a:pt x="403" y="44"/>
                  <a:pt x="404" y="43"/>
                  <a:pt x="405" y="43"/>
                </a:cubicBezTo>
                <a:cubicBezTo>
                  <a:pt x="407" y="41"/>
                  <a:pt x="407" y="41"/>
                  <a:pt x="407" y="41"/>
                </a:cubicBezTo>
                <a:cubicBezTo>
                  <a:pt x="408" y="40"/>
                  <a:pt x="408" y="38"/>
                  <a:pt x="407" y="36"/>
                </a:cubicBezTo>
                <a:cubicBezTo>
                  <a:pt x="406" y="35"/>
                  <a:pt x="404" y="35"/>
                  <a:pt x="402" y="36"/>
                </a:cubicBezTo>
                <a:cubicBezTo>
                  <a:pt x="400" y="38"/>
                  <a:pt x="400" y="38"/>
                  <a:pt x="400" y="38"/>
                </a:cubicBezTo>
                <a:cubicBezTo>
                  <a:pt x="399" y="40"/>
                  <a:pt x="399" y="42"/>
                  <a:pt x="400" y="43"/>
                </a:cubicBezTo>
                <a:cubicBezTo>
                  <a:pt x="401" y="43"/>
                  <a:pt x="402" y="44"/>
                  <a:pt x="403" y="44"/>
                </a:cubicBezTo>
                <a:close/>
                <a:moveTo>
                  <a:pt x="372" y="66"/>
                </a:moveTo>
                <a:cubicBezTo>
                  <a:pt x="369" y="69"/>
                  <a:pt x="369" y="69"/>
                  <a:pt x="369" y="69"/>
                </a:cubicBezTo>
                <a:cubicBezTo>
                  <a:pt x="365" y="74"/>
                  <a:pt x="365" y="74"/>
                  <a:pt x="365" y="74"/>
                </a:cubicBezTo>
                <a:cubicBezTo>
                  <a:pt x="364" y="75"/>
                  <a:pt x="364" y="77"/>
                  <a:pt x="365" y="78"/>
                </a:cubicBezTo>
                <a:cubicBezTo>
                  <a:pt x="366" y="79"/>
                  <a:pt x="366" y="79"/>
                  <a:pt x="367" y="79"/>
                </a:cubicBezTo>
                <a:cubicBezTo>
                  <a:pt x="368" y="79"/>
                  <a:pt x="369" y="79"/>
                  <a:pt x="369" y="78"/>
                </a:cubicBezTo>
                <a:cubicBezTo>
                  <a:pt x="374" y="74"/>
                  <a:pt x="374" y="74"/>
                  <a:pt x="374" y="74"/>
                </a:cubicBezTo>
                <a:cubicBezTo>
                  <a:pt x="377" y="71"/>
                  <a:pt x="377" y="71"/>
                  <a:pt x="377" y="71"/>
                </a:cubicBezTo>
                <a:cubicBezTo>
                  <a:pt x="378" y="70"/>
                  <a:pt x="378" y="68"/>
                  <a:pt x="377" y="66"/>
                </a:cubicBezTo>
                <a:cubicBezTo>
                  <a:pt x="375" y="65"/>
                  <a:pt x="374" y="65"/>
                  <a:pt x="372" y="66"/>
                </a:cubicBezTo>
                <a:close/>
                <a:moveTo>
                  <a:pt x="362" y="86"/>
                </a:moveTo>
                <a:cubicBezTo>
                  <a:pt x="363" y="84"/>
                  <a:pt x="363" y="82"/>
                  <a:pt x="362" y="81"/>
                </a:cubicBezTo>
                <a:cubicBezTo>
                  <a:pt x="361" y="80"/>
                  <a:pt x="359" y="80"/>
                  <a:pt x="358" y="81"/>
                </a:cubicBezTo>
                <a:cubicBezTo>
                  <a:pt x="142" y="297"/>
                  <a:pt x="142" y="297"/>
                  <a:pt x="142" y="297"/>
                </a:cubicBezTo>
                <a:cubicBezTo>
                  <a:pt x="141" y="298"/>
                  <a:pt x="141" y="300"/>
                  <a:pt x="142" y="301"/>
                </a:cubicBezTo>
                <a:cubicBezTo>
                  <a:pt x="143" y="302"/>
                  <a:pt x="143" y="302"/>
                  <a:pt x="144" y="302"/>
                </a:cubicBezTo>
                <a:cubicBezTo>
                  <a:pt x="145" y="302"/>
                  <a:pt x="146" y="302"/>
                  <a:pt x="146" y="301"/>
                </a:cubicBezTo>
                <a:lnTo>
                  <a:pt x="362" y="86"/>
                </a:lnTo>
                <a:close/>
                <a:moveTo>
                  <a:pt x="380" y="80"/>
                </a:moveTo>
                <a:cubicBezTo>
                  <a:pt x="381" y="80"/>
                  <a:pt x="381" y="80"/>
                  <a:pt x="382" y="79"/>
                </a:cubicBezTo>
                <a:cubicBezTo>
                  <a:pt x="384" y="77"/>
                  <a:pt x="384" y="77"/>
                  <a:pt x="384" y="77"/>
                </a:cubicBezTo>
                <a:cubicBezTo>
                  <a:pt x="386" y="76"/>
                  <a:pt x="386" y="74"/>
                  <a:pt x="384" y="73"/>
                </a:cubicBezTo>
                <a:cubicBezTo>
                  <a:pt x="383" y="72"/>
                  <a:pt x="381" y="72"/>
                  <a:pt x="380" y="73"/>
                </a:cubicBezTo>
                <a:cubicBezTo>
                  <a:pt x="378" y="75"/>
                  <a:pt x="378" y="75"/>
                  <a:pt x="378" y="75"/>
                </a:cubicBezTo>
                <a:cubicBezTo>
                  <a:pt x="376" y="76"/>
                  <a:pt x="376" y="78"/>
                  <a:pt x="378" y="79"/>
                </a:cubicBezTo>
                <a:cubicBezTo>
                  <a:pt x="378" y="80"/>
                  <a:pt x="379" y="80"/>
                  <a:pt x="380" y="80"/>
                </a:cubicBezTo>
                <a:close/>
                <a:moveTo>
                  <a:pt x="429" y="31"/>
                </a:moveTo>
                <a:cubicBezTo>
                  <a:pt x="430" y="31"/>
                  <a:pt x="430" y="31"/>
                  <a:pt x="431" y="30"/>
                </a:cubicBezTo>
                <a:cubicBezTo>
                  <a:pt x="433" y="29"/>
                  <a:pt x="433" y="29"/>
                  <a:pt x="433" y="29"/>
                </a:cubicBezTo>
                <a:cubicBezTo>
                  <a:pt x="434" y="27"/>
                  <a:pt x="434" y="25"/>
                  <a:pt x="433" y="24"/>
                </a:cubicBezTo>
                <a:cubicBezTo>
                  <a:pt x="432" y="23"/>
                  <a:pt x="430" y="23"/>
                  <a:pt x="429" y="24"/>
                </a:cubicBezTo>
                <a:cubicBezTo>
                  <a:pt x="427" y="26"/>
                  <a:pt x="427" y="26"/>
                  <a:pt x="427" y="26"/>
                </a:cubicBezTo>
                <a:cubicBezTo>
                  <a:pt x="426" y="27"/>
                  <a:pt x="426" y="29"/>
                  <a:pt x="427" y="30"/>
                </a:cubicBezTo>
                <a:cubicBezTo>
                  <a:pt x="427" y="31"/>
                  <a:pt x="428" y="31"/>
                  <a:pt x="429" y="31"/>
                </a:cubicBezTo>
                <a:close/>
                <a:moveTo>
                  <a:pt x="414" y="47"/>
                </a:moveTo>
                <a:cubicBezTo>
                  <a:pt x="414" y="47"/>
                  <a:pt x="415" y="46"/>
                  <a:pt x="416" y="46"/>
                </a:cubicBezTo>
                <a:cubicBezTo>
                  <a:pt x="423" y="38"/>
                  <a:pt x="423" y="38"/>
                  <a:pt x="423" y="38"/>
                </a:cubicBezTo>
                <a:cubicBezTo>
                  <a:pt x="424" y="37"/>
                  <a:pt x="424" y="35"/>
                  <a:pt x="423" y="34"/>
                </a:cubicBezTo>
                <a:cubicBezTo>
                  <a:pt x="422" y="33"/>
                  <a:pt x="420" y="33"/>
                  <a:pt x="419" y="34"/>
                </a:cubicBezTo>
                <a:cubicBezTo>
                  <a:pt x="411" y="41"/>
                  <a:pt x="411" y="41"/>
                  <a:pt x="411" y="41"/>
                </a:cubicBezTo>
                <a:cubicBezTo>
                  <a:pt x="410" y="43"/>
                  <a:pt x="410" y="45"/>
                  <a:pt x="411" y="46"/>
                </a:cubicBezTo>
                <a:cubicBezTo>
                  <a:pt x="412" y="46"/>
                  <a:pt x="413" y="47"/>
                  <a:pt x="414" y="47"/>
                </a:cubicBezTo>
                <a:close/>
                <a:moveTo>
                  <a:pt x="405" y="48"/>
                </a:moveTo>
                <a:cubicBezTo>
                  <a:pt x="392" y="61"/>
                  <a:pt x="392" y="61"/>
                  <a:pt x="392" y="61"/>
                </a:cubicBezTo>
                <a:cubicBezTo>
                  <a:pt x="391" y="62"/>
                  <a:pt x="391" y="64"/>
                  <a:pt x="392" y="65"/>
                </a:cubicBezTo>
                <a:cubicBezTo>
                  <a:pt x="392" y="66"/>
                  <a:pt x="393" y="66"/>
                  <a:pt x="394" y="66"/>
                </a:cubicBezTo>
                <a:cubicBezTo>
                  <a:pt x="395" y="66"/>
                  <a:pt x="396" y="66"/>
                  <a:pt x="396" y="65"/>
                </a:cubicBezTo>
                <a:cubicBezTo>
                  <a:pt x="409" y="52"/>
                  <a:pt x="409" y="52"/>
                  <a:pt x="409" y="52"/>
                </a:cubicBezTo>
                <a:cubicBezTo>
                  <a:pt x="410" y="51"/>
                  <a:pt x="410" y="49"/>
                  <a:pt x="409" y="48"/>
                </a:cubicBezTo>
                <a:cubicBezTo>
                  <a:pt x="408" y="47"/>
                  <a:pt x="406" y="47"/>
                  <a:pt x="405" y="48"/>
                </a:cubicBezTo>
                <a:close/>
                <a:moveTo>
                  <a:pt x="151" y="311"/>
                </a:moveTo>
                <a:cubicBezTo>
                  <a:pt x="375" y="86"/>
                  <a:pt x="375" y="86"/>
                  <a:pt x="375" y="86"/>
                </a:cubicBezTo>
                <a:cubicBezTo>
                  <a:pt x="377" y="85"/>
                  <a:pt x="377" y="83"/>
                  <a:pt x="375" y="82"/>
                </a:cubicBezTo>
                <a:cubicBezTo>
                  <a:pt x="374" y="80"/>
                  <a:pt x="372" y="80"/>
                  <a:pt x="371" y="82"/>
                </a:cubicBezTo>
                <a:cubicBezTo>
                  <a:pt x="146" y="307"/>
                  <a:pt x="146" y="307"/>
                  <a:pt x="146" y="307"/>
                </a:cubicBezTo>
                <a:cubicBezTo>
                  <a:pt x="145" y="308"/>
                  <a:pt x="145" y="310"/>
                  <a:pt x="146" y="311"/>
                </a:cubicBezTo>
                <a:cubicBezTo>
                  <a:pt x="147" y="311"/>
                  <a:pt x="148" y="312"/>
                  <a:pt x="148" y="312"/>
                </a:cubicBezTo>
                <a:cubicBezTo>
                  <a:pt x="149" y="312"/>
                  <a:pt x="150" y="311"/>
                  <a:pt x="151" y="311"/>
                </a:cubicBezTo>
                <a:close/>
                <a:moveTo>
                  <a:pt x="432" y="39"/>
                </a:moveTo>
                <a:cubicBezTo>
                  <a:pt x="433" y="39"/>
                  <a:pt x="434" y="40"/>
                  <a:pt x="434" y="40"/>
                </a:cubicBezTo>
                <a:cubicBezTo>
                  <a:pt x="435" y="40"/>
                  <a:pt x="436" y="39"/>
                  <a:pt x="437" y="39"/>
                </a:cubicBezTo>
                <a:cubicBezTo>
                  <a:pt x="445" y="31"/>
                  <a:pt x="445" y="31"/>
                  <a:pt x="445" y="31"/>
                </a:cubicBezTo>
                <a:cubicBezTo>
                  <a:pt x="448" y="27"/>
                  <a:pt x="448" y="27"/>
                  <a:pt x="448" y="27"/>
                </a:cubicBezTo>
                <a:cubicBezTo>
                  <a:pt x="449" y="26"/>
                  <a:pt x="449" y="24"/>
                  <a:pt x="448" y="23"/>
                </a:cubicBezTo>
                <a:cubicBezTo>
                  <a:pt x="447" y="22"/>
                  <a:pt x="445" y="22"/>
                  <a:pt x="444" y="23"/>
                </a:cubicBezTo>
                <a:cubicBezTo>
                  <a:pt x="440" y="26"/>
                  <a:pt x="440" y="26"/>
                  <a:pt x="440" y="26"/>
                </a:cubicBezTo>
                <a:cubicBezTo>
                  <a:pt x="439" y="28"/>
                  <a:pt x="439" y="28"/>
                  <a:pt x="439" y="28"/>
                </a:cubicBezTo>
                <a:cubicBezTo>
                  <a:pt x="438" y="29"/>
                  <a:pt x="438" y="29"/>
                  <a:pt x="438" y="29"/>
                </a:cubicBezTo>
                <a:cubicBezTo>
                  <a:pt x="432" y="35"/>
                  <a:pt x="432" y="35"/>
                  <a:pt x="432" y="35"/>
                </a:cubicBezTo>
                <a:cubicBezTo>
                  <a:pt x="431" y="36"/>
                  <a:pt x="431" y="38"/>
                  <a:pt x="432" y="39"/>
                </a:cubicBezTo>
                <a:close/>
                <a:moveTo>
                  <a:pt x="428" y="39"/>
                </a:moveTo>
                <a:cubicBezTo>
                  <a:pt x="423" y="43"/>
                  <a:pt x="423" y="43"/>
                  <a:pt x="423" y="43"/>
                </a:cubicBezTo>
                <a:cubicBezTo>
                  <a:pt x="422" y="44"/>
                  <a:pt x="422" y="46"/>
                  <a:pt x="423" y="48"/>
                </a:cubicBezTo>
                <a:cubicBezTo>
                  <a:pt x="424" y="48"/>
                  <a:pt x="425" y="49"/>
                  <a:pt x="426" y="49"/>
                </a:cubicBezTo>
                <a:cubicBezTo>
                  <a:pt x="426" y="49"/>
                  <a:pt x="427" y="48"/>
                  <a:pt x="428" y="48"/>
                </a:cubicBezTo>
                <a:cubicBezTo>
                  <a:pt x="432" y="43"/>
                  <a:pt x="432" y="43"/>
                  <a:pt x="432" y="43"/>
                </a:cubicBezTo>
                <a:cubicBezTo>
                  <a:pt x="433" y="42"/>
                  <a:pt x="433" y="40"/>
                  <a:pt x="432" y="39"/>
                </a:cubicBezTo>
                <a:cubicBezTo>
                  <a:pt x="431" y="38"/>
                  <a:pt x="429" y="38"/>
                  <a:pt x="428" y="39"/>
                </a:cubicBezTo>
                <a:close/>
                <a:moveTo>
                  <a:pt x="153" y="323"/>
                </a:moveTo>
                <a:cubicBezTo>
                  <a:pt x="388" y="88"/>
                  <a:pt x="388" y="88"/>
                  <a:pt x="388" y="88"/>
                </a:cubicBezTo>
                <a:cubicBezTo>
                  <a:pt x="389" y="87"/>
                  <a:pt x="389" y="85"/>
                  <a:pt x="388" y="83"/>
                </a:cubicBezTo>
                <a:cubicBezTo>
                  <a:pt x="386" y="82"/>
                  <a:pt x="384" y="82"/>
                  <a:pt x="383" y="83"/>
                </a:cubicBezTo>
                <a:cubicBezTo>
                  <a:pt x="148" y="318"/>
                  <a:pt x="148" y="318"/>
                  <a:pt x="148" y="318"/>
                </a:cubicBezTo>
                <a:cubicBezTo>
                  <a:pt x="147" y="319"/>
                  <a:pt x="147" y="321"/>
                  <a:pt x="148" y="323"/>
                </a:cubicBezTo>
                <a:cubicBezTo>
                  <a:pt x="149" y="323"/>
                  <a:pt x="150" y="323"/>
                  <a:pt x="151" y="323"/>
                </a:cubicBezTo>
                <a:cubicBezTo>
                  <a:pt x="151" y="323"/>
                  <a:pt x="152" y="323"/>
                  <a:pt x="153" y="323"/>
                </a:cubicBezTo>
                <a:close/>
                <a:moveTo>
                  <a:pt x="419" y="48"/>
                </a:moveTo>
                <a:cubicBezTo>
                  <a:pt x="411" y="56"/>
                  <a:pt x="411" y="56"/>
                  <a:pt x="411" y="56"/>
                </a:cubicBezTo>
                <a:cubicBezTo>
                  <a:pt x="397" y="69"/>
                  <a:pt x="397" y="69"/>
                  <a:pt x="397" y="69"/>
                </a:cubicBezTo>
                <a:cubicBezTo>
                  <a:pt x="396" y="71"/>
                  <a:pt x="396" y="73"/>
                  <a:pt x="397" y="74"/>
                </a:cubicBezTo>
                <a:cubicBezTo>
                  <a:pt x="398" y="74"/>
                  <a:pt x="399" y="75"/>
                  <a:pt x="399" y="75"/>
                </a:cubicBezTo>
                <a:cubicBezTo>
                  <a:pt x="400" y="75"/>
                  <a:pt x="401" y="74"/>
                  <a:pt x="402" y="74"/>
                </a:cubicBezTo>
                <a:cubicBezTo>
                  <a:pt x="415" y="60"/>
                  <a:pt x="415" y="60"/>
                  <a:pt x="415" y="60"/>
                </a:cubicBezTo>
                <a:cubicBezTo>
                  <a:pt x="423" y="52"/>
                  <a:pt x="423" y="52"/>
                  <a:pt x="423" y="52"/>
                </a:cubicBezTo>
                <a:cubicBezTo>
                  <a:pt x="424" y="51"/>
                  <a:pt x="424" y="49"/>
                  <a:pt x="423" y="48"/>
                </a:cubicBezTo>
                <a:cubicBezTo>
                  <a:pt x="422" y="47"/>
                  <a:pt x="420" y="47"/>
                  <a:pt x="419" y="48"/>
                </a:cubicBezTo>
                <a:close/>
                <a:moveTo>
                  <a:pt x="452" y="23"/>
                </a:moveTo>
                <a:cubicBezTo>
                  <a:pt x="452" y="23"/>
                  <a:pt x="453" y="22"/>
                  <a:pt x="454" y="22"/>
                </a:cubicBezTo>
                <a:cubicBezTo>
                  <a:pt x="456" y="20"/>
                  <a:pt x="456" y="20"/>
                  <a:pt x="456" y="20"/>
                </a:cubicBezTo>
                <a:cubicBezTo>
                  <a:pt x="457" y="18"/>
                  <a:pt x="457" y="16"/>
                  <a:pt x="456" y="15"/>
                </a:cubicBezTo>
                <a:cubicBezTo>
                  <a:pt x="455" y="14"/>
                  <a:pt x="453" y="14"/>
                  <a:pt x="451" y="15"/>
                </a:cubicBezTo>
                <a:cubicBezTo>
                  <a:pt x="449" y="17"/>
                  <a:pt x="449" y="17"/>
                  <a:pt x="449" y="17"/>
                </a:cubicBezTo>
                <a:cubicBezTo>
                  <a:pt x="448" y="19"/>
                  <a:pt x="448" y="21"/>
                  <a:pt x="449" y="22"/>
                </a:cubicBezTo>
                <a:cubicBezTo>
                  <a:pt x="450" y="22"/>
                  <a:pt x="451" y="23"/>
                  <a:pt x="452" y="23"/>
                </a:cubicBezTo>
                <a:close/>
                <a:moveTo>
                  <a:pt x="157" y="324"/>
                </a:moveTo>
                <a:cubicBezTo>
                  <a:pt x="152" y="328"/>
                  <a:pt x="152" y="328"/>
                  <a:pt x="152" y="328"/>
                </a:cubicBezTo>
                <a:cubicBezTo>
                  <a:pt x="151" y="330"/>
                  <a:pt x="151" y="331"/>
                  <a:pt x="152" y="333"/>
                </a:cubicBezTo>
                <a:cubicBezTo>
                  <a:pt x="153" y="333"/>
                  <a:pt x="154" y="334"/>
                  <a:pt x="155" y="334"/>
                </a:cubicBezTo>
                <a:cubicBezTo>
                  <a:pt x="155" y="334"/>
                  <a:pt x="156" y="333"/>
                  <a:pt x="157" y="333"/>
                </a:cubicBezTo>
                <a:cubicBezTo>
                  <a:pt x="161" y="328"/>
                  <a:pt x="161" y="328"/>
                  <a:pt x="161" y="328"/>
                </a:cubicBezTo>
                <a:cubicBezTo>
                  <a:pt x="162" y="327"/>
                  <a:pt x="162" y="325"/>
                  <a:pt x="161" y="324"/>
                </a:cubicBezTo>
                <a:cubicBezTo>
                  <a:pt x="160" y="323"/>
                  <a:pt x="158" y="323"/>
                  <a:pt x="157" y="324"/>
                </a:cubicBezTo>
                <a:close/>
                <a:moveTo>
                  <a:pt x="419" y="66"/>
                </a:moveTo>
                <a:cubicBezTo>
                  <a:pt x="418" y="65"/>
                  <a:pt x="416" y="65"/>
                  <a:pt x="415" y="66"/>
                </a:cubicBezTo>
                <a:cubicBezTo>
                  <a:pt x="413" y="68"/>
                  <a:pt x="413" y="68"/>
                  <a:pt x="413" y="68"/>
                </a:cubicBezTo>
                <a:cubicBezTo>
                  <a:pt x="166" y="315"/>
                  <a:pt x="166" y="315"/>
                  <a:pt x="166" y="315"/>
                </a:cubicBezTo>
                <a:cubicBezTo>
                  <a:pt x="164" y="316"/>
                  <a:pt x="164" y="318"/>
                  <a:pt x="166" y="320"/>
                </a:cubicBezTo>
                <a:cubicBezTo>
                  <a:pt x="166" y="320"/>
                  <a:pt x="167" y="320"/>
                  <a:pt x="168" y="320"/>
                </a:cubicBezTo>
                <a:cubicBezTo>
                  <a:pt x="169" y="320"/>
                  <a:pt x="169" y="320"/>
                  <a:pt x="170" y="320"/>
                </a:cubicBezTo>
                <a:cubicBezTo>
                  <a:pt x="419" y="70"/>
                  <a:pt x="419" y="70"/>
                  <a:pt x="419" y="70"/>
                </a:cubicBezTo>
                <a:cubicBezTo>
                  <a:pt x="421" y="69"/>
                  <a:pt x="421" y="67"/>
                  <a:pt x="419" y="66"/>
                </a:cubicBezTo>
                <a:close/>
                <a:moveTo>
                  <a:pt x="434" y="46"/>
                </a:moveTo>
                <a:cubicBezTo>
                  <a:pt x="427" y="53"/>
                  <a:pt x="427" y="53"/>
                  <a:pt x="427" y="53"/>
                </a:cubicBezTo>
                <a:cubicBezTo>
                  <a:pt x="426" y="55"/>
                  <a:pt x="426" y="57"/>
                  <a:pt x="427" y="58"/>
                </a:cubicBezTo>
                <a:cubicBezTo>
                  <a:pt x="428" y="58"/>
                  <a:pt x="429" y="59"/>
                  <a:pt x="429" y="59"/>
                </a:cubicBezTo>
                <a:cubicBezTo>
                  <a:pt x="430" y="59"/>
                  <a:pt x="431" y="58"/>
                  <a:pt x="432" y="58"/>
                </a:cubicBezTo>
                <a:cubicBezTo>
                  <a:pt x="439" y="51"/>
                  <a:pt x="439" y="51"/>
                  <a:pt x="439" y="51"/>
                </a:cubicBezTo>
                <a:cubicBezTo>
                  <a:pt x="440" y="50"/>
                  <a:pt x="440" y="48"/>
                  <a:pt x="439" y="47"/>
                </a:cubicBezTo>
                <a:cubicBezTo>
                  <a:pt x="440" y="47"/>
                  <a:pt x="440" y="48"/>
                  <a:pt x="441" y="48"/>
                </a:cubicBezTo>
                <a:cubicBezTo>
                  <a:pt x="441" y="48"/>
                  <a:pt x="442" y="47"/>
                  <a:pt x="443" y="47"/>
                </a:cubicBezTo>
                <a:cubicBezTo>
                  <a:pt x="453" y="37"/>
                  <a:pt x="453" y="37"/>
                  <a:pt x="453" y="37"/>
                </a:cubicBezTo>
                <a:cubicBezTo>
                  <a:pt x="454" y="36"/>
                  <a:pt x="454" y="34"/>
                  <a:pt x="453" y="32"/>
                </a:cubicBezTo>
                <a:cubicBezTo>
                  <a:pt x="451" y="31"/>
                  <a:pt x="449" y="31"/>
                  <a:pt x="448" y="32"/>
                </a:cubicBezTo>
                <a:cubicBezTo>
                  <a:pt x="438" y="42"/>
                  <a:pt x="438" y="42"/>
                  <a:pt x="438" y="42"/>
                </a:cubicBezTo>
                <a:cubicBezTo>
                  <a:pt x="437" y="43"/>
                  <a:pt x="437" y="45"/>
                  <a:pt x="438" y="46"/>
                </a:cubicBezTo>
                <a:cubicBezTo>
                  <a:pt x="437" y="45"/>
                  <a:pt x="435" y="45"/>
                  <a:pt x="434" y="46"/>
                </a:cubicBezTo>
                <a:close/>
                <a:moveTo>
                  <a:pt x="455" y="30"/>
                </a:moveTo>
                <a:cubicBezTo>
                  <a:pt x="456" y="30"/>
                  <a:pt x="457" y="31"/>
                  <a:pt x="458" y="31"/>
                </a:cubicBezTo>
                <a:cubicBezTo>
                  <a:pt x="458" y="31"/>
                  <a:pt x="459" y="30"/>
                  <a:pt x="460" y="30"/>
                </a:cubicBezTo>
                <a:cubicBezTo>
                  <a:pt x="465" y="24"/>
                  <a:pt x="465" y="24"/>
                  <a:pt x="465" y="24"/>
                </a:cubicBezTo>
                <a:cubicBezTo>
                  <a:pt x="475" y="15"/>
                  <a:pt x="475" y="15"/>
                  <a:pt x="475" y="15"/>
                </a:cubicBezTo>
                <a:cubicBezTo>
                  <a:pt x="476" y="13"/>
                  <a:pt x="476" y="11"/>
                  <a:pt x="475" y="10"/>
                </a:cubicBezTo>
                <a:cubicBezTo>
                  <a:pt x="474" y="9"/>
                  <a:pt x="472" y="9"/>
                  <a:pt x="470" y="10"/>
                </a:cubicBezTo>
                <a:cubicBezTo>
                  <a:pt x="455" y="25"/>
                  <a:pt x="455" y="25"/>
                  <a:pt x="455" y="25"/>
                </a:cubicBezTo>
                <a:cubicBezTo>
                  <a:pt x="454" y="26"/>
                  <a:pt x="454" y="28"/>
                  <a:pt x="455" y="30"/>
                </a:cubicBezTo>
                <a:close/>
                <a:moveTo>
                  <a:pt x="471" y="28"/>
                </a:moveTo>
                <a:cubicBezTo>
                  <a:pt x="472" y="28"/>
                  <a:pt x="473" y="29"/>
                  <a:pt x="474" y="29"/>
                </a:cubicBezTo>
                <a:cubicBezTo>
                  <a:pt x="474" y="29"/>
                  <a:pt x="475" y="28"/>
                  <a:pt x="476" y="28"/>
                </a:cubicBezTo>
                <a:cubicBezTo>
                  <a:pt x="484" y="20"/>
                  <a:pt x="484" y="20"/>
                  <a:pt x="484" y="20"/>
                </a:cubicBezTo>
                <a:cubicBezTo>
                  <a:pt x="484" y="20"/>
                  <a:pt x="484" y="19"/>
                  <a:pt x="484" y="19"/>
                </a:cubicBezTo>
                <a:cubicBezTo>
                  <a:pt x="485" y="19"/>
                  <a:pt x="485" y="18"/>
                  <a:pt x="485" y="18"/>
                </a:cubicBezTo>
                <a:cubicBezTo>
                  <a:pt x="490" y="13"/>
                  <a:pt x="490" y="13"/>
                  <a:pt x="490" y="13"/>
                </a:cubicBezTo>
                <a:cubicBezTo>
                  <a:pt x="491" y="12"/>
                  <a:pt x="491" y="10"/>
                  <a:pt x="490" y="9"/>
                </a:cubicBezTo>
                <a:cubicBezTo>
                  <a:pt x="489" y="8"/>
                  <a:pt x="487" y="8"/>
                  <a:pt x="486" y="9"/>
                </a:cubicBezTo>
                <a:cubicBezTo>
                  <a:pt x="481" y="14"/>
                  <a:pt x="481" y="14"/>
                  <a:pt x="481" y="14"/>
                </a:cubicBezTo>
                <a:cubicBezTo>
                  <a:pt x="481" y="14"/>
                  <a:pt x="480" y="14"/>
                  <a:pt x="480" y="15"/>
                </a:cubicBezTo>
                <a:cubicBezTo>
                  <a:pt x="480" y="15"/>
                  <a:pt x="480" y="15"/>
                  <a:pt x="479" y="15"/>
                </a:cubicBezTo>
                <a:cubicBezTo>
                  <a:pt x="471" y="23"/>
                  <a:pt x="471" y="23"/>
                  <a:pt x="471" y="23"/>
                </a:cubicBezTo>
                <a:cubicBezTo>
                  <a:pt x="470" y="25"/>
                  <a:pt x="470" y="26"/>
                  <a:pt x="471" y="28"/>
                </a:cubicBezTo>
                <a:close/>
                <a:moveTo>
                  <a:pt x="388" y="114"/>
                </a:moveTo>
                <a:cubicBezTo>
                  <a:pt x="389" y="114"/>
                  <a:pt x="390" y="114"/>
                  <a:pt x="390" y="113"/>
                </a:cubicBezTo>
                <a:cubicBezTo>
                  <a:pt x="393" y="111"/>
                  <a:pt x="393" y="111"/>
                  <a:pt x="393" y="111"/>
                </a:cubicBezTo>
                <a:cubicBezTo>
                  <a:pt x="393" y="110"/>
                  <a:pt x="393" y="110"/>
                  <a:pt x="393" y="110"/>
                </a:cubicBezTo>
                <a:cubicBezTo>
                  <a:pt x="394" y="110"/>
                  <a:pt x="394" y="109"/>
                  <a:pt x="394" y="109"/>
                </a:cubicBezTo>
                <a:cubicBezTo>
                  <a:pt x="427" y="77"/>
                  <a:pt x="427" y="77"/>
                  <a:pt x="427" y="77"/>
                </a:cubicBezTo>
                <a:cubicBezTo>
                  <a:pt x="428" y="76"/>
                  <a:pt x="428" y="74"/>
                  <a:pt x="427" y="72"/>
                </a:cubicBezTo>
                <a:cubicBezTo>
                  <a:pt x="425" y="71"/>
                  <a:pt x="423" y="71"/>
                  <a:pt x="422" y="72"/>
                </a:cubicBezTo>
                <a:cubicBezTo>
                  <a:pt x="390" y="105"/>
                  <a:pt x="390" y="105"/>
                  <a:pt x="390" y="105"/>
                </a:cubicBezTo>
                <a:cubicBezTo>
                  <a:pt x="390" y="105"/>
                  <a:pt x="389" y="105"/>
                  <a:pt x="389" y="106"/>
                </a:cubicBezTo>
                <a:cubicBezTo>
                  <a:pt x="389" y="106"/>
                  <a:pt x="389" y="106"/>
                  <a:pt x="388" y="106"/>
                </a:cubicBezTo>
                <a:cubicBezTo>
                  <a:pt x="386" y="109"/>
                  <a:pt x="386" y="109"/>
                  <a:pt x="386" y="109"/>
                </a:cubicBezTo>
                <a:cubicBezTo>
                  <a:pt x="385" y="110"/>
                  <a:pt x="385" y="112"/>
                  <a:pt x="386" y="113"/>
                </a:cubicBezTo>
                <a:cubicBezTo>
                  <a:pt x="387" y="114"/>
                  <a:pt x="387" y="114"/>
                  <a:pt x="388" y="114"/>
                </a:cubicBezTo>
                <a:close/>
                <a:moveTo>
                  <a:pt x="363" y="136"/>
                </a:moveTo>
                <a:cubicBezTo>
                  <a:pt x="362" y="135"/>
                  <a:pt x="360" y="135"/>
                  <a:pt x="358" y="136"/>
                </a:cubicBezTo>
                <a:cubicBezTo>
                  <a:pt x="167" y="328"/>
                  <a:pt x="167" y="328"/>
                  <a:pt x="167" y="328"/>
                </a:cubicBezTo>
                <a:cubicBezTo>
                  <a:pt x="166" y="329"/>
                  <a:pt x="166" y="331"/>
                  <a:pt x="167" y="332"/>
                </a:cubicBezTo>
                <a:cubicBezTo>
                  <a:pt x="168" y="333"/>
                  <a:pt x="168" y="333"/>
                  <a:pt x="169" y="333"/>
                </a:cubicBezTo>
                <a:cubicBezTo>
                  <a:pt x="170" y="333"/>
                  <a:pt x="171" y="333"/>
                  <a:pt x="171" y="332"/>
                </a:cubicBezTo>
                <a:cubicBezTo>
                  <a:pt x="363" y="141"/>
                  <a:pt x="363" y="141"/>
                  <a:pt x="363" y="141"/>
                </a:cubicBezTo>
                <a:cubicBezTo>
                  <a:pt x="364" y="139"/>
                  <a:pt x="364" y="137"/>
                  <a:pt x="363" y="136"/>
                </a:cubicBezTo>
                <a:close/>
                <a:moveTo>
                  <a:pt x="166" y="333"/>
                </a:moveTo>
                <a:cubicBezTo>
                  <a:pt x="165" y="332"/>
                  <a:pt x="163" y="332"/>
                  <a:pt x="161" y="333"/>
                </a:cubicBezTo>
                <a:cubicBezTo>
                  <a:pt x="151" y="343"/>
                  <a:pt x="151" y="343"/>
                  <a:pt x="151" y="343"/>
                </a:cubicBezTo>
                <a:cubicBezTo>
                  <a:pt x="150" y="344"/>
                  <a:pt x="150" y="346"/>
                  <a:pt x="151" y="348"/>
                </a:cubicBezTo>
                <a:cubicBezTo>
                  <a:pt x="152" y="348"/>
                  <a:pt x="153" y="349"/>
                  <a:pt x="154" y="349"/>
                </a:cubicBezTo>
                <a:cubicBezTo>
                  <a:pt x="154" y="349"/>
                  <a:pt x="155" y="348"/>
                  <a:pt x="156" y="348"/>
                </a:cubicBezTo>
                <a:cubicBezTo>
                  <a:pt x="166" y="338"/>
                  <a:pt x="166" y="338"/>
                  <a:pt x="166" y="338"/>
                </a:cubicBezTo>
                <a:cubicBezTo>
                  <a:pt x="167" y="336"/>
                  <a:pt x="167" y="334"/>
                  <a:pt x="166" y="333"/>
                </a:cubicBezTo>
                <a:close/>
                <a:moveTo>
                  <a:pt x="465" y="30"/>
                </a:moveTo>
                <a:cubicBezTo>
                  <a:pt x="459" y="35"/>
                  <a:pt x="459" y="35"/>
                  <a:pt x="459" y="35"/>
                </a:cubicBezTo>
                <a:cubicBezTo>
                  <a:pt x="459" y="35"/>
                  <a:pt x="459" y="35"/>
                  <a:pt x="459" y="35"/>
                </a:cubicBezTo>
                <a:cubicBezTo>
                  <a:pt x="449" y="45"/>
                  <a:pt x="449" y="45"/>
                  <a:pt x="449" y="45"/>
                </a:cubicBezTo>
                <a:cubicBezTo>
                  <a:pt x="448" y="46"/>
                  <a:pt x="448" y="48"/>
                  <a:pt x="449" y="49"/>
                </a:cubicBezTo>
                <a:cubicBezTo>
                  <a:pt x="448" y="48"/>
                  <a:pt x="446" y="48"/>
                  <a:pt x="445" y="49"/>
                </a:cubicBezTo>
                <a:cubicBezTo>
                  <a:pt x="434" y="61"/>
                  <a:pt x="434" y="61"/>
                  <a:pt x="434" y="61"/>
                </a:cubicBezTo>
                <a:cubicBezTo>
                  <a:pt x="434" y="61"/>
                  <a:pt x="434" y="61"/>
                  <a:pt x="434" y="61"/>
                </a:cubicBezTo>
                <a:cubicBezTo>
                  <a:pt x="429" y="66"/>
                  <a:pt x="429" y="66"/>
                  <a:pt x="429" y="66"/>
                </a:cubicBezTo>
                <a:cubicBezTo>
                  <a:pt x="428" y="67"/>
                  <a:pt x="428" y="69"/>
                  <a:pt x="429" y="70"/>
                </a:cubicBezTo>
                <a:cubicBezTo>
                  <a:pt x="430" y="71"/>
                  <a:pt x="430" y="71"/>
                  <a:pt x="431" y="71"/>
                </a:cubicBezTo>
                <a:cubicBezTo>
                  <a:pt x="432" y="71"/>
                  <a:pt x="433" y="71"/>
                  <a:pt x="433" y="70"/>
                </a:cubicBezTo>
                <a:cubicBezTo>
                  <a:pt x="449" y="54"/>
                  <a:pt x="449" y="54"/>
                  <a:pt x="449" y="54"/>
                </a:cubicBezTo>
                <a:cubicBezTo>
                  <a:pt x="450" y="54"/>
                  <a:pt x="450" y="54"/>
                  <a:pt x="450" y="54"/>
                </a:cubicBezTo>
                <a:cubicBezTo>
                  <a:pt x="451" y="52"/>
                  <a:pt x="451" y="51"/>
                  <a:pt x="450" y="49"/>
                </a:cubicBezTo>
                <a:cubicBezTo>
                  <a:pt x="451" y="50"/>
                  <a:pt x="451" y="50"/>
                  <a:pt x="452" y="50"/>
                </a:cubicBezTo>
                <a:cubicBezTo>
                  <a:pt x="453" y="50"/>
                  <a:pt x="454" y="50"/>
                  <a:pt x="454" y="49"/>
                </a:cubicBezTo>
                <a:cubicBezTo>
                  <a:pt x="469" y="34"/>
                  <a:pt x="469" y="34"/>
                  <a:pt x="469" y="34"/>
                </a:cubicBezTo>
                <a:cubicBezTo>
                  <a:pt x="470" y="33"/>
                  <a:pt x="470" y="33"/>
                  <a:pt x="470" y="32"/>
                </a:cubicBezTo>
                <a:cubicBezTo>
                  <a:pt x="470" y="31"/>
                  <a:pt x="470" y="30"/>
                  <a:pt x="469" y="30"/>
                </a:cubicBezTo>
                <a:cubicBezTo>
                  <a:pt x="468" y="28"/>
                  <a:pt x="466" y="28"/>
                  <a:pt x="465" y="30"/>
                </a:cubicBezTo>
                <a:close/>
                <a:moveTo>
                  <a:pt x="165" y="352"/>
                </a:moveTo>
                <a:cubicBezTo>
                  <a:pt x="169" y="348"/>
                  <a:pt x="169" y="348"/>
                  <a:pt x="169" y="348"/>
                </a:cubicBezTo>
                <a:cubicBezTo>
                  <a:pt x="170" y="347"/>
                  <a:pt x="170" y="345"/>
                  <a:pt x="169" y="344"/>
                </a:cubicBezTo>
                <a:cubicBezTo>
                  <a:pt x="168" y="343"/>
                  <a:pt x="166" y="343"/>
                  <a:pt x="165" y="344"/>
                </a:cubicBezTo>
                <a:cubicBezTo>
                  <a:pt x="161" y="348"/>
                  <a:pt x="161" y="348"/>
                  <a:pt x="161" y="348"/>
                </a:cubicBezTo>
                <a:cubicBezTo>
                  <a:pt x="160" y="349"/>
                  <a:pt x="160" y="351"/>
                  <a:pt x="161" y="352"/>
                </a:cubicBezTo>
                <a:cubicBezTo>
                  <a:pt x="161" y="353"/>
                  <a:pt x="162" y="353"/>
                  <a:pt x="163" y="353"/>
                </a:cubicBezTo>
                <a:cubicBezTo>
                  <a:pt x="164" y="353"/>
                  <a:pt x="164" y="353"/>
                  <a:pt x="165" y="352"/>
                </a:cubicBezTo>
                <a:close/>
                <a:moveTo>
                  <a:pt x="174" y="342"/>
                </a:moveTo>
                <a:cubicBezTo>
                  <a:pt x="175" y="342"/>
                  <a:pt x="176" y="342"/>
                  <a:pt x="176" y="341"/>
                </a:cubicBezTo>
                <a:cubicBezTo>
                  <a:pt x="370" y="148"/>
                  <a:pt x="370" y="148"/>
                  <a:pt x="370" y="148"/>
                </a:cubicBezTo>
                <a:cubicBezTo>
                  <a:pt x="371" y="147"/>
                  <a:pt x="371" y="145"/>
                  <a:pt x="370" y="143"/>
                </a:cubicBezTo>
                <a:cubicBezTo>
                  <a:pt x="368" y="142"/>
                  <a:pt x="366" y="142"/>
                  <a:pt x="365" y="143"/>
                </a:cubicBezTo>
                <a:cubicBezTo>
                  <a:pt x="172" y="337"/>
                  <a:pt x="172" y="337"/>
                  <a:pt x="172" y="337"/>
                </a:cubicBezTo>
                <a:cubicBezTo>
                  <a:pt x="171" y="338"/>
                  <a:pt x="171" y="340"/>
                  <a:pt x="172" y="341"/>
                </a:cubicBezTo>
                <a:cubicBezTo>
                  <a:pt x="172" y="342"/>
                  <a:pt x="173" y="342"/>
                  <a:pt x="174" y="342"/>
                </a:cubicBezTo>
                <a:close/>
                <a:moveTo>
                  <a:pt x="478" y="38"/>
                </a:moveTo>
                <a:cubicBezTo>
                  <a:pt x="479" y="38"/>
                  <a:pt x="479" y="38"/>
                  <a:pt x="480" y="37"/>
                </a:cubicBezTo>
                <a:cubicBezTo>
                  <a:pt x="490" y="28"/>
                  <a:pt x="490" y="28"/>
                  <a:pt x="490" y="28"/>
                </a:cubicBezTo>
                <a:cubicBezTo>
                  <a:pt x="491" y="26"/>
                  <a:pt x="491" y="24"/>
                  <a:pt x="490" y="23"/>
                </a:cubicBezTo>
                <a:cubicBezTo>
                  <a:pt x="489" y="22"/>
                  <a:pt x="487" y="22"/>
                  <a:pt x="485" y="23"/>
                </a:cubicBezTo>
                <a:cubicBezTo>
                  <a:pt x="476" y="33"/>
                  <a:pt x="476" y="33"/>
                  <a:pt x="476" y="33"/>
                </a:cubicBezTo>
                <a:cubicBezTo>
                  <a:pt x="474" y="34"/>
                  <a:pt x="474" y="36"/>
                  <a:pt x="476" y="37"/>
                </a:cubicBezTo>
                <a:cubicBezTo>
                  <a:pt x="476" y="38"/>
                  <a:pt x="477" y="38"/>
                  <a:pt x="478" y="38"/>
                </a:cubicBezTo>
                <a:close/>
                <a:moveTo>
                  <a:pt x="471" y="37"/>
                </a:moveTo>
                <a:cubicBezTo>
                  <a:pt x="466" y="43"/>
                  <a:pt x="466" y="43"/>
                  <a:pt x="466" y="43"/>
                </a:cubicBezTo>
                <a:cubicBezTo>
                  <a:pt x="465" y="44"/>
                  <a:pt x="465" y="46"/>
                  <a:pt x="466" y="47"/>
                </a:cubicBezTo>
                <a:cubicBezTo>
                  <a:pt x="466" y="48"/>
                  <a:pt x="467" y="48"/>
                  <a:pt x="468" y="48"/>
                </a:cubicBezTo>
                <a:cubicBezTo>
                  <a:pt x="469" y="48"/>
                  <a:pt x="470" y="48"/>
                  <a:pt x="470" y="47"/>
                </a:cubicBezTo>
                <a:cubicBezTo>
                  <a:pt x="476" y="42"/>
                  <a:pt x="476" y="42"/>
                  <a:pt x="476" y="42"/>
                </a:cubicBezTo>
                <a:cubicBezTo>
                  <a:pt x="477" y="41"/>
                  <a:pt x="477" y="39"/>
                  <a:pt x="476" y="37"/>
                </a:cubicBezTo>
                <a:cubicBezTo>
                  <a:pt x="474" y="36"/>
                  <a:pt x="472" y="36"/>
                  <a:pt x="471" y="37"/>
                </a:cubicBezTo>
                <a:close/>
                <a:moveTo>
                  <a:pt x="464" y="50"/>
                </a:moveTo>
                <a:cubicBezTo>
                  <a:pt x="464" y="50"/>
                  <a:pt x="464" y="50"/>
                  <a:pt x="464" y="50"/>
                </a:cubicBezTo>
                <a:cubicBezTo>
                  <a:pt x="464" y="50"/>
                  <a:pt x="464" y="50"/>
                  <a:pt x="463" y="50"/>
                </a:cubicBezTo>
                <a:cubicBezTo>
                  <a:pt x="463" y="50"/>
                  <a:pt x="463" y="50"/>
                  <a:pt x="463" y="50"/>
                </a:cubicBezTo>
                <a:cubicBezTo>
                  <a:pt x="463" y="50"/>
                  <a:pt x="463" y="50"/>
                  <a:pt x="463" y="49"/>
                </a:cubicBezTo>
                <a:cubicBezTo>
                  <a:pt x="463" y="49"/>
                  <a:pt x="463" y="49"/>
                  <a:pt x="463" y="49"/>
                </a:cubicBezTo>
                <a:cubicBezTo>
                  <a:pt x="462" y="49"/>
                  <a:pt x="462" y="49"/>
                  <a:pt x="462" y="49"/>
                </a:cubicBezTo>
                <a:cubicBezTo>
                  <a:pt x="462" y="49"/>
                  <a:pt x="462" y="49"/>
                  <a:pt x="461" y="49"/>
                </a:cubicBezTo>
                <a:cubicBezTo>
                  <a:pt x="461" y="49"/>
                  <a:pt x="461" y="49"/>
                  <a:pt x="461" y="49"/>
                </a:cubicBezTo>
                <a:cubicBezTo>
                  <a:pt x="461" y="49"/>
                  <a:pt x="460" y="49"/>
                  <a:pt x="460" y="49"/>
                </a:cubicBezTo>
                <a:cubicBezTo>
                  <a:pt x="460" y="49"/>
                  <a:pt x="460" y="49"/>
                  <a:pt x="460" y="49"/>
                </a:cubicBezTo>
                <a:cubicBezTo>
                  <a:pt x="460" y="49"/>
                  <a:pt x="459" y="49"/>
                  <a:pt x="459" y="49"/>
                </a:cubicBezTo>
                <a:cubicBezTo>
                  <a:pt x="459" y="49"/>
                  <a:pt x="459" y="49"/>
                  <a:pt x="459" y="50"/>
                </a:cubicBezTo>
                <a:cubicBezTo>
                  <a:pt x="459" y="50"/>
                  <a:pt x="459" y="50"/>
                  <a:pt x="459" y="50"/>
                </a:cubicBezTo>
                <a:cubicBezTo>
                  <a:pt x="459" y="50"/>
                  <a:pt x="459" y="50"/>
                  <a:pt x="459" y="50"/>
                </a:cubicBezTo>
                <a:cubicBezTo>
                  <a:pt x="457" y="52"/>
                  <a:pt x="457" y="52"/>
                  <a:pt x="457" y="52"/>
                </a:cubicBezTo>
                <a:cubicBezTo>
                  <a:pt x="450" y="59"/>
                  <a:pt x="450" y="59"/>
                  <a:pt x="450" y="59"/>
                </a:cubicBezTo>
                <a:cubicBezTo>
                  <a:pt x="450" y="59"/>
                  <a:pt x="450" y="59"/>
                  <a:pt x="450" y="59"/>
                </a:cubicBezTo>
                <a:cubicBezTo>
                  <a:pt x="441" y="68"/>
                  <a:pt x="441" y="68"/>
                  <a:pt x="441" y="68"/>
                </a:cubicBezTo>
                <a:cubicBezTo>
                  <a:pt x="439" y="69"/>
                  <a:pt x="439" y="71"/>
                  <a:pt x="441" y="72"/>
                </a:cubicBezTo>
                <a:cubicBezTo>
                  <a:pt x="441" y="73"/>
                  <a:pt x="442" y="73"/>
                  <a:pt x="443" y="73"/>
                </a:cubicBezTo>
                <a:cubicBezTo>
                  <a:pt x="444" y="73"/>
                  <a:pt x="444" y="73"/>
                  <a:pt x="445" y="72"/>
                </a:cubicBezTo>
                <a:cubicBezTo>
                  <a:pt x="463" y="54"/>
                  <a:pt x="463" y="54"/>
                  <a:pt x="463" y="54"/>
                </a:cubicBezTo>
                <a:cubicBezTo>
                  <a:pt x="463" y="54"/>
                  <a:pt x="463" y="54"/>
                  <a:pt x="463" y="54"/>
                </a:cubicBezTo>
                <a:cubicBezTo>
                  <a:pt x="463" y="54"/>
                  <a:pt x="463" y="54"/>
                  <a:pt x="464" y="54"/>
                </a:cubicBezTo>
                <a:cubicBezTo>
                  <a:pt x="464" y="54"/>
                  <a:pt x="464" y="53"/>
                  <a:pt x="464" y="53"/>
                </a:cubicBezTo>
                <a:cubicBezTo>
                  <a:pt x="464" y="53"/>
                  <a:pt x="464" y="53"/>
                  <a:pt x="464" y="53"/>
                </a:cubicBezTo>
                <a:cubicBezTo>
                  <a:pt x="464" y="52"/>
                  <a:pt x="464" y="52"/>
                  <a:pt x="464" y="52"/>
                </a:cubicBezTo>
                <a:cubicBezTo>
                  <a:pt x="464" y="52"/>
                  <a:pt x="464" y="52"/>
                  <a:pt x="464" y="52"/>
                </a:cubicBezTo>
                <a:cubicBezTo>
                  <a:pt x="464" y="51"/>
                  <a:pt x="464" y="51"/>
                  <a:pt x="464" y="51"/>
                </a:cubicBezTo>
                <a:cubicBezTo>
                  <a:pt x="464" y="51"/>
                  <a:pt x="464" y="51"/>
                  <a:pt x="464" y="50"/>
                </a:cubicBezTo>
                <a:close/>
                <a:moveTo>
                  <a:pt x="490" y="23"/>
                </a:moveTo>
                <a:cubicBezTo>
                  <a:pt x="491" y="23"/>
                  <a:pt x="492" y="24"/>
                  <a:pt x="492" y="24"/>
                </a:cubicBezTo>
                <a:cubicBezTo>
                  <a:pt x="493" y="24"/>
                  <a:pt x="494" y="23"/>
                  <a:pt x="495" y="23"/>
                </a:cubicBezTo>
                <a:cubicBezTo>
                  <a:pt x="502" y="15"/>
                  <a:pt x="502" y="15"/>
                  <a:pt x="502" y="15"/>
                </a:cubicBezTo>
                <a:cubicBezTo>
                  <a:pt x="506" y="11"/>
                  <a:pt x="506" y="11"/>
                  <a:pt x="506" y="11"/>
                </a:cubicBezTo>
                <a:cubicBezTo>
                  <a:pt x="508" y="10"/>
                  <a:pt x="508" y="8"/>
                  <a:pt x="506" y="7"/>
                </a:cubicBezTo>
                <a:cubicBezTo>
                  <a:pt x="505" y="5"/>
                  <a:pt x="503" y="5"/>
                  <a:pt x="502" y="7"/>
                </a:cubicBezTo>
                <a:cubicBezTo>
                  <a:pt x="495" y="14"/>
                  <a:pt x="495" y="14"/>
                  <a:pt x="495" y="14"/>
                </a:cubicBezTo>
                <a:cubicBezTo>
                  <a:pt x="490" y="18"/>
                  <a:pt x="490" y="18"/>
                  <a:pt x="490" y="18"/>
                </a:cubicBezTo>
                <a:cubicBezTo>
                  <a:pt x="489" y="20"/>
                  <a:pt x="489" y="22"/>
                  <a:pt x="490" y="23"/>
                </a:cubicBezTo>
                <a:close/>
                <a:moveTo>
                  <a:pt x="429" y="80"/>
                </a:moveTo>
                <a:cubicBezTo>
                  <a:pt x="415" y="93"/>
                  <a:pt x="415" y="93"/>
                  <a:pt x="415" y="93"/>
                </a:cubicBezTo>
                <a:cubicBezTo>
                  <a:pt x="415" y="93"/>
                  <a:pt x="415" y="94"/>
                  <a:pt x="415" y="94"/>
                </a:cubicBezTo>
                <a:cubicBezTo>
                  <a:pt x="414" y="94"/>
                  <a:pt x="414" y="95"/>
                  <a:pt x="414" y="95"/>
                </a:cubicBezTo>
                <a:cubicBezTo>
                  <a:pt x="411" y="97"/>
                  <a:pt x="411" y="97"/>
                  <a:pt x="411" y="97"/>
                </a:cubicBezTo>
                <a:cubicBezTo>
                  <a:pt x="410" y="99"/>
                  <a:pt x="410" y="100"/>
                  <a:pt x="411" y="102"/>
                </a:cubicBezTo>
                <a:cubicBezTo>
                  <a:pt x="412" y="102"/>
                  <a:pt x="413" y="103"/>
                  <a:pt x="414" y="103"/>
                </a:cubicBezTo>
                <a:cubicBezTo>
                  <a:pt x="414" y="103"/>
                  <a:pt x="415" y="102"/>
                  <a:pt x="416" y="102"/>
                </a:cubicBezTo>
                <a:cubicBezTo>
                  <a:pt x="418" y="99"/>
                  <a:pt x="418" y="99"/>
                  <a:pt x="418" y="99"/>
                </a:cubicBezTo>
                <a:cubicBezTo>
                  <a:pt x="418" y="99"/>
                  <a:pt x="419" y="99"/>
                  <a:pt x="419" y="98"/>
                </a:cubicBezTo>
                <a:cubicBezTo>
                  <a:pt x="419" y="98"/>
                  <a:pt x="420" y="98"/>
                  <a:pt x="420" y="98"/>
                </a:cubicBezTo>
                <a:cubicBezTo>
                  <a:pt x="433" y="84"/>
                  <a:pt x="433" y="84"/>
                  <a:pt x="433" y="84"/>
                </a:cubicBezTo>
                <a:cubicBezTo>
                  <a:pt x="434" y="83"/>
                  <a:pt x="434" y="81"/>
                  <a:pt x="433" y="80"/>
                </a:cubicBezTo>
                <a:cubicBezTo>
                  <a:pt x="432" y="79"/>
                  <a:pt x="430" y="79"/>
                  <a:pt x="429" y="80"/>
                </a:cubicBezTo>
                <a:close/>
                <a:moveTo>
                  <a:pt x="432" y="95"/>
                </a:moveTo>
                <a:cubicBezTo>
                  <a:pt x="431" y="94"/>
                  <a:pt x="429" y="94"/>
                  <a:pt x="428" y="95"/>
                </a:cubicBezTo>
                <a:cubicBezTo>
                  <a:pt x="415" y="108"/>
                  <a:pt x="415" y="108"/>
                  <a:pt x="415" y="108"/>
                </a:cubicBezTo>
                <a:cubicBezTo>
                  <a:pt x="413" y="109"/>
                  <a:pt x="413" y="111"/>
                  <a:pt x="415" y="112"/>
                </a:cubicBezTo>
                <a:cubicBezTo>
                  <a:pt x="415" y="113"/>
                  <a:pt x="416" y="113"/>
                  <a:pt x="417" y="113"/>
                </a:cubicBezTo>
                <a:cubicBezTo>
                  <a:pt x="418" y="113"/>
                  <a:pt x="418" y="113"/>
                  <a:pt x="419" y="112"/>
                </a:cubicBezTo>
                <a:cubicBezTo>
                  <a:pt x="432" y="99"/>
                  <a:pt x="432" y="99"/>
                  <a:pt x="432" y="99"/>
                </a:cubicBezTo>
                <a:cubicBezTo>
                  <a:pt x="433" y="98"/>
                  <a:pt x="433" y="96"/>
                  <a:pt x="432" y="95"/>
                </a:cubicBezTo>
                <a:close/>
                <a:moveTo>
                  <a:pt x="212" y="319"/>
                </a:moveTo>
                <a:cubicBezTo>
                  <a:pt x="212" y="319"/>
                  <a:pt x="212" y="319"/>
                  <a:pt x="212" y="319"/>
                </a:cubicBezTo>
                <a:cubicBezTo>
                  <a:pt x="379" y="152"/>
                  <a:pt x="379" y="152"/>
                  <a:pt x="379" y="152"/>
                </a:cubicBezTo>
                <a:cubicBezTo>
                  <a:pt x="380" y="151"/>
                  <a:pt x="380" y="149"/>
                  <a:pt x="379" y="148"/>
                </a:cubicBezTo>
                <a:cubicBezTo>
                  <a:pt x="378" y="147"/>
                  <a:pt x="376" y="147"/>
                  <a:pt x="375" y="148"/>
                </a:cubicBezTo>
                <a:cubicBezTo>
                  <a:pt x="208" y="315"/>
                  <a:pt x="208" y="315"/>
                  <a:pt x="208" y="315"/>
                </a:cubicBezTo>
                <a:cubicBezTo>
                  <a:pt x="208" y="315"/>
                  <a:pt x="208" y="315"/>
                  <a:pt x="208" y="315"/>
                </a:cubicBezTo>
                <a:cubicBezTo>
                  <a:pt x="178" y="345"/>
                  <a:pt x="178" y="345"/>
                  <a:pt x="178" y="345"/>
                </a:cubicBezTo>
                <a:cubicBezTo>
                  <a:pt x="176" y="346"/>
                  <a:pt x="176" y="348"/>
                  <a:pt x="178" y="349"/>
                </a:cubicBezTo>
                <a:cubicBezTo>
                  <a:pt x="178" y="350"/>
                  <a:pt x="179" y="350"/>
                  <a:pt x="180" y="350"/>
                </a:cubicBezTo>
                <a:cubicBezTo>
                  <a:pt x="181" y="350"/>
                  <a:pt x="181" y="350"/>
                  <a:pt x="182" y="349"/>
                </a:cubicBezTo>
                <a:lnTo>
                  <a:pt x="212" y="319"/>
                </a:lnTo>
                <a:close/>
                <a:moveTo>
                  <a:pt x="172" y="360"/>
                </a:moveTo>
                <a:cubicBezTo>
                  <a:pt x="173" y="358"/>
                  <a:pt x="173" y="357"/>
                  <a:pt x="172" y="355"/>
                </a:cubicBezTo>
                <a:cubicBezTo>
                  <a:pt x="171" y="354"/>
                  <a:pt x="169" y="354"/>
                  <a:pt x="167" y="355"/>
                </a:cubicBezTo>
                <a:cubicBezTo>
                  <a:pt x="163" y="360"/>
                  <a:pt x="163" y="360"/>
                  <a:pt x="163" y="360"/>
                </a:cubicBezTo>
                <a:cubicBezTo>
                  <a:pt x="161" y="361"/>
                  <a:pt x="161" y="363"/>
                  <a:pt x="163" y="364"/>
                </a:cubicBezTo>
                <a:cubicBezTo>
                  <a:pt x="163" y="365"/>
                  <a:pt x="164" y="365"/>
                  <a:pt x="165" y="365"/>
                </a:cubicBezTo>
                <a:cubicBezTo>
                  <a:pt x="166" y="365"/>
                  <a:pt x="166" y="365"/>
                  <a:pt x="167" y="364"/>
                </a:cubicBezTo>
                <a:lnTo>
                  <a:pt x="172" y="360"/>
                </a:lnTo>
                <a:close/>
                <a:moveTo>
                  <a:pt x="486" y="37"/>
                </a:moveTo>
                <a:cubicBezTo>
                  <a:pt x="486" y="37"/>
                  <a:pt x="486" y="37"/>
                  <a:pt x="486" y="37"/>
                </a:cubicBezTo>
                <a:cubicBezTo>
                  <a:pt x="478" y="45"/>
                  <a:pt x="478" y="45"/>
                  <a:pt x="478" y="45"/>
                </a:cubicBezTo>
                <a:cubicBezTo>
                  <a:pt x="477" y="46"/>
                  <a:pt x="477" y="47"/>
                  <a:pt x="477" y="48"/>
                </a:cubicBezTo>
                <a:cubicBezTo>
                  <a:pt x="476" y="48"/>
                  <a:pt x="475" y="48"/>
                  <a:pt x="474" y="49"/>
                </a:cubicBezTo>
                <a:cubicBezTo>
                  <a:pt x="464" y="58"/>
                  <a:pt x="464" y="58"/>
                  <a:pt x="464" y="58"/>
                </a:cubicBezTo>
                <a:cubicBezTo>
                  <a:pt x="435" y="87"/>
                  <a:pt x="435" y="87"/>
                  <a:pt x="435" y="87"/>
                </a:cubicBezTo>
                <a:cubicBezTo>
                  <a:pt x="434" y="89"/>
                  <a:pt x="434" y="90"/>
                  <a:pt x="435" y="92"/>
                </a:cubicBezTo>
                <a:cubicBezTo>
                  <a:pt x="436" y="92"/>
                  <a:pt x="437" y="93"/>
                  <a:pt x="438" y="93"/>
                </a:cubicBezTo>
                <a:cubicBezTo>
                  <a:pt x="438" y="93"/>
                  <a:pt x="439" y="92"/>
                  <a:pt x="440" y="92"/>
                </a:cubicBezTo>
                <a:cubicBezTo>
                  <a:pt x="458" y="74"/>
                  <a:pt x="458" y="74"/>
                  <a:pt x="458" y="74"/>
                </a:cubicBezTo>
                <a:cubicBezTo>
                  <a:pt x="469" y="63"/>
                  <a:pt x="469" y="63"/>
                  <a:pt x="469" y="63"/>
                </a:cubicBezTo>
                <a:cubicBezTo>
                  <a:pt x="478" y="53"/>
                  <a:pt x="478" y="53"/>
                  <a:pt x="478" y="53"/>
                </a:cubicBezTo>
                <a:cubicBezTo>
                  <a:pt x="479" y="52"/>
                  <a:pt x="479" y="51"/>
                  <a:pt x="479" y="50"/>
                </a:cubicBezTo>
                <a:cubicBezTo>
                  <a:pt x="479" y="50"/>
                  <a:pt x="480" y="50"/>
                  <a:pt x="480" y="50"/>
                </a:cubicBezTo>
                <a:cubicBezTo>
                  <a:pt x="481" y="50"/>
                  <a:pt x="481" y="50"/>
                  <a:pt x="482" y="49"/>
                </a:cubicBezTo>
                <a:cubicBezTo>
                  <a:pt x="490" y="41"/>
                  <a:pt x="490" y="41"/>
                  <a:pt x="490" y="41"/>
                </a:cubicBezTo>
                <a:cubicBezTo>
                  <a:pt x="490" y="41"/>
                  <a:pt x="490" y="41"/>
                  <a:pt x="490" y="41"/>
                </a:cubicBezTo>
                <a:cubicBezTo>
                  <a:pt x="490" y="41"/>
                  <a:pt x="490" y="41"/>
                  <a:pt x="491" y="41"/>
                </a:cubicBezTo>
                <a:cubicBezTo>
                  <a:pt x="523" y="9"/>
                  <a:pt x="523" y="9"/>
                  <a:pt x="523" y="9"/>
                </a:cubicBezTo>
                <a:cubicBezTo>
                  <a:pt x="524" y="8"/>
                  <a:pt x="524" y="6"/>
                  <a:pt x="523" y="4"/>
                </a:cubicBezTo>
                <a:cubicBezTo>
                  <a:pt x="521" y="3"/>
                  <a:pt x="519" y="3"/>
                  <a:pt x="518" y="4"/>
                </a:cubicBezTo>
                <a:cubicBezTo>
                  <a:pt x="486" y="36"/>
                  <a:pt x="486" y="36"/>
                  <a:pt x="486" y="36"/>
                </a:cubicBezTo>
                <a:cubicBezTo>
                  <a:pt x="486" y="37"/>
                  <a:pt x="486" y="37"/>
                  <a:pt x="486" y="37"/>
                </a:cubicBezTo>
                <a:close/>
                <a:moveTo>
                  <a:pt x="510" y="31"/>
                </a:moveTo>
                <a:cubicBezTo>
                  <a:pt x="511" y="31"/>
                  <a:pt x="512" y="31"/>
                  <a:pt x="513" y="31"/>
                </a:cubicBezTo>
                <a:cubicBezTo>
                  <a:pt x="513" y="31"/>
                  <a:pt x="514" y="31"/>
                  <a:pt x="515" y="31"/>
                </a:cubicBezTo>
                <a:cubicBezTo>
                  <a:pt x="537" y="8"/>
                  <a:pt x="537" y="8"/>
                  <a:pt x="537" y="8"/>
                </a:cubicBezTo>
                <a:cubicBezTo>
                  <a:pt x="539" y="7"/>
                  <a:pt x="539" y="5"/>
                  <a:pt x="537" y="4"/>
                </a:cubicBezTo>
                <a:cubicBezTo>
                  <a:pt x="536" y="2"/>
                  <a:pt x="534" y="2"/>
                  <a:pt x="533" y="4"/>
                </a:cubicBezTo>
                <a:cubicBezTo>
                  <a:pt x="510" y="26"/>
                  <a:pt x="510" y="26"/>
                  <a:pt x="510" y="26"/>
                </a:cubicBezTo>
                <a:cubicBezTo>
                  <a:pt x="509" y="27"/>
                  <a:pt x="509" y="29"/>
                  <a:pt x="510" y="31"/>
                </a:cubicBezTo>
                <a:close/>
                <a:moveTo>
                  <a:pt x="389" y="152"/>
                </a:moveTo>
                <a:cubicBezTo>
                  <a:pt x="388" y="151"/>
                  <a:pt x="386" y="151"/>
                  <a:pt x="384" y="152"/>
                </a:cubicBezTo>
                <a:cubicBezTo>
                  <a:pt x="181" y="356"/>
                  <a:pt x="181" y="356"/>
                  <a:pt x="181" y="356"/>
                </a:cubicBezTo>
                <a:cubicBezTo>
                  <a:pt x="179" y="357"/>
                  <a:pt x="179" y="359"/>
                  <a:pt x="181" y="360"/>
                </a:cubicBezTo>
                <a:cubicBezTo>
                  <a:pt x="181" y="361"/>
                  <a:pt x="182" y="361"/>
                  <a:pt x="183" y="361"/>
                </a:cubicBezTo>
                <a:cubicBezTo>
                  <a:pt x="184" y="361"/>
                  <a:pt x="184" y="361"/>
                  <a:pt x="185" y="360"/>
                </a:cubicBezTo>
                <a:cubicBezTo>
                  <a:pt x="389" y="157"/>
                  <a:pt x="389" y="157"/>
                  <a:pt x="389" y="157"/>
                </a:cubicBezTo>
                <a:cubicBezTo>
                  <a:pt x="390" y="155"/>
                  <a:pt x="390" y="153"/>
                  <a:pt x="389" y="152"/>
                </a:cubicBezTo>
                <a:close/>
                <a:moveTo>
                  <a:pt x="492" y="48"/>
                </a:moveTo>
                <a:cubicBezTo>
                  <a:pt x="491" y="47"/>
                  <a:pt x="491" y="47"/>
                  <a:pt x="490" y="47"/>
                </a:cubicBezTo>
                <a:cubicBezTo>
                  <a:pt x="489" y="48"/>
                  <a:pt x="489" y="48"/>
                  <a:pt x="488" y="48"/>
                </a:cubicBezTo>
                <a:cubicBezTo>
                  <a:pt x="485" y="51"/>
                  <a:pt x="485" y="51"/>
                  <a:pt x="485" y="51"/>
                </a:cubicBezTo>
                <a:cubicBezTo>
                  <a:pt x="485" y="51"/>
                  <a:pt x="485" y="51"/>
                  <a:pt x="485" y="51"/>
                </a:cubicBezTo>
                <a:cubicBezTo>
                  <a:pt x="468" y="68"/>
                  <a:pt x="468" y="68"/>
                  <a:pt x="468" y="68"/>
                </a:cubicBezTo>
                <a:cubicBezTo>
                  <a:pt x="467" y="69"/>
                  <a:pt x="467" y="71"/>
                  <a:pt x="468" y="73"/>
                </a:cubicBezTo>
                <a:cubicBezTo>
                  <a:pt x="469" y="73"/>
                  <a:pt x="470" y="73"/>
                  <a:pt x="471" y="73"/>
                </a:cubicBezTo>
                <a:cubicBezTo>
                  <a:pt x="471" y="73"/>
                  <a:pt x="472" y="73"/>
                  <a:pt x="473" y="73"/>
                </a:cubicBezTo>
                <a:cubicBezTo>
                  <a:pt x="475" y="70"/>
                  <a:pt x="475" y="70"/>
                  <a:pt x="475" y="70"/>
                </a:cubicBezTo>
                <a:cubicBezTo>
                  <a:pt x="485" y="60"/>
                  <a:pt x="485" y="60"/>
                  <a:pt x="485" y="60"/>
                </a:cubicBezTo>
                <a:cubicBezTo>
                  <a:pt x="485" y="60"/>
                  <a:pt x="485" y="60"/>
                  <a:pt x="485" y="60"/>
                </a:cubicBezTo>
                <a:cubicBezTo>
                  <a:pt x="485" y="60"/>
                  <a:pt x="486" y="60"/>
                  <a:pt x="486" y="60"/>
                </a:cubicBezTo>
                <a:cubicBezTo>
                  <a:pt x="486" y="60"/>
                  <a:pt x="486" y="59"/>
                  <a:pt x="486" y="59"/>
                </a:cubicBezTo>
                <a:cubicBezTo>
                  <a:pt x="488" y="57"/>
                  <a:pt x="488" y="57"/>
                  <a:pt x="488" y="57"/>
                </a:cubicBezTo>
                <a:cubicBezTo>
                  <a:pt x="488" y="57"/>
                  <a:pt x="488" y="57"/>
                  <a:pt x="488" y="57"/>
                </a:cubicBezTo>
                <a:cubicBezTo>
                  <a:pt x="490" y="56"/>
                  <a:pt x="490" y="56"/>
                  <a:pt x="490" y="56"/>
                </a:cubicBezTo>
                <a:cubicBezTo>
                  <a:pt x="490" y="56"/>
                  <a:pt x="490" y="56"/>
                  <a:pt x="490" y="56"/>
                </a:cubicBezTo>
                <a:cubicBezTo>
                  <a:pt x="493" y="53"/>
                  <a:pt x="493" y="53"/>
                  <a:pt x="493" y="53"/>
                </a:cubicBezTo>
                <a:cubicBezTo>
                  <a:pt x="494" y="51"/>
                  <a:pt x="494" y="49"/>
                  <a:pt x="493" y="48"/>
                </a:cubicBezTo>
                <a:cubicBezTo>
                  <a:pt x="493" y="48"/>
                  <a:pt x="492" y="48"/>
                  <a:pt x="492" y="48"/>
                </a:cubicBezTo>
                <a:close/>
                <a:moveTo>
                  <a:pt x="172" y="364"/>
                </a:moveTo>
                <a:cubicBezTo>
                  <a:pt x="168" y="369"/>
                  <a:pt x="168" y="369"/>
                  <a:pt x="168" y="369"/>
                </a:cubicBezTo>
                <a:cubicBezTo>
                  <a:pt x="166" y="370"/>
                  <a:pt x="166" y="372"/>
                  <a:pt x="168" y="373"/>
                </a:cubicBezTo>
                <a:cubicBezTo>
                  <a:pt x="168" y="374"/>
                  <a:pt x="169" y="374"/>
                  <a:pt x="170" y="374"/>
                </a:cubicBezTo>
                <a:cubicBezTo>
                  <a:pt x="171" y="374"/>
                  <a:pt x="171" y="374"/>
                  <a:pt x="172" y="373"/>
                </a:cubicBezTo>
                <a:cubicBezTo>
                  <a:pt x="177" y="369"/>
                  <a:pt x="177" y="369"/>
                  <a:pt x="177" y="369"/>
                </a:cubicBezTo>
                <a:cubicBezTo>
                  <a:pt x="178" y="367"/>
                  <a:pt x="178" y="365"/>
                  <a:pt x="177" y="364"/>
                </a:cubicBezTo>
                <a:cubicBezTo>
                  <a:pt x="176" y="363"/>
                  <a:pt x="174" y="363"/>
                  <a:pt x="172" y="364"/>
                </a:cubicBezTo>
                <a:close/>
                <a:moveTo>
                  <a:pt x="464" y="73"/>
                </a:moveTo>
                <a:cubicBezTo>
                  <a:pt x="462" y="75"/>
                  <a:pt x="462" y="75"/>
                  <a:pt x="462" y="75"/>
                </a:cubicBezTo>
                <a:cubicBezTo>
                  <a:pt x="461" y="76"/>
                  <a:pt x="461" y="78"/>
                  <a:pt x="462" y="79"/>
                </a:cubicBezTo>
                <a:cubicBezTo>
                  <a:pt x="463" y="79"/>
                  <a:pt x="464" y="80"/>
                  <a:pt x="464" y="80"/>
                </a:cubicBezTo>
                <a:cubicBezTo>
                  <a:pt x="465" y="80"/>
                  <a:pt x="466" y="79"/>
                  <a:pt x="466" y="79"/>
                </a:cubicBezTo>
                <a:cubicBezTo>
                  <a:pt x="468" y="77"/>
                  <a:pt x="468" y="77"/>
                  <a:pt x="468" y="77"/>
                </a:cubicBezTo>
                <a:cubicBezTo>
                  <a:pt x="470" y="76"/>
                  <a:pt x="470" y="74"/>
                  <a:pt x="468" y="73"/>
                </a:cubicBezTo>
                <a:cubicBezTo>
                  <a:pt x="467" y="71"/>
                  <a:pt x="465" y="71"/>
                  <a:pt x="464" y="73"/>
                </a:cubicBezTo>
                <a:close/>
                <a:moveTo>
                  <a:pt x="435" y="102"/>
                </a:moveTo>
                <a:cubicBezTo>
                  <a:pt x="431" y="106"/>
                  <a:pt x="431" y="106"/>
                  <a:pt x="431" y="106"/>
                </a:cubicBezTo>
                <a:cubicBezTo>
                  <a:pt x="424" y="112"/>
                  <a:pt x="424" y="112"/>
                  <a:pt x="424" y="112"/>
                </a:cubicBezTo>
                <a:cubicBezTo>
                  <a:pt x="423" y="114"/>
                  <a:pt x="423" y="115"/>
                  <a:pt x="424" y="117"/>
                </a:cubicBezTo>
                <a:cubicBezTo>
                  <a:pt x="425" y="117"/>
                  <a:pt x="426" y="118"/>
                  <a:pt x="426" y="118"/>
                </a:cubicBezTo>
                <a:cubicBezTo>
                  <a:pt x="427" y="118"/>
                  <a:pt x="428" y="117"/>
                  <a:pt x="429" y="117"/>
                </a:cubicBezTo>
                <a:cubicBezTo>
                  <a:pt x="435" y="110"/>
                  <a:pt x="435" y="110"/>
                  <a:pt x="435" y="110"/>
                </a:cubicBezTo>
                <a:cubicBezTo>
                  <a:pt x="439" y="106"/>
                  <a:pt x="439" y="106"/>
                  <a:pt x="439" y="106"/>
                </a:cubicBezTo>
                <a:cubicBezTo>
                  <a:pt x="441" y="105"/>
                  <a:pt x="441" y="103"/>
                  <a:pt x="439" y="102"/>
                </a:cubicBezTo>
                <a:cubicBezTo>
                  <a:pt x="438" y="100"/>
                  <a:pt x="436" y="100"/>
                  <a:pt x="435" y="102"/>
                </a:cubicBezTo>
                <a:close/>
                <a:moveTo>
                  <a:pt x="533" y="22"/>
                </a:moveTo>
                <a:cubicBezTo>
                  <a:pt x="534" y="22"/>
                  <a:pt x="535" y="23"/>
                  <a:pt x="535" y="23"/>
                </a:cubicBezTo>
                <a:cubicBezTo>
                  <a:pt x="536" y="23"/>
                  <a:pt x="537" y="22"/>
                  <a:pt x="538" y="22"/>
                </a:cubicBezTo>
                <a:cubicBezTo>
                  <a:pt x="551" y="8"/>
                  <a:pt x="551" y="8"/>
                  <a:pt x="551" y="8"/>
                </a:cubicBezTo>
                <a:cubicBezTo>
                  <a:pt x="552" y="7"/>
                  <a:pt x="552" y="5"/>
                  <a:pt x="551" y="4"/>
                </a:cubicBezTo>
                <a:cubicBezTo>
                  <a:pt x="550" y="3"/>
                  <a:pt x="548" y="3"/>
                  <a:pt x="547" y="4"/>
                </a:cubicBezTo>
                <a:cubicBezTo>
                  <a:pt x="533" y="17"/>
                  <a:pt x="533" y="17"/>
                  <a:pt x="533" y="17"/>
                </a:cubicBezTo>
                <a:cubicBezTo>
                  <a:pt x="532" y="19"/>
                  <a:pt x="532" y="21"/>
                  <a:pt x="533" y="22"/>
                </a:cubicBezTo>
                <a:close/>
                <a:moveTo>
                  <a:pt x="399" y="161"/>
                </a:moveTo>
                <a:cubicBezTo>
                  <a:pt x="400" y="159"/>
                  <a:pt x="400" y="157"/>
                  <a:pt x="399" y="156"/>
                </a:cubicBezTo>
                <a:cubicBezTo>
                  <a:pt x="398" y="155"/>
                  <a:pt x="396" y="155"/>
                  <a:pt x="394" y="156"/>
                </a:cubicBezTo>
                <a:cubicBezTo>
                  <a:pt x="188" y="363"/>
                  <a:pt x="188" y="363"/>
                  <a:pt x="188" y="363"/>
                </a:cubicBezTo>
                <a:cubicBezTo>
                  <a:pt x="187" y="364"/>
                  <a:pt x="187" y="366"/>
                  <a:pt x="188" y="367"/>
                </a:cubicBezTo>
                <a:cubicBezTo>
                  <a:pt x="188" y="368"/>
                  <a:pt x="189" y="368"/>
                  <a:pt x="190" y="368"/>
                </a:cubicBezTo>
                <a:cubicBezTo>
                  <a:pt x="191" y="368"/>
                  <a:pt x="192" y="368"/>
                  <a:pt x="192" y="367"/>
                </a:cubicBezTo>
                <a:lnTo>
                  <a:pt x="399" y="161"/>
                </a:lnTo>
                <a:close/>
                <a:moveTo>
                  <a:pt x="495" y="55"/>
                </a:moveTo>
                <a:cubicBezTo>
                  <a:pt x="479" y="72"/>
                  <a:pt x="479" y="72"/>
                  <a:pt x="479" y="72"/>
                </a:cubicBezTo>
                <a:cubicBezTo>
                  <a:pt x="479" y="72"/>
                  <a:pt x="479" y="72"/>
                  <a:pt x="478" y="72"/>
                </a:cubicBezTo>
                <a:cubicBezTo>
                  <a:pt x="478" y="72"/>
                  <a:pt x="478" y="73"/>
                  <a:pt x="478" y="73"/>
                </a:cubicBezTo>
                <a:cubicBezTo>
                  <a:pt x="474" y="77"/>
                  <a:pt x="474" y="77"/>
                  <a:pt x="474" y="77"/>
                </a:cubicBezTo>
                <a:cubicBezTo>
                  <a:pt x="474" y="77"/>
                  <a:pt x="474" y="77"/>
                  <a:pt x="473" y="77"/>
                </a:cubicBezTo>
                <a:cubicBezTo>
                  <a:pt x="473" y="77"/>
                  <a:pt x="473" y="78"/>
                  <a:pt x="473" y="78"/>
                </a:cubicBezTo>
                <a:cubicBezTo>
                  <a:pt x="467" y="84"/>
                  <a:pt x="467" y="84"/>
                  <a:pt x="467" y="84"/>
                </a:cubicBezTo>
                <a:cubicBezTo>
                  <a:pt x="466" y="85"/>
                  <a:pt x="466" y="87"/>
                  <a:pt x="467" y="88"/>
                </a:cubicBezTo>
                <a:cubicBezTo>
                  <a:pt x="468" y="89"/>
                  <a:pt x="468" y="89"/>
                  <a:pt x="469" y="89"/>
                </a:cubicBezTo>
                <a:cubicBezTo>
                  <a:pt x="470" y="89"/>
                  <a:pt x="471" y="89"/>
                  <a:pt x="471" y="88"/>
                </a:cubicBezTo>
                <a:cubicBezTo>
                  <a:pt x="477" y="82"/>
                  <a:pt x="477" y="82"/>
                  <a:pt x="477" y="82"/>
                </a:cubicBezTo>
                <a:cubicBezTo>
                  <a:pt x="477" y="82"/>
                  <a:pt x="478" y="82"/>
                  <a:pt x="478" y="81"/>
                </a:cubicBezTo>
                <a:cubicBezTo>
                  <a:pt x="478" y="81"/>
                  <a:pt x="478" y="81"/>
                  <a:pt x="478" y="81"/>
                </a:cubicBezTo>
                <a:cubicBezTo>
                  <a:pt x="482" y="77"/>
                  <a:pt x="482" y="77"/>
                  <a:pt x="482" y="77"/>
                </a:cubicBezTo>
                <a:cubicBezTo>
                  <a:pt x="482" y="77"/>
                  <a:pt x="482" y="77"/>
                  <a:pt x="483" y="77"/>
                </a:cubicBezTo>
                <a:cubicBezTo>
                  <a:pt x="483" y="76"/>
                  <a:pt x="483" y="76"/>
                  <a:pt x="483" y="76"/>
                </a:cubicBezTo>
                <a:cubicBezTo>
                  <a:pt x="500" y="60"/>
                  <a:pt x="500" y="60"/>
                  <a:pt x="500" y="60"/>
                </a:cubicBezTo>
                <a:cubicBezTo>
                  <a:pt x="501" y="58"/>
                  <a:pt x="501" y="56"/>
                  <a:pt x="500" y="55"/>
                </a:cubicBezTo>
                <a:cubicBezTo>
                  <a:pt x="499" y="54"/>
                  <a:pt x="497" y="54"/>
                  <a:pt x="495" y="55"/>
                </a:cubicBezTo>
                <a:close/>
                <a:moveTo>
                  <a:pt x="454" y="96"/>
                </a:moveTo>
                <a:cubicBezTo>
                  <a:pt x="452" y="99"/>
                  <a:pt x="452" y="99"/>
                  <a:pt x="452" y="99"/>
                </a:cubicBezTo>
                <a:cubicBezTo>
                  <a:pt x="451" y="100"/>
                  <a:pt x="451" y="102"/>
                  <a:pt x="452" y="103"/>
                </a:cubicBezTo>
                <a:cubicBezTo>
                  <a:pt x="453" y="103"/>
                  <a:pt x="453" y="104"/>
                  <a:pt x="454" y="104"/>
                </a:cubicBezTo>
                <a:cubicBezTo>
                  <a:pt x="455" y="104"/>
                  <a:pt x="456" y="103"/>
                  <a:pt x="456" y="103"/>
                </a:cubicBezTo>
                <a:cubicBezTo>
                  <a:pt x="459" y="101"/>
                  <a:pt x="459" y="101"/>
                  <a:pt x="459" y="101"/>
                </a:cubicBezTo>
                <a:cubicBezTo>
                  <a:pt x="460" y="100"/>
                  <a:pt x="460" y="98"/>
                  <a:pt x="459" y="96"/>
                </a:cubicBezTo>
                <a:cubicBezTo>
                  <a:pt x="457" y="95"/>
                  <a:pt x="455" y="95"/>
                  <a:pt x="454" y="96"/>
                </a:cubicBezTo>
                <a:close/>
                <a:moveTo>
                  <a:pt x="437" y="114"/>
                </a:moveTo>
                <a:cubicBezTo>
                  <a:pt x="435" y="116"/>
                  <a:pt x="435" y="116"/>
                  <a:pt x="435" y="116"/>
                </a:cubicBezTo>
                <a:cubicBezTo>
                  <a:pt x="435" y="116"/>
                  <a:pt x="434" y="116"/>
                  <a:pt x="434" y="117"/>
                </a:cubicBezTo>
                <a:cubicBezTo>
                  <a:pt x="434" y="117"/>
                  <a:pt x="434" y="117"/>
                  <a:pt x="434" y="117"/>
                </a:cubicBezTo>
                <a:cubicBezTo>
                  <a:pt x="434" y="117"/>
                  <a:pt x="434" y="117"/>
                  <a:pt x="434" y="117"/>
                </a:cubicBezTo>
                <a:cubicBezTo>
                  <a:pt x="433" y="117"/>
                  <a:pt x="433" y="117"/>
                  <a:pt x="433" y="117"/>
                </a:cubicBezTo>
                <a:cubicBezTo>
                  <a:pt x="433" y="117"/>
                  <a:pt x="433" y="117"/>
                  <a:pt x="433" y="118"/>
                </a:cubicBezTo>
                <a:cubicBezTo>
                  <a:pt x="433" y="118"/>
                  <a:pt x="433" y="118"/>
                  <a:pt x="433" y="118"/>
                </a:cubicBezTo>
                <a:cubicBezTo>
                  <a:pt x="433" y="118"/>
                  <a:pt x="433" y="118"/>
                  <a:pt x="433" y="119"/>
                </a:cubicBezTo>
                <a:cubicBezTo>
                  <a:pt x="433" y="119"/>
                  <a:pt x="433" y="119"/>
                  <a:pt x="433" y="119"/>
                </a:cubicBezTo>
                <a:cubicBezTo>
                  <a:pt x="433" y="119"/>
                  <a:pt x="433" y="120"/>
                  <a:pt x="433" y="120"/>
                </a:cubicBezTo>
                <a:cubicBezTo>
                  <a:pt x="433" y="120"/>
                  <a:pt x="433" y="120"/>
                  <a:pt x="433" y="120"/>
                </a:cubicBezTo>
                <a:cubicBezTo>
                  <a:pt x="433" y="120"/>
                  <a:pt x="433" y="121"/>
                  <a:pt x="433" y="121"/>
                </a:cubicBezTo>
                <a:cubicBezTo>
                  <a:pt x="433" y="121"/>
                  <a:pt x="433" y="121"/>
                  <a:pt x="433" y="121"/>
                </a:cubicBezTo>
                <a:cubicBezTo>
                  <a:pt x="433" y="121"/>
                  <a:pt x="433" y="121"/>
                  <a:pt x="433" y="122"/>
                </a:cubicBezTo>
                <a:cubicBezTo>
                  <a:pt x="433" y="122"/>
                  <a:pt x="433" y="122"/>
                  <a:pt x="433" y="122"/>
                </a:cubicBezTo>
                <a:cubicBezTo>
                  <a:pt x="433" y="122"/>
                  <a:pt x="433" y="122"/>
                  <a:pt x="433" y="122"/>
                </a:cubicBezTo>
                <a:cubicBezTo>
                  <a:pt x="434" y="122"/>
                  <a:pt x="434" y="122"/>
                  <a:pt x="434" y="122"/>
                </a:cubicBezTo>
                <a:cubicBezTo>
                  <a:pt x="434" y="122"/>
                  <a:pt x="434" y="123"/>
                  <a:pt x="435" y="123"/>
                </a:cubicBezTo>
                <a:cubicBezTo>
                  <a:pt x="435" y="123"/>
                  <a:pt x="435" y="123"/>
                  <a:pt x="436" y="123"/>
                </a:cubicBezTo>
                <a:cubicBezTo>
                  <a:pt x="436" y="123"/>
                  <a:pt x="436" y="123"/>
                  <a:pt x="436" y="123"/>
                </a:cubicBezTo>
                <a:cubicBezTo>
                  <a:pt x="436" y="123"/>
                  <a:pt x="436" y="123"/>
                  <a:pt x="436" y="123"/>
                </a:cubicBezTo>
                <a:cubicBezTo>
                  <a:pt x="436" y="123"/>
                  <a:pt x="436" y="122"/>
                  <a:pt x="437" y="122"/>
                </a:cubicBezTo>
                <a:cubicBezTo>
                  <a:pt x="437" y="122"/>
                  <a:pt x="437" y="122"/>
                  <a:pt x="437" y="122"/>
                </a:cubicBezTo>
                <a:cubicBezTo>
                  <a:pt x="437" y="122"/>
                  <a:pt x="437" y="122"/>
                  <a:pt x="437" y="122"/>
                </a:cubicBezTo>
                <a:cubicBezTo>
                  <a:pt x="438" y="122"/>
                  <a:pt x="438" y="121"/>
                  <a:pt x="438" y="121"/>
                </a:cubicBezTo>
                <a:cubicBezTo>
                  <a:pt x="438" y="121"/>
                  <a:pt x="438" y="121"/>
                  <a:pt x="438" y="121"/>
                </a:cubicBezTo>
                <a:cubicBezTo>
                  <a:pt x="439" y="121"/>
                  <a:pt x="439" y="120"/>
                  <a:pt x="439" y="120"/>
                </a:cubicBezTo>
                <a:cubicBezTo>
                  <a:pt x="441" y="118"/>
                  <a:pt x="441" y="118"/>
                  <a:pt x="441" y="118"/>
                </a:cubicBezTo>
                <a:cubicBezTo>
                  <a:pt x="443" y="117"/>
                  <a:pt x="443" y="115"/>
                  <a:pt x="441" y="114"/>
                </a:cubicBezTo>
                <a:cubicBezTo>
                  <a:pt x="440" y="112"/>
                  <a:pt x="438" y="112"/>
                  <a:pt x="437" y="114"/>
                </a:cubicBezTo>
                <a:close/>
                <a:moveTo>
                  <a:pt x="197" y="376"/>
                </a:moveTo>
                <a:cubicBezTo>
                  <a:pt x="397" y="177"/>
                  <a:pt x="397" y="177"/>
                  <a:pt x="397" y="177"/>
                </a:cubicBezTo>
                <a:cubicBezTo>
                  <a:pt x="397" y="176"/>
                  <a:pt x="397" y="176"/>
                  <a:pt x="397" y="176"/>
                </a:cubicBezTo>
                <a:cubicBezTo>
                  <a:pt x="398" y="176"/>
                  <a:pt x="398" y="175"/>
                  <a:pt x="398" y="175"/>
                </a:cubicBezTo>
                <a:cubicBezTo>
                  <a:pt x="400" y="173"/>
                  <a:pt x="400" y="173"/>
                  <a:pt x="400" y="173"/>
                </a:cubicBezTo>
                <a:cubicBezTo>
                  <a:pt x="402" y="172"/>
                  <a:pt x="402" y="170"/>
                  <a:pt x="400" y="169"/>
                </a:cubicBezTo>
                <a:cubicBezTo>
                  <a:pt x="399" y="167"/>
                  <a:pt x="397" y="167"/>
                  <a:pt x="396" y="169"/>
                </a:cubicBezTo>
                <a:cubicBezTo>
                  <a:pt x="394" y="171"/>
                  <a:pt x="394" y="171"/>
                  <a:pt x="394" y="171"/>
                </a:cubicBezTo>
                <a:cubicBezTo>
                  <a:pt x="393" y="171"/>
                  <a:pt x="393" y="171"/>
                  <a:pt x="393" y="172"/>
                </a:cubicBezTo>
                <a:cubicBezTo>
                  <a:pt x="393" y="172"/>
                  <a:pt x="393" y="172"/>
                  <a:pt x="392" y="172"/>
                </a:cubicBezTo>
                <a:cubicBezTo>
                  <a:pt x="193" y="372"/>
                  <a:pt x="193" y="372"/>
                  <a:pt x="193" y="372"/>
                </a:cubicBezTo>
                <a:cubicBezTo>
                  <a:pt x="192" y="373"/>
                  <a:pt x="192" y="375"/>
                  <a:pt x="193" y="376"/>
                </a:cubicBezTo>
                <a:cubicBezTo>
                  <a:pt x="194" y="377"/>
                  <a:pt x="194" y="377"/>
                  <a:pt x="195" y="377"/>
                </a:cubicBezTo>
                <a:cubicBezTo>
                  <a:pt x="196" y="377"/>
                  <a:pt x="197" y="377"/>
                  <a:pt x="197" y="376"/>
                </a:cubicBezTo>
                <a:close/>
                <a:moveTo>
                  <a:pt x="549" y="20"/>
                </a:moveTo>
                <a:cubicBezTo>
                  <a:pt x="550" y="20"/>
                  <a:pt x="551" y="21"/>
                  <a:pt x="551" y="21"/>
                </a:cubicBezTo>
                <a:cubicBezTo>
                  <a:pt x="552" y="21"/>
                  <a:pt x="553" y="20"/>
                  <a:pt x="553" y="20"/>
                </a:cubicBezTo>
                <a:cubicBezTo>
                  <a:pt x="565" y="8"/>
                  <a:pt x="565" y="8"/>
                  <a:pt x="565" y="8"/>
                </a:cubicBezTo>
                <a:cubicBezTo>
                  <a:pt x="566" y="7"/>
                  <a:pt x="566" y="5"/>
                  <a:pt x="565" y="4"/>
                </a:cubicBezTo>
                <a:cubicBezTo>
                  <a:pt x="564" y="3"/>
                  <a:pt x="562" y="3"/>
                  <a:pt x="561" y="4"/>
                </a:cubicBezTo>
                <a:cubicBezTo>
                  <a:pt x="549" y="15"/>
                  <a:pt x="549" y="15"/>
                  <a:pt x="549" y="15"/>
                </a:cubicBezTo>
                <a:cubicBezTo>
                  <a:pt x="548" y="17"/>
                  <a:pt x="548" y="19"/>
                  <a:pt x="549" y="20"/>
                </a:cubicBezTo>
                <a:close/>
                <a:moveTo>
                  <a:pt x="505" y="60"/>
                </a:moveTo>
                <a:cubicBezTo>
                  <a:pt x="503" y="61"/>
                  <a:pt x="503" y="61"/>
                  <a:pt x="503" y="61"/>
                </a:cubicBezTo>
                <a:cubicBezTo>
                  <a:pt x="482" y="82"/>
                  <a:pt x="482" y="82"/>
                  <a:pt x="482" y="82"/>
                </a:cubicBezTo>
                <a:cubicBezTo>
                  <a:pt x="481" y="84"/>
                  <a:pt x="481" y="85"/>
                  <a:pt x="482" y="87"/>
                </a:cubicBezTo>
                <a:cubicBezTo>
                  <a:pt x="483" y="87"/>
                  <a:pt x="484" y="88"/>
                  <a:pt x="484" y="88"/>
                </a:cubicBezTo>
                <a:cubicBezTo>
                  <a:pt x="485" y="88"/>
                  <a:pt x="486" y="88"/>
                  <a:pt x="487" y="87"/>
                </a:cubicBezTo>
                <a:cubicBezTo>
                  <a:pt x="491" y="83"/>
                  <a:pt x="491" y="83"/>
                  <a:pt x="491" y="83"/>
                </a:cubicBezTo>
                <a:cubicBezTo>
                  <a:pt x="491" y="83"/>
                  <a:pt x="491" y="83"/>
                  <a:pt x="491" y="83"/>
                </a:cubicBezTo>
                <a:cubicBezTo>
                  <a:pt x="509" y="64"/>
                  <a:pt x="509" y="64"/>
                  <a:pt x="509" y="64"/>
                </a:cubicBezTo>
                <a:cubicBezTo>
                  <a:pt x="511" y="63"/>
                  <a:pt x="511" y="61"/>
                  <a:pt x="509" y="60"/>
                </a:cubicBezTo>
                <a:cubicBezTo>
                  <a:pt x="508" y="58"/>
                  <a:pt x="506" y="58"/>
                  <a:pt x="505" y="60"/>
                </a:cubicBezTo>
                <a:close/>
                <a:moveTo>
                  <a:pt x="439" y="130"/>
                </a:moveTo>
                <a:cubicBezTo>
                  <a:pt x="440" y="130"/>
                  <a:pt x="441" y="131"/>
                  <a:pt x="441" y="131"/>
                </a:cubicBezTo>
                <a:cubicBezTo>
                  <a:pt x="442" y="131"/>
                  <a:pt x="443" y="130"/>
                  <a:pt x="444" y="130"/>
                </a:cubicBezTo>
                <a:cubicBezTo>
                  <a:pt x="456" y="117"/>
                  <a:pt x="456" y="117"/>
                  <a:pt x="456" y="117"/>
                </a:cubicBezTo>
                <a:cubicBezTo>
                  <a:pt x="457" y="116"/>
                  <a:pt x="457" y="114"/>
                  <a:pt x="456" y="113"/>
                </a:cubicBezTo>
                <a:cubicBezTo>
                  <a:pt x="455" y="112"/>
                  <a:pt x="453" y="112"/>
                  <a:pt x="452" y="113"/>
                </a:cubicBezTo>
                <a:cubicBezTo>
                  <a:pt x="439" y="125"/>
                  <a:pt x="439" y="125"/>
                  <a:pt x="439" y="125"/>
                </a:cubicBezTo>
                <a:cubicBezTo>
                  <a:pt x="438" y="127"/>
                  <a:pt x="438" y="129"/>
                  <a:pt x="439" y="130"/>
                </a:cubicBezTo>
                <a:close/>
                <a:moveTo>
                  <a:pt x="537" y="36"/>
                </a:moveTo>
                <a:cubicBezTo>
                  <a:pt x="542" y="30"/>
                  <a:pt x="542" y="30"/>
                  <a:pt x="542" y="30"/>
                </a:cubicBezTo>
                <a:cubicBezTo>
                  <a:pt x="542" y="30"/>
                  <a:pt x="542" y="30"/>
                  <a:pt x="542" y="30"/>
                </a:cubicBezTo>
                <a:cubicBezTo>
                  <a:pt x="548" y="25"/>
                  <a:pt x="548" y="25"/>
                  <a:pt x="548" y="25"/>
                </a:cubicBezTo>
                <a:cubicBezTo>
                  <a:pt x="549" y="24"/>
                  <a:pt x="549" y="22"/>
                  <a:pt x="548" y="21"/>
                </a:cubicBezTo>
                <a:cubicBezTo>
                  <a:pt x="546" y="20"/>
                  <a:pt x="544" y="20"/>
                  <a:pt x="543" y="21"/>
                </a:cubicBezTo>
                <a:cubicBezTo>
                  <a:pt x="542" y="23"/>
                  <a:pt x="542" y="23"/>
                  <a:pt x="542" y="23"/>
                </a:cubicBezTo>
                <a:cubicBezTo>
                  <a:pt x="542" y="23"/>
                  <a:pt x="542" y="23"/>
                  <a:pt x="542" y="23"/>
                </a:cubicBezTo>
                <a:cubicBezTo>
                  <a:pt x="533" y="32"/>
                  <a:pt x="533" y="32"/>
                  <a:pt x="533" y="32"/>
                </a:cubicBezTo>
                <a:cubicBezTo>
                  <a:pt x="531" y="33"/>
                  <a:pt x="531" y="35"/>
                  <a:pt x="533" y="36"/>
                </a:cubicBezTo>
                <a:cubicBezTo>
                  <a:pt x="533" y="37"/>
                  <a:pt x="534" y="37"/>
                  <a:pt x="535" y="37"/>
                </a:cubicBezTo>
                <a:cubicBezTo>
                  <a:pt x="536" y="37"/>
                  <a:pt x="536" y="36"/>
                  <a:pt x="537" y="36"/>
                </a:cubicBezTo>
                <a:close/>
                <a:moveTo>
                  <a:pt x="437" y="137"/>
                </a:moveTo>
                <a:cubicBezTo>
                  <a:pt x="438" y="136"/>
                  <a:pt x="438" y="134"/>
                  <a:pt x="437" y="132"/>
                </a:cubicBezTo>
                <a:cubicBezTo>
                  <a:pt x="435" y="131"/>
                  <a:pt x="433" y="131"/>
                  <a:pt x="432" y="132"/>
                </a:cubicBezTo>
                <a:cubicBezTo>
                  <a:pt x="429" y="135"/>
                  <a:pt x="429" y="135"/>
                  <a:pt x="429" y="135"/>
                </a:cubicBezTo>
                <a:cubicBezTo>
                  <a:pt x="428" y="137"/>
                  <a:pt x="428" y="139"/>
                  <a:pt x="429" y="140"/>
                </a:cubicBezTo>
                <a:cubicBezTo>
                  <a:pt x="430" y="140"/>
                  <a:pt x="431" y="141"/>
                  <a:pt x="431" y="141"/>
                </a:cubicBezTo>
                <a:cubicBezTo>
                  <a:pt x="432" y="141"/>
                  <a:pt x="433" y="140"/>
                  <a:pt x="434" y="140"/>
                </a:cubicBezTo>
                <a:lnTo>
                  <a:pt x="437" y="137"/>
                </a:lnTo>
                <a:close/>
                <a:moveTo>
                  <a:pt x="417" y="148"/>
                </a:moveTo>
                <a:cubicBezTo>
                  <a:pt x="416" y="149"/>
                  <a:pt x="416" y="149"/>
                  <a:pt x="416" y="149"/>
                </a:cubicBezTo>
                <a:cubicBezTo>
                  <a:pt x="414" y="150"/>
                  <a:pt x="414" y="152"/>
                  <a:pt x="416" y="153"/>
                </a:cubicBezTo>
                <a:cubicBezTo>
                  <a:pt x="416" y="154"/>
                  <a:pt x="417" y="154"/>
                  <a:pt x="418" y="154"/>
                </a:cubicBezTo>
                <a:cubicBezTo>
                  <a:pt x="419" y="154"/>
                  <a:pt x="419" y="154"/>
                  <a:pt x="420" y="153"/>
                </a:cubicBezTo>
                <a:cubicBezTo>
                  <a:pt x="421" y="152"/>
                  <a:pt x="421" y="152"/>
                  <a:pt x="421" y="152"/>
                </a:cubicBezTo>
                <a:cubicBezTo>
                  <a:pt x="423" y="151"/>
                  <a:pt x="423" y="149"/>
                  <a:pt x="421" y="148"/>
                </a:cubicBezTo>
                <a:cubicBezTo>
                  <a:pt x="420" y="146"/>
                  <a:pt x="418" y="146"/>
                  <a:pt x="417" y="148"/>
                </a:cubicBezTo>
                <a:close/>
                <a:moveTo>
                  <a:pt x="470" y="95"/>
                </a:moveTo>
                <a:cubicBezTo>
                  <a:pt x="464" y="100"/>
                  <a:pt x="464" y="100"/>
                  <a:pt x="464" y="100"/>
                </a:cubicBezTo>
                <a:cubicBezTo>
                  <a:pt x="463" y="102"/>
                  <a:pt x="463" y="104"/>
                  <a:pt x="464" y="105"/>
                </a:cubicBezTo>
                <a:cubicBezTo>
                  <a:pt x="465" y="105"/>
                  <a:pt x="466" y="106"/>
                  <a:pt x="466" y="106"/>
                </a:cubicBezTo>
                <a:cubicBezTo>
                  <a:pt x="467" y="106"/>
                  <a:pt x="468" y="105"/>
                  <a:pt x="469" y="105"/>
                </a:cubicBezTo>
                <a:cubicBezTo>
                  <a:pt x="474" y="99"/>
                  <a:pt x="474" y="99"/>
                  <a:pt x="474" y="99"/>
                </a:cubicBezTo>
                <a:cubicBezTo>
                  <a:pt x="475" y="98"/>
                  <a:pt x="475" y="96"/>
                  <a:pt x="474" y="95"/>
                </a:cubicBezTo>
                <a:cubicBezTo>
                  <a:pt x="473" y="94"/>
                  <a:pt x="471" y="94"/>
                  <a:pt x="470" y="95"/>
                </a:cubicBezTo>
                <a:close/>
                <a:moveTo>
                  <a:pt x="561" y="18"/>
                </a:moveTo>
                <a:cubicBezTo>
                  <a:pt x="561" y="18"/>
                  <a:pt x="561" y="18"/>
                  <a:pt x="561" y="18"/>
                </a:cubicBezTo>
                <a:cubicBezTo>
                  <a:pt x="545" y="34"/>
                  <a:pt x="545" y="34"/>
                  <a:pt x="545" y="34"/>
                </a:cubicBezTo>
                <a:cubicBezTo>
                  <a:pt x="543" y="35"/>
                  <a:pt x="543" y="37"/>
                  <a:pt x="545" y="38"/>
                </a:cubicBezTo>
                <a:cubicBezTo>
                  <a:pt x="545" y="39"/>
                  <a:pt x="546" y="39"/>
                  <a:pt x="547" y="39"/>
                </a:cubicBezTo>
                <a:cubicBezTo>
                  <a:pt x="548" y="39"/>
                  <a:pt x="548" y="39"/>
                  <a:pt x="549" y="38"/>
                </a:cubicBezTo>
                <a:cubicBezTo>
                  <a:pt x="569" y="18"/>
                  <a:pt x="569" y="18"/>
                  <a:pt x="569" y="18"/>
                </a:cubicBezTo>
                <a:cubicBezTo>
                  <a:pt x="570" y="17"/>
                  <a:pt x="570" y="17"/>
                  <a:pt x="570" y="17"/>
                </a:cubicBezTo>
                <a:cubicBezTo>
                  <a:pt x="574" y="14"/>
                  <a:pt x="574" y="14"/>
                  <a:pt x="574" y="14"/>
                </a:cubicBezTo>
                <a:cubicBezTo>
                  <a:pt x="578" y="10"/>
                  <a:pt x="578" y="10"/>
                  <a:pt x="578" y="10"/>
                </a:cubicBezTo>
                <a:cubicBezTo>
                  <a:pt x="579" y="8"/>
                  <a:pt x="579" y="6"/>
                  <a:pt x="578" y="5"/>
                </a:cubicBezTo>
                <a:cubicBezTo>
                  <a:pt x="576" y="4"/>
                  <a:pt x="575" y="4"/>
                  <a:pt x="573" y="5"/>
                </a:cubicBezTo>
                <a:cubicBezTo>
                  <a:pt x="565" y="14"/>
                  <a:pt x="565" y="14"/>
                  <a:pt x="565" y="14"/>
                </a:cubicBezTo>
                <a:lnTo>
                  <a:pt x="561" y="18"/>
                </a:lnTo>
                <a:close/>
                <a:moveTo>
                  <a:pt x="433" y="150"/>
                </a:moveTo>
                <a:cubicBezTo>
                  <a:pt x="434" y="150"/>
                  <a:pt x="435" y="151"/>
                  <a:pt x="435" y="151"/>
                </a:cubicBezTo>
                <a:cubicBezTo>
                  <a:pt x="436" y="151"/>
                  <a:pt x="437" y="150"/>
                  <a:pt x="438" y="150"/>
                </a:cubicBezTo>
                <a:cubicBezTo>
                  <a:pt x="470" y="117"/>
                  <a:pt x="470" y="117"/>
                  <a:pt x="470" y="117"/>
                </a:cubicBezTo>
                <a:cubicBezTo>
                  <a:pt x="471" y="116"/>
                  <a:pt x="471" y="114"/>
                  <a:pt x="470" y="113"/>
                </a:cubicBezTo>
                <a:cubicBezTo>
                  <a:pt x="469" y="112"/>
                  <a:pt x="467" y="112"/>
                  <a:pt x="466" y="113"/>
                </a:cubicBezTo>
                <a:cubicBezTo>
                  <a:pt x="433" y="145"/>
                  <a:pt x="433" y="145"/>
                  <a:pt x="433" y="145"/>
                </a:cubicBezTo>
                <a:cubicBezTo>
                  <a:pt x="432" y="147"/>
                  <a:pt x="432" y="148"/>
                  <a:pt x="433" y="150"/>
                </a:cubicBezTo>
                <a:close/>
                <a:moveTo>
                  <a:pt x="515" y="64"/>
                </a:moveTo>
                <a:cubicBezTo>
                  <a:pt x="475" y="104"/>
                  <a:pt x="475" y="104"/>
                  <a:pt x="475" y="104"/>
                </a:cubicBezTo>
                <a:cubicBezTo>
                  <a:pt x="474" y="105"/>
                  <a:pt x="474" y="107"/>
                  <a:pt x="475" y="108"/>
                </a:cubicBezTo>
                <a:cubicBezTo>
                  <a:pt x="476" y="109"/>
                  <a:pt x="476" y="109"/>
                  <a:pt x="477" y="109"/>
                </a:cubicBezTo>
                <a:cubicBezTo>
                  <a:pt x="478" y="109"/>
                  <a:pt x="479" y="109"/>
                  <a:pt x="479" y="108"/>
                </a:cubicBezTo>
                <a:cubicBezTo>
                  <a:pt x="519" y="68"/>
                  <a:pt x="519" y="68"/>
                  <a:pt x="519" y="68"/>
                </a:cubicBezTo>
                <a:cubicBezTo>
                  <a:pt x="520" y="67"/>
                  <a:pt x="520" y="65"/>
                  <a:pt x="519" y="64"/>
                </a:cubicBezTo>
                <a:cubicBezTo>
                  <a:pt x="518" y="63"/>
                  <a:pt x="516" y="63"/>
                  <a:pt x="515" y="64"/>
                </a:cubicBezTo>
                <a:close/>
                <a:moveTo>
                  <a:pt x="198" y="389"/>
                </a:moveTo>
                <a:cubicBezTo>
                  <a:pt x="401" y="186"/>
                  <a:pt x="401" y="186"/>
                  <a:pt x="401" y="186"/>
                </a:cubicBezTo>
                <a:cubicBezTo>
                  <a:pt x="402" y="185"/>
                  <a:pt x="402" y="183"/>
                  <a:pt x="401" y="182"/>
                </a:cubicBezTo>
                <a:cubicBezTo>
                  <a:pt x="400" y="181"/>
                  <a:pt x="398" y="181"/>
                  <a:pt x="397" y="182"/>
                </a:cubicBezTo>
                <a:cubicBezTo>
                  <a:pt x="194" y="385"/>
                  <a:pt x="194" y="385"/>
                  <a:pt x="194" y="385"/>
                </a:cubicBezTo>
                <a:cubicBezTo>
                  <a:pt x="193" y="386"/>
                  <a:pt x="193" y="388"/>
                  <a:pt x="194" y="389"/>
                </a:cubicBezTo>
                <a:cubicBezTo>
                  <a:pt x="195" y="390"/>
                  <a:pt x="195" y="390"/>
                  <a:pt x="196" y="390"/>
                </a:cubicBezTo>
                <a:cubicBezTo>
                  <a:pt x="197" y="390"/>
                  <a:pt x="198" y="390"/>
                  <a:pt x="198" y="389"/>
                </a:cubicBezTo>
                <a:close/>
                <a:moveTo>
                  <a:pt x="410" y="176"/>
                </a:moveTo>
                <a:cubicBezTo>
                  <a:pt x="411" y="176"/>
                  <a:pt x="412" y="176"/>
                  <a:pt x="412" y="175"/>
                </a:cubicBezTo>
                <a:cubicBezTo>
                  <a:pt x="428" y="159"/>
                  <a:pt x="428" y="159"/>
                  <a:pt x="428" y="159"/>
                </a:cubicBezTo>
                <a:cubicBezTo>
                  <a:pt x="430" y="158"/>
                  <a:pt x="430" y="156"/>
                  <a:pt x="428" y="155"/>
                </a:cubicBezTo>
                <a:cubicBezTo>
                  <a:pt x="427" y="153"/>
                  <a:pt x="425" y="153"/>
                  <a:pt x="424" y="155"/>
                </a:cubicBezTo>
                <a:cubicBezTo>
                  <a:pt x="408" y="171"/>
                  <a:pt x="408" y="171"/>
                  <a:pt x="408" y="171"/>
                </a:cubicBezTo>
                <a:cubicBezTo>
                  <a:pt x="407" y="172"/>
                  <a:pt x="407" y="174"/>
                  <a:pt x="408" y="175"/>
                </a:cubicBezTo>
                <a:cubicBezTo>
                  <a:pt x="408" y="176"/>
                  <a:pt x="409" y="176"/>
                  <a:pt x="410" y="176"/>
                </a:cubicBezTo>
                <a:close/>
                <a:moveTo>
                  <a:pt x="560" y="37"/>
                </a:moveTo>
                <a:cubicBezTo>
                  <a:pt x="560" y="38"/>
                  <a:pt x="561" y="38"/>
                  <a:pt x="562" y="38"/>
                </a:cubicBezTo>
                <a:cubicBezTo>
                  <a:pt x="563" y="38"/>
                  <a:pt x="564" y="38"/>
                  <a:pt x="564" y="37"/>
                </a:cubicBezTo>
                <a:cubicBezTo>
                  <a:pt x="584" y="17"/>
                  <a:pt x="584" y="17"/>
                  <a:pt x="584" y="17"/>
                </a:cubicBezTo>
                <a:cubicBezTo>
                  <a:pt x="586" y="16"/>
                  <a:pt x="586" y="14"/>
                  <a:pt x="584" y="13"/>
                </a:cubicBezTo>
                <a:cubicBezTo>
                  <a:pt x="583" y="11"/>
                  <a:pt x="581" y="11"/>
                  <a:pt x="580" y="13"/>
                </a:cubicBezTo>
                <a:cubicBezTo>
                  <a:pt x="560" y="33"/>
                  <a:pt x="560" y="33"/>
                  <a:pt x="560" y="33"/>
                </a:cubicBezTo>
                <a:cubicBezTo>
                  <a:pt x="559" y="34"/>
                  <a:pt x="559" y="36"/>
                  <a:pt x="560" y="37"/>
                </a:cubicBezTo>
                <a:close/>
                <a:moveTo>
                  <a:pt x="267" y="326"/>
                </a:moveTo>
                <a:cubicBezTo>
                  <a:pt x="267" y="326"/>
                  <a:pt x="266" y="326"/>
                  <a:pt x="266" y="326"/>
                </a:cubicBezTo>
                <a:cubicBezTo>
                  <a:pt x="265" y="327"/>
                  <a:pt x="265" y="327"/>
                  <a:pt x="265" y="327"/>
                </a:cubicBezTo>
                <a:cubicBezTo>
                  <a:pt x="264" y="329"/>
                  <a:pt x="264" y="331"/>
                  <a:pt x="265" y="332"/>
                </a:cubicBezTo>
                <a:cubicBezTo>
                  <a:pt x="266" y="332"/>
                  <a:pt x="267" y="333"/>
                  <a:pt x="267" y="333"/>
                </a:cubicBezTo>
                <a:cubicBezTo>
                  <a:pt x="268" y="333"/>
                  <a:pt x="269" y="332"/>
                  <a:pt x="270" y="332"/>
                </a:cubicBezTo>
                <a:cubicBezTo>
                  <a:pt x="271" y="331"/>
                  <a:pt x="271" y="331"/>
                  <a:pt x="271" y="331"/>
                </a:cubicBezTo>
                <a:cubicBezTo>
                  <a:pt x="271" y="330"/>
                  <a:pt x="271" y="330"/>
                  <a:pt x="271" y="330"/>
                </a:cubicBezTo>
                <a:cubicBezTo>
                  <a:pt x="271" y="330"/>
                  <a:pt x="272" y="330"/>
                  <a:pt x="272" y="330"/>
                </a:cubicBezTo>
                <a:cubicBezTo>
                  <a:pt x="478" y="123"/>
                  <a:pt x="478" y="123"/>
                  <a:pt x="478" y="123"/>
                </a:cubicBezTo>
                <a:cubicBezTo>
                  <a:pt x="479" y="122"/>
                  <a:pt x="479" y="120"/>
                  <a:pt x="478" y="119"/>
                </a:cubicBezTo>
                <a:cubicBezTo>
                  <a:pt x="477" y="118"/>
                  <a:pt x="475" y="118"/>
                  <a:pt x="474" y="119"/>
                </a:cubicBezTo>
                <a:cubicBezTo>
                  <a:pt x="267" y="325"/>
                  <a:pt x="267" y="325"/>
                  <a:pt x="267" y="325"/>
                </a:cubicBezTo>
                <a:cubicBezTo>
                  <a:pt x="267" y="325"/>
                  <a:pt x="267" y="326"/>
                  <a:pt x="267" y="326"/>
                </a:cubicBezTo>
                <a:close/>
                <a:moveTo>
                  <a:pt x="519" y="78"/>
                </a:moveTo>
                <a:cubicBezTo>
                  <a:pt x="518" y="77"/>
                  <a:pt x="516" y="77"/>
                  <a:pt x="515" y="78"/>
                </a:cubicBezTo>
                <a:cubicBezTo>
                  <a:pt x="483" y="110"/>
                  <a:pt x="483" y="110"/>
                  <a:pt x="483" y="110"/>
                </a:cubicBezTo>
                <a:cubicBezTo>
                  <a:pt x="482" y="111"/>
                  <a:pt x="482" y="113"/>
                  <a:pt x="483" y="114"/>
                </a:cubicBezTo>
                <a:cubicBezTo>
                  <a:pt x="483" y="115"/>
                  <a:pt x="484" y="115"/>
                  <a:pt x="485" y="115"/>
                </a:cubicBezTo>
                <a:cubicBezTo>
                  <a:pt x="486" y="115"/>
                  <a:pt x="487" y="115"/>
                  <a:pt x="487" y="114"/>
                </a:cubicBezTo>
                <a:cubicBezTo>
                  <a:pt x="519" y="82"/>
                  <a:pt x="519" y="82"/>
                  <a:pt x="519" y="82"/>
                </a:cubicBezTo>
                <a:cubicBezTo>
                  <a:pt x="520" y="81"/>
                  <a:pt x="520" y="79"/>
                  <a:pt x="519" y="78"/>
                </a:cubicBezTo>
                <a:close/>
                <a:moveTo>
                  <a:pt x="253" y="344"/>
                </a:moveTo>
                <a:cubicBezTo>
                  <a:pt x="252" y="343"/>
                  <a:pt x="250" y="343"/>
                  <a:pt x="248" y="344"/>
                </a:cubicBezTo>
                <a:cubicBezTo>
                  <a:pt x="196" y="396"/>
                  <a:pt x="196" y="396"/>
                  <a:pt x="196" y="396"/>
                </a:cubicBezTo>
                <a:cubicBezTo>
                  <a:pt x="195" y="398"/>
                  <a:pt x="195" y="400"/>
                  <a:pt x="196" y="401"/>
                </a:cubicBezTo>
                <a:cubicBezTo>
                  <a:pt x="197" y="401"/>
                  <a:pt x="198" y="402"/>
                  <a:pt x="198" y="402"/>
                </a:cubicBezTo>
                <a:cubicBezTo>
                  <a:pt x="199" y="402"/>
                  <a:pt x="200" y="401"/>
                  <a:pt x="200" y="401"/>
                </a:cubicBezTo>
                <a:cubicBezTo>
                  <a:pt x="253" y="348"/>
                  <a:pt x="253" y="348"/>
                  <a:pt x="253" y="348"/>
                </a:cubicBezTo>
                <a:cubicBezTo>
                  <a:pt x="254" y="347"/>
                  <a:pt x="254" y="345"/>
                  <a:pt x="253" y="344"/>
                </a:cubicBezTo>
                <a:close/>
                <a:moveTo>
                  <a:pt x="284" y="330"/>
                </a:moveTo>
                <a:cubicBezTo>
                  <a:pt x="285" y="330"/>
                  <a:pt x="286" y="329"/>
                  <a:pt x="287" y="329"/>
                </a:cubicBezTo>
                <a:cubicBezTo>
                  <a:pt x="478" y="137"/>
                  <a:pt x="478" y="137"/>
                  <a:pt x="478" y="137"/>
                </a:cubicBezTo>
                <a:cubicBezTo>
                  <a:pt x="480" y="136"/>
                  <a:pt x="480" y="134"/>
                  <a:pt x="478" y="132"/>
                </a:cubicBezTo>
                <a:cubicBezTo>
                  <a:pt x="477" y="131"/>
                  <a:pt x="475" y="131"/>
                  <a:pt x="474" y="132"/>
                </a:cubicBezTo>
                <a:cubicBezTo>
                  <a:pt x="282" y="324"/>
                  <a:pt x="282" y="324"/>
                  <a:pt x="282" y="324"/>
                </a:cubicBezTo>
                <a:cubicBezTo>
                  <a:pt x="281" y="325"/>
                  <a:pt x="281" y="327"/>
                  <a:pt x="282" y="329"/>
                </a:cubicBezTo>
                <a:cubicBezTo>
                  <a:pt x="283" y="329"/>
                  <a:pt x="284" y="330"/>
                  <a:pt x="284" y="330"/>
                </a:cubicBezTo>
                <a:close/>
                <a:moveTo>
                  <a:pt x="513" y="98"/>
                </a:moveTo>
                <a:cubicBezTo>
                  <a:pt x="512" y="97"/>
                  <a:pt x="510" y="97"/>
                  <a:pt x="509" y="98"/>
                </a:cubicBezTo>
                <a:cubicBezTo>
                  <a:pt x="506" y="100"/>
                  <a:pt x="506" y="100"/>
                  <a:pt x="506" y="100"/>
                </a:cubicBezTo>
                <a:cubicBezTo>
                  <a:pt x="493" y="114"/>
                  <a:pt x="493" y="114"/>
                  <a:pt x="493" y="114"/>
                </a:cubicBezTo>
                <a:cubicBezTo>
                  <a:pt x="492" y="115"/>
                  <a:pt x="492" y="117"/>
                  <a:pt x="493" y="118"/>
                </a:cubicBezTo>
                <a:cubicBezTo>
                  <a:pt x="493" y="119"/>
                  <a:pt x="494" y="119"/>
                  <a:pt x="495" y="119"/>
                </a:cubicBezTo>
                <a:cubicBezTo>
                  <a:pt x="496" y="119"/>
                  <a:pt x="497" y="119"/>
                  <a:pt x="497" y="118"/>
                </a:cubicBezTo>
                <a:cubicBezTo>
                  <a:pt x="503" y="112"/>
                  <a:pt x="503" y="112"/>
                  <a:pt x="503" y="112"/>
                </a:cubicBezTo>
                <a:cubicBezTo>
                  <a:pt x="513" y="102"/>
                  <a:pt x="513" y="102"/>
                  <a:pt x="513" y="102"/>
                </a:cubicBezTo>
                <a:cubicBezTo>
                  <a:pt x="514" y="101"/>
                  <a:pt x="514" y="99"/>
                  <a:pt x="513" y="98"/>
                </a:cubicBezTo>
                <a:close/>
                <a:moveTo>
                  <a:pt x="523" y="83"/>
                </a:moveTo>
                <a:cubicBezTo>
                  <a:pt x="513" y="94"/>
                  <a:pt x="513" y="94"/>
                  <a:pt x="513" y="94"/>
                </a:cubicBezTo>
                <a:cubicBezTo>
                  <a:pt x="512" y="95"/>
                  <a:pt x="512" y="97"/>
                  <a:pt x="513" y="98"/>
                </a:cubicBezTo>
                <a:cubicBezTo>
                  <a:pt x="514" y="98"/>
                  <a:pt x="514" y="99"/>
                  <a:pt x="515" y="99"/>
                </a:cubicBezTo>
                <a:cubicBezTo>
                  <a:pt x="516" y="99"/>
                  <a:pt x="517" y="98"/>
                  <a:pt x="517" y="98"/>
                </a:cubicBezTo>
                <a:cubicBezTo>
                  <a:pt x="528" y="88"/>
                  <a:pt x="528" y="88"/>
                  <a:pt x="528" y="88"/>
                </a:cubicBezTo>
                <a:cubicBezTo>
                  <a:pt x="529" y="86"/>
                  <a:pt x="529" y="84"/>
                  <a:pt x="528" y="83"/>
                </a:cubicBezTo>
                <a:cubicBezTo>
                  <a:pt x="527" y="82"/>
                  <a:pt x="525" y="82"/>
                  <a:pt x="523" y="83"/>
                </a:cubicBezTo>
                <a:close/>
                <a:moveTo>
                  <a:pt x="570" y="41"/>
                </a:moveTo>
                <a:cubicBezTo>
                  <a:pt x="571" y="41"/>
                  <a:pt x="571" y="42"/>
                  <a:pt x="572" y="42"/>
                </a:cubicBezTo>
                <a:cubicBezTo>
                  <a:pt x="573" y="42"/>
                  <a:pt x="574" y="41"/>
                  <a:pt x="574" y="41"/>
                </a:cubicBezTo>
                <a:cubicBezTo>
                  <a:pt x="604" y="11"/>
                  <a:pt x="604" y="11"/>
                  <a:pt x="604" y="11"/>
                </a:cubicBezTo>
                <a:cubicBezTo>
                  <a:pt x="605" y="10"/>
                  <a:pt x="605" y="8"/>
                  <a:pt x="604" y="7"/>
                </a:cubicBezTo>
                <a:cubicBezTo>
                  <a:pt x="603" y="6"/>
                  <a:pt x="601" y="6"/>
                  <a:pt x="599" y="7"/>
                </a:cubicBezTo>
                <a:cubicBezTo>
                  <a:pt x="570" y="36"/>
                  <a:pt x="570" y="36"/>
                  <a:pt x="570" y="36"/>
                </a:cubicBezTo>
                <a:cubicBezTo>
                  <a:pt x="569" y="38"/>
                  <a:pt x="569" y="40"/>
                  <a:pt x="570" y="41"/>
                </a:cubicBezTo>
                <a:close/>
                <a:moveTo>
                  <a:pt x="246" y="365"/>
                </a:moveTo>
                <a:cubicBezTo>
                  <a:pt x="245" y="363"/>
                  <a:pt x="243" y="363"/>
                  <a:pt x="242" y="365"/>
                </a:cubicBezTo>
                <a:cubicBezTo>
                  <a:pt x="205" y="402"/>
                  <a:pt x="205" y="402"/>
                  <a:pt x="205" y="402"/>
                </a:cubicBezTo>
                <a:cubicBezTo>
                  <a:pt x="203" y="403"/>
                  <a:pt x="203" y="405"/>
                  <a:pt x="205" y="406"/>
                </a:cubicBezTo>
                <a:cubicBezTo>
                  <a:pt x="205" y="407"/>
                  <a:pt x="206" y="407"/>
                  <a:pt x="207" y="407"/>
                </a:cubicBezTo>
                <a:cubicBezTo>
                  <a:pt x="207" y="407"/>
                  <a:pt x="208" y="407"/>
                  <a:pt x="209" y="406"/>
                </a:cubicBezTo>
                <a:cubicBezTo>
                  <a:pt x="246" y="369"/>
                  <a:pt x="246" y="369"/>
                  <a:pt x="246" y="369"/>
                </a:cubicBezTo>
                <a:cubicBezTo>
                  <a:pt x="248" y="368"/>
                  <a:pt x="248" y="366"/>
                  <a:pt x="246" y="365"/>
                </a:cubicBezTo>
                <a:close/>
                <a:moveTo>
                  <a:pt x="296" y="332"/>
                </a:moveTo>
                <a:cubicBezTo>
                  <a:pt x="296" y="332"/>
                  <a:pt x="297" y="332"/>
                  <a:pt x="298" y="332"/>
                </a:cubicBezTo>
                <a:cubicBezTo>
                  <a:pt x="305" y="324"/>
                  <a:pt x="305" y="324"/>
                  <a:pt x="305" y="324"/>
                </a:cubicBezTo>
                <a:cubicBezTo>
                  <a:pt x="491" y="138"/>
                  <a:pt x="491" y="138"/>
                  <a:pt x="491" y="138"/>
                </a:cubicBezTo>
                <a:cubicBezTo>
                  <a:pt x="493" y="137"/>
                  <a:pt x="493" y="135"/>
                  <a:pt x="491" y="133"/>
                </a:cubicBezTo>
                <a:cubicBezTo>
                  <a:pt x="490" y="132"/>
                  <a:pt x="488" y="132"/>
                  <a:pt x="487" y="133"/>
                </a:cubicBezTo>
                <a:cubicBezTo>
                  <a:pt x="302" y="318"/>
                  <a:pt x="302" y="318"/>
                  <a:pt x="302" y="318"/>
                </a:cubicBezTo>
                <a:cubicBezTo>
                  <a:pt x="293" y="327"/>
                  <a:pt x="293" y="327"/>
                  <a:pt x="293" y="327"/>
                </a:cubicBezTo>
                <a:cubicBezTo>
                  <a:pt x="292" y="328"/>
                  <a:pt x="292" y="330"/>
                  <a:pt x="293" y="332"/>
                </a:cubicBezTo>
                <a:cubicBezTo>
                  <a:pt x="294" y="332"/>
                  <a:pt x="295" y="332"/>
                  <a:pt x="296" y="332"/>
                </a:cubicBezTo>
                <a:close/>
                <a:moveTo>
                  <a:pt x="245" y="380"/>
                </a:moveTo>
                <a:cubicBezTo>
                  <a:pt x="244" y="379"/>
                  <a:pt x="242" y="379"/>
                  <a:pt x="241" y="380"/>
                </a:cubicBezTo>
                <a:cubicBezTo>
                  <a:pt x="214" y="406"/>
                  <a:pt x="214" y="406"/>
                  <a:pt x="214" y="406"/>
                </a:cubicBezTo>
                <a:cubicBezTo>
                  <a:pt x="213" y="407"/>
                  <a:pt x="213" y="409"/>
                  <a:pt x="214" y="411"/>
                </a:cubicBezTo>
                <a:cubicBezTo>
                  <a:pt x="215" y="411"/>
                  <a:pt x="216" y="412"/>
                  <a:pt x="216" y="412"/>
                </a:cubicBezTo>
                <a:cubicBezTo>
                  <a:pt x="217" y="412"/>
                  <a:pt x="218" y="411"/>
                  <a:pt x="219" y="411"/>
                </a:cubicBezTo>
                <a:cubicBezTo>
                  <a:pt x="245" y="384"/>
                  <a:pt x="245" y="384"/>
                  <a:pt x="245" y="384"/>
                </a:cubicBezTo>
                <a:cubicBezTo>
                  <a:pt x="246" y="383"/>
                  <a:pt x="246" y="381"/>
                  <a:pt x="245" y="380"/>
                </a:cubicBezTo>
                <a:close/>
                <a:moveTo>
                  <a:pt x="531" y="94"/>
                </a:moveTo>
                <a:cubicBezTo>
                  <a:pt x="532" y="95"/>
                  <a:pt x="532" y="95"/>
                  <a:pt x="533" y="95"/>
                </a:cubicBezTo>
                <a:cubicBezTo>
                  <a:pt x="534" y="95"/>
                  <a:pt x="535" y="95"/>
                  <a:pt x="535" y="94"/>
                </a:cubicBezTo>
                <a:cubicBezTo>
                  <a:pt x="538" y="91"/>
                  <a:pt x="538" y="91"/>
                  <a:pt x="538" y="91"/>
                </a:cubicBezTo>
                <a:cubicBezTo>
                  <a:pt x="539" y="90"/>
                  <a:pt x="539" y="88"/>
                  <a:pt x="538" y="87"/>
                </a:cubicBezTo>
                <a:cubicBezTo>
                  <a:pt x="537" y="85"/>
                  <a:pt x="535" y="85"/>
                  <a:pt x="534" y="87"/>
                </a:cubicBezTo>
                <a:cubicBezTo>
                  <a:pt x="531" y="90"/>
                  <a:pt x="531" y="90"/>
                  <a:pt x="531" y="90"/>
                </a:cubicBezTo>
                <a:cubicBezTo>
                  <a:pt x="530" y="91"/>
                  <a:pt x="530" y="93"/>
                  <a:pt x="531" y="94"/>
                </a:cubicBezTo>
                <a:close/>
                <a:moveTo>
                  <a:pt x="577" y="48"/>
                </a:moveTo>
                <a:cubicBezTo>
                  <a:pt x="577" y="49"/>
                  <a:pt x="578" y="49"/>
                  <a:pt x="579" y="49"/>
                </a:cubicBezTo>
                <a:cubicBezTo>
                  <a:pt x="580" y="49"/>
                  <a:pt x="581" y="49"/>
                  <a:pt x="581" y="48"/>
                </a:cubicBezTo>
                <a:cubicBezTo>
                  <a:pt x="618" y="12"/>
                  <a:pt x="618" y="12"/>
                  <a:pt x="618" y="12"/>
                </a:cubicBezTo>
                <a:cubicBezTo>
                  <a:pt x="619" y="10"/>
                  <a:pt x="619" y="8"/>
                  <a:pt x="618" y="7"/>
                </a:cubicBezTo>
                <a:cubicBezTo>
                  <a:pt x="616" y="6"/>
                  <a:pt x="615" y="6"/>
                  <a:pt x="613" y="7"/>
                </a:cubicBezTo>
                <a:cubicBezTo>
                  <a:pt x="577" y="44"/>
                  <a:pt x="577" y="44"/>
                  <a:pt x="577" y="44"/>
                </a:cubicBezTo>
                <a:cubicBezTo>
                  <a:pt x="576" y="45"/>
                  <a:pt x="576" y="47"/>
                  <a:pt x="577" y="48"/>
                </a:cubicBezTo>
                <a:close/>
                <a:moveTo>
                  <a:pt x="250" y="389"/>
                </a:moveTo>
                <a:cubicBezTo>
                  <a:pt x="248" y="388"/>
                  <a:pt x="247" y="388"/>
                  <a:pt x="245" y="389"/>
                </a:cubicBezTo>
                <a:cubicBezTo>
                  <a:pt x="223" y="412"/>
                  <a:pt x="223" y="412"/>
                  <a:pt x="223" y="412"/>
                </a:cubicBezTo>
                <a:cubicBezTo>
                  <a:pt x="222" y="413"/>
                  <a:pt x="222" y="415"/>
                  <a:pt x="223" y="416"/>
                </a:cubicBezTo>
                <a:cubicBezTo>
                  <a:pt x="223" y="417"/>
                  <a:pt x="224" y="417"/>
                  <a:pt x="225" y="417"/>
                </a:cubicBezTo>
                <a:cubicBezTo>
                  <a:pt x="226" y="417"/>
                  <a:pt x="227" y="417"/>
                  <a:pt x="227" y="416"/>
                </a:cubicBezTo>
                <a:cubicBezTo>
                  <a:pt x="250" y="394"/>
                  <a:pt x="250" y="394"/>
                  <a:pt x="250" y="394"/>
                </a:cubicBezTo>
                <a:cubicBezTo>
                  <a:pt x="251" y="392"/>
                  <a:pt x="251" y="390"/>
                  <a:pt x="250" y="389"/>
                </a:cubicBezTo>
                <a:close/>
                <a:moveTo>
                  <a:pt x="507" y="132"/>
                </a:moveTo>
                <a:cubicBezTo>
                  <a:pt x="506" y="131"/>
                  <a:pt x="504" y="131"/>
                  <a:pt x="502" y="132"/>
                </a:cubicBezTo>
                <a:cubicBezTo>
                  <a:pt x="314" y="320"/>
                  <a:pt x="314" y="320"/>
                  <a:pt x="314" y="320"/>
                </a:cubicBezTo>
                <a:cubicBezTo>
                  <a:pt x="313" y="321"/>
                  <a:pt x="313" y="323"/>
                  <a:pt x="314" y="324"/>
                </a:cubicBezTo>
                <a:cubicBezTo>
                  <a:pt x="315" y="325"/>
                  <a:pt x="316" y="325"/>
                  <a:pt x="317" y="325"/>
                </a:cubicBezTo>
                <a:cubicBezTo>
                  <a:pt x="317" y="325"/>
                  <a:pt x="318" y="325"/>
                  <a:pt x="319" y="324"/>
                </a:cubicBezTo>
                <a:cubicBezTo>
                  <a:pt x="507" y="136"/>
                  <a:pt x="507" y="136"/>
                  <a:pt x="507" y="136"/>
                </a:cubicBezTo>
                <a:cubicBezTo>
                  <a:pt x="508" y="135"/>
                  <a:pt x="508" y="133"/>
                  <a:pt x="507" y="132"/>
                </a:cubicBezTo>
                <a:close/>
                <a:moveTo>
                  <a:pt x="574" y="65"/>
                </a:moveTo>
                <a:cubicBezTo>
                  <a:pt x="574" y="66"/>
                  <a:pt x="575" y="66"/>
                  <a:pt x="576" y="66"/>
                </a:cubicBezTo>
                <a:cubicBezTo>
                  <a:pt x="577" y="66"/>
                  <a:pt x="577" y="66"/>
                  <a:pt x="578" y="65"/>
                </a:cubicBezTo>
                <a:cubicBezTo>
                  <a:pt x="633" y="10"/>
                  <a:pt x="633" y="10"/>
                  <a:pt x="633" y="10"/>
                </a:cubicBezTo>
                <a:cubicBezTo>
                  <a:pt x="634" y="9"/>
                  <a:pt x="634" y="7"/>
                  <a:pt x="633" y="6"/>
                </a:cubicBezTo>
                <a:cubicBezTo>
                  <a:pt x="632" y="5"/>
                  <a:pt x="630" y="5"/>
                  <a:pt x="628" y="6"/>
                </a:cubicBezTo>
                <a:cubicBezTo>
                  <a:pt x="574" y="61"/>
                  <a:pt x="574" y="61"/>
                  <a:pt x="574" y="61"/>
                </a:cubicBezTo>
                <a:cubicBezTo>
                  <a:pt x="572" y="62"/>
                  <a:pt x="572" y="64"/>
                  <a:pt x="574" y="65"/>
                </a:cubicBezTo>
                <a:close/>
                <a:moveTo>
                  <a:pt x="456" y="200"/>
                </a:moveTo>
                <a:cubicBezTo>
                  <a:pt x="456" y="200"/>
                  <a:pt x="457" y="200"/>
                  <a:pt x="458" y="200"/>
                </a:cubicBezTo>
                <a:cubicBezTo>
                  <a:pt x="506" y="151"/>
                  <a:pt x="506" y="151"/>
                  <a:pt x="506" y="151"/>
                </a:cubicBezTo>
                <a:cubicBezTo>
                  <a:pt x="506" y="151"/>
                  <a:pt x="507" y="150"/>
                  <a:pt x="507" y="150"/>
                </a:cubicBezTo>
                <a:cubicBezTo>
                  <a:pt x="507" y="150"/>
                  <a:pt x="507" y="150"/>
                  <a:pt x="508" y="150"/>
                </a:cubicBezTo>
                <a:cubicBezTo>
                  <a:pt x="510" y="147"/>
                  <a:pt x="510" y="147"/>
                  <a:pt x="510" y="147"/>
                </a:cubicBezTo>
                <a:cubicBezTo>
                  <a:pt x="511" y="146"/>
                  <a:pt x="511" y="144"/>
                  <a:pt x="510" y="143"/>
                </a:cubicBezTo>
                <a:cubicBezTo>
                  <a:pt x="509" y="142"/>
                  <a:pt x="507" y="142"/>
                  <a:pt x="506" y="143"/>
                </a:cubicBezTo>
                <a:cubicBezTo>
                  <a:pt x="503" y="145"/>
                  <a:pt x="503" y="145"/>
                  <a:pt x="503" y="145"/>
                </a:cubicBezTo>
                <a:cubicBezTo>
                  <a:pt x="503" y="145"/>
                  <a:pt x="503" y="146"/>
                  <a:pt x="503" y="146"/>
                </a:cubicBezTo>
                <a:cubicBezTo>
                  <a:pt x="502" y="146"/>
                  <a:pt x="502" y="146"/>
                  <a:pt x="502" y="147"/>
                </a:cubicBezTo>
                <a:cubicBezTo>
                  <a:pt x="453" y="195"/>
                  <a:pt x="453" y="195"/>
                  <a:pt x="453" y="195"/>
                </a:cubicBezTo>
                <a:cubicBezTo>
                  <a:pt x="452" y="196"/>
                  <a:pt x="452" y="198"/>
                  <a:pt x="453" y="200"/>
                </a:cubicBezTo>
                <a:cubicBezTo>
                  <a:pt x="454" y="200"/>
                  <a:pt x="455" y="200"/>
                  <a:pt x="456" y="200"/>
                </a:cubicBezTo>
                <a:close/>
                <a:moveTo>
                  <a:pt x="384" y="264"/>
                </a:moveTo>
                <a:cubicBezTo>
                  <a:pt x="326" y="322"/>
                  <a:pt x="326" y="322"/>
                  <a:pt x="326" y="322"/>
                </a:cubicBezTo>
                <a:cubicBezTo>
                  <a:pt x="325" y="323"/>
                  <a:pt x="325" y="325"/>
                  <a:pt x="326" y="326"/>
                </a:cubicBezTo>
                <a:cubicBezTo>
                  <a:pt x="327" y="327"/>
                  <a:pt x="328" y="327"/>
                  <a:pt x="329" y="327"/>
                </a:cubicBezTo>
                <a:cubicBezTo>
                  <a:pt x="329" y="327"/>
                  <a:pt x="330" y="327"/>
                  <a:pt x="331" y="326"/>
                </a:cubicBezTo>
                <a:cubicBezTo>
                  <a:pt x="388" y="269"/>
                  <a:pt x="388" y="269"/>
                  <a:pt x="388" y="269"/>
                </a:cubicBezTo>
                <a:cubicBezTo>
                  <a:pt x="390" y="268"/>
                  <a:pt x="390" y="266"/>
                  <a:pt x="388" y="264"/>
                </a:cubicBezTo>
                <a:cubicBezTo>
                  <a:pt x="387" y="263"/>
                  <a:pt x="385" y="263"/>
                  <a:pt x="384" y="264"/>
                </a:cubicBezTo>
                <a:close/>
                <a:moveTo>
                  <a:pt x="453" y="200"/>
                </a:moveTo>
                <a:cubicBezTo>
                  <a:pt x="452" y="199"/>
                  <a:pt x="450" y="199"/>
                  <a:pt x="448" y="200"/>
                </a:cubicBezTo>
                <a:cubicBezTo>
                  <a:pt x="389" y="260"/>
                  <a:pt x="389" y="260"/>
                  <a:pt x="389" y="260"/>
                </a:cubicBezTo>
                <a:cubicBezTo>
                  <a:pt x="387" y="261"/>
                  <a:pt x="387" y="263"/>
                  <a:pt x="389" y="264"/>
                </a:cubicBezTo>
                <a:cubicBezTo>
                  <a:pt x="389" y="265"/>
                  <a:pt x="390" y="265"/>
                  <a:pt x="391" y="265"/>
                </a:cubicBezTo>
                <a:cubicBezTo>
                  <a:pt x="392" y="265"/>
                  <a:pt x="392" y="265"/>
                  <a:pt x="393" y="264"/>
                </a:cubicBezTo>
                <a:cubicBezTo>
                  <a:pt x="453" y="204"/>
                  <a:pt x="453" y="204"/>
                  <a:pt x="453" y="204"/>
                </a:cubicBezTo>
                <a:cubicBezTo>
                  <a:pt x="454" y="203"/>
                  <a:pt x="454" y="201"/>
                  <a:pt x="453" y="200"/>
                </a:cubicBezTo>
                <a:close/>
                <a:moveTo>
                  <a:pt x="593" y="56"/>
                </a:moveTo>
                <a:cubicBezTo>
                  <a:pt x="586" y="62"/>
                  <a:pt x="586" y="62"/>
                  <a:pt x="586" y="62"/>
                </a:cubicBezTo>
                <a:cubicBezTo>
                  <a:pt x="586" y="62"/>
                  <a:pt x="586" y="62"/>
                  <a:pt x="586" y="62"/>
                </a:cubicBezTo>
                <a:cubicBezTo>
                  <a:pt x="581" y="67"/>
                  <a:pt x="581" y="67"/>
                  <a:pt x="581" y="67"/>
                </a:cubicBezTo>
                <a:cubicBezTo>
                  <a:pt x="581" y="67"/>
                  <a:pt x="581" y="68"/>
                  <a:pt x="581" y="68"/>
                </a:cubicBezTo>
                <a:cubicBezTo>
                  <a:pt x="581" y="68"/>
                  <a:pt x="580" y="68"/>
                  <a:pt x="580" y="68"/>
                </a:cubicBezTo>
                <a:cubicBezTo>
                  <a:pt x="577" y="72"/>
                  <a:pt x="577" y="72"/>
                  <a:pt x="577" y="72"/>
                </a:cubicBezTo>
                <a:cubicBezTo>
                  <a:pt x="576" y="73"/>
                  <a:pt x="576" y="75"/>
                  <a:pt x="577" y="76"/>
                </a:cubicBezTo>
                <a:cubicBezTo>
                  <a:pt x="578" y="77"/>
                  <a:pt x="578" y="77"/>
                  <a:pt x="579" y="77"/>
                </a:cubicBezTo>
                <a:cubicBezTo>
                  <a:pt x="580" y="77"/>
                  <a:pt x="581" y="77"/>
                  <a:pt x="581" y="76"/>
                </a:cubicBezTo>
                <a:cubicBezTo>
                  <a:pt x="584" y="73"/>
                  <a:pt x="584" y="73"/>
                  <a:pt x="584" y="73"/>
                </a:cubicBezTo>
                <a:cubicBezTo>
                  <a:pt x="585" y="73"/>
                  <a:pt x="585" y="72"/>
                  <a:pt x="585" y="72"/>
                </a:cubicBezTo>
                <a:cubicBezTo>
                  <a:pt x="585" y="72"/>
                  <a:pt x="585" y="72"/>
                  <a:pt x="586" y="72"/>
                </a:cubicBezTo>
                <a:cubicBezTo>
                  <a:pt x="597" y="60"/>
                  <a:pt x="597" y="60"/>
                  <a:pt x="597" y="60"/>
                </a:cubicBezTo>
                <a:cubicBezTo>
                  <a:pt x="647" y="10"/>
                  <a:pt x="647" y="10"/>
                  <a:pt x="647" y="10"/>
                </a:cubicBezTo>
                <a:cubicBezTo>
                  <a:pt x="648" y="9"/>
                  <a:pt x="648" y="7"/>
                  <a:pt x="647" y="6"/>
                </a:cubicBezTo>
                <a:cubicBezTo>
                  <a:pt x="646" y="5"/>
                  <a:pt x="644" y="5"/>
                  <a:pt x="643" y="6"/>
                </a:cubicBezTo>
                <a:cubicBezTo>
                  <a:pt x="594" y="54"/>
                  <a:pt x="594" y="54"/>
                  <a:pt x="594" y="54"/>
                </a:cubicBezTo>
                <a:lnTo>
                  <a:pt x="593" y="56"/>
                </a:lnTo>
                <a:close/>
                <a:moveTo>
                  <a:pt x="255" y="397"/>
                </a:moveTo>
                <a:cubicBezTo>
                  <a:pt x="254" y="396"/>
                  <a:pt x="252" y="396"/>
                  <a:pt x="251" y="397"/>
                </a:cubicBezTo>
                <a:cubicBezTo>
                  <a:pt x="232" y="416"/>
                  <a:pt x="232" y="416"/>
                  <a:pt x="232" y="416"/>
                </a:cubicBezTo>
                <a:cubicBezTo>
                  <a:pt x="231" y="418"/>
                  <a:pt x="231" y="420"/>
                  <a:pt x="232" y="421"/>
                </a:cubicBezTo>
                <a:cubicBezTo>
                  <a:pt x="233" y="421"/>
                  <a:pt x="234" y="422"/>
                  <a:pt x="234" y="422"/>
                </a:cubicBezTo>
                <a:cubicBezTo>
                  <a:pt x="235" y="422"/>
                  <a:pt x="236" y="421"/>
                  <a:pt x="237" y="421"/>
                </a:cubicBezTo>
                <a:cubicBezTo>
                  <a:pt x="255" y="402"/>
                  <a:pt x="255" y="402"/>
                  <a:pt x="255" y="402"/>
                </a:cubicBezTo>
                <a:cubicBezTo>
                  <a:pt x="257" y="401"/>
                  <a:pt x="257" y="399"/>
                  <a:pt x="255" y="397"/>
                </a:cubicBezTo>
                <a:close/>
                <a:moveTo>
                  <a:pt x="435" y="235"/>
                </a:moveTo>
                <a:cubicBezTo>
                  <a:pt x="436" y="235"/>
                  <a:pt x="436" y="235"/>
                  <a:pt x="437" y="234"/>
                </a:cubicBezTo>
                <a:cubicBezTo>
                  <a:pt x="465" y="207"/>
                  <a:pt x="465" y="207"/>
                  <a:pt x="465" y="207"/>
                </a:cubicBezTo>
                <a:cubicBezTo>
                  <a:pt x="465" y="207"/>
                  <a:pt x="465" y="207"/>
                  <a:pt x="465" y="207"/>
                </a:cubicBezTo>
                <a:cubicBezTo>
                  <a:pt x="465" y="207"/>
                  <a:pt x="465" y="207"/>
                  <a:pt x="465" y="207"/>
                </a:cubicBezTo>
                <a:cubicBezTo>
                  <a:pt x="465" y="207"/>
                  <a:pt x="465" y="206"/>
                  <a:pt x="465" y="206"/>
                </a:cubicBezTo>
                <a:cubicBezTo>
                  <a:pt x="465" y="206"/>
                  <a:pt x="465" y="206"/>
                  <a:pt x="465" y="206"/>
                </a:cubicBezTo>
                <a:cubicBezTo>
                  <a:pt x="473" y="198"/>
                  <a:pt x="473" y="198"/>
                  <a:pt x="473" y="198"/>
                </a:cubicBezTo>
                <a:cubicBezTo>
                  <a:pt x="474" y="197"/>
                  <a:pt x="474" y="195"/>
                  <a:pt x="473" y="194"/>
                </a:cubicBezTo>
                <a:cubicBezTo>
                  <a:pt x="472" y="192"/>
                  <a:pt x="470" y="192"/>
                  <a:pt x="469" y="194"/>
                </a:cubicBezTo>
                <a:cubicBezTo>
                  <a:pt x="460" y="202"/>
                  <a:pt x="460" y="202"/>
                  <a:pt x="460" y="202"/>
                </a:cubicBezTo>
                <a:cubicBezTo>
                  <a:pt x="460" y="202"/>
                  <a:pt x="460" y="202"/>
                  <a:pt x="460" y="202"/>
                </a:cubicBezTo>
                <a:cubicBezTo>
                  <a:pt x="460" y="202"/>
                  <a:pt x="460" y="202"/>
                  <a:pt x="460" y="202"/>
                </a:cubicBezTo>
                <a:cubicBezTo>
                  <a:pt x="460" y="202"/>
                  <a:pt x="460" y="202"/>
                  <a:pt x="460" y="202"/>
                </a:cubicBezTo>
                <a:cubicBezTo>
                  <a:pt x="433" y="230"/>
                  <a:pt x="433" y="230"/>
                  <a:pt x="433" y="230"/>
                </a:cubicBezTo>
                <a:cubicBezTo>
                  <a:pt x="431" y="231"/>
                  <a:pt x="431" y="233"/>
                  <a:pt x="433" y="234"/>
                </a:cubicBezTo>
                <a:cubicBezTo>
                  <a:pt x="433" y="235"/>
                  <a:pt x="434" y="235"/>
                  <a:pt x="435" y="235"/>
                </a:cubicBezTo>
                <a:close/>
                <a:moveTo>
                  <a:pt x="476" y="193"/>
                </a:moveTo>
                <a:cubicBezTo>
                  <a:pt x="477" y="193"/>
                  <a:pt x="478" y="193"/>
                  <a:pt x="479" y="193"/>
                </a:cubicBezTo>
                <a:cubicBezTo>
                  <a:pt x="513" y="159"/>
                  <a:pt x="513" y="159"/>
                  <a:pt x="513" y="159"/>
                </a:cubicBezTo>
                <a:cubicBezTo>
                  <a:pt x="514" y="157"/>
                  <a:pt x="514" y="155"/>
                  <a:pt x="513" y="154"/>
                </a:cubicBezTo>
                <a:cubicBezTo>
                  <a:pt x="511" y="153"/>
                  <a:pt x="509" y="153"/>
                  <a:pt x="508" y="154"/>
                </a:cubicBezTo>
                <a:cubicBezTo>
                  <a:pt x="474" y="188"/>
                  <a:pt x="474" y="188"/>
                  <a:pt x="474" y="188"/>
                </a:cubicBezTo>
                <a:cubicBezTo>
                  <a:pt x="473" y="189"/>
                  <a:pt x="473" y="191"/>
                  <a:pt x="474" y="193"/>
                </a:cubicBezTo>
                <a:cubicBezTo>
                  <a:pt x="475" y="193"/>
                  <a:pt x="476" y="193"/>
                  <a:pt x="476" y="193"/>
                </a:cubicBezTo>
                <a:close/>
                <a:moveTo>
                  <a:pt x="569" y="98"/>
                </a:moveTo>
                <a:cubicBezTo>
                  <a:pt x="569" y="99"/>
                  <a:pt x="570" y="99"/>
                  <a:pt x="571" y="99"/>
                </a:cubicBezTo>
                <a:cubicBezTo>
                  <a:pt x="572" y="99"/>
                  <a:pt x="573" y="99"/>
                  <a:pt x="573" y="98"/>
                </a:cubicBezTo>
                <a:cubicBezTo>
                  <a:pt x="663" y="8"/>
                  <a:pt x="663" y="8"/>
                  <a:pt x="663" y="8"/>
                </a:cubicBezTo>
                <a:cubicBezTo>
                  <a:pt x="664" y="7"/>
                  <a:pt x="664" y="5"/>
                  <a:pt x="663" y="4"/>
                </a:cubicBezTo>
                <a:cubicBezTo>
                  <a:pt x="662" y="2"/>
                  <a:pt x="660" y="2"/>
                  <a:pt x="659" y="4"/>
                </a:cubicBezTo>
                <a:cubicBezTo>
                  <a:pt x="569" y="94"/>
                  <a:pt x="569" y="94"/>
                  <a:pt x="569" y="94"/>
                </a:cubicBezTo>
                <a:cubicBezTo>
                  <a:pt x="568" y="95"/>
                  <a:pt x="568" y="97"/>
                  <a:pt x="569" y="98"/>
                </a:cubicBezTo>
                <a:close/>
                <a:moveTo>
                  <a:pt x="388" y="283"/>
                </a:moveTo>
                <a:cubicBezTo>
                  <a:pt x="389" y="282"/>
                  <a:pt x="389" y="280"/>
                  <a:pt x="388" y="279"/>
                </a:cubicBezTo>
                <a:cubicBezTo>
                  <a:pt x="387" y="278"/>
                  <a:pt x="385" y="278"/>
                  <a:pt x="384" y="279"/>
                </a:cubicBezTo>
                <a:cubicBezTo>
                  <a:pt x="367" y="295"/>
                  <a:pt x="367" y="295"/>
                  <a:pt x="367" y="295"/>
                </a:cubicBezTo>
                <a:cubicBezTo>
                  <a:pt x="366" y="297"/>
                  <a:pt x="366" y="299"/>
                  <a:pt x="367" y="300"/>
                </a:cubicBezTo>
                <a:cubicBezTo>
                  <a:pt x="368" y="300"/>
                  <a:pt x="368" y="301"/>
                  <a:pt x="369" y="301"/>
                </a:cubicBezTo>
                <a:cubicBezTo>
                  <a:pt x="370" y="301"/>
                  <a:pt x="371" y="300"/>
                  <a:pt x="371" y="300"/>
                </a:cubicBezTo>
                <a:lnTo>
                  <a:pt x="388" y="283"/>
                </a:lnTo>
                <a:close/>
                <a:moveTo>
                  <a:pt x="428" y="243"/>
                </a:moveTo>
                <a:cubicBezTo>
                  <a:pt x="428" y="243"/>
                  <a:pt x="428" y="243"/>
                  <a:pt x="428" y="243"/>
                </a:cubicBezTo>
                <a:cubicBezTo>
                  <a:pt x="429" y="242"/>
                  <a:pt x="429" y="242"/>
                  <a:pt x="429" y="242"/>
                </a:cubicBezTo>
                <a:cubicBezTo>
                  <a:pt x="430" y="241"/>
                  <a:pt x="430" y="239"/>
                  <a:pt x="429" y="238"/>
                </a:cubicBezTo>
                <a:cubicBezTo>
                  <a:pt x="428" y="237"/>
                  <a:pt x="426" y="237"/>
                  <a:pt x="425" y="238"/>
                </a:cubicBezTo>
                <a:cubicBezTo>
                  <a:pt x="424" y="239"/>
                  <a:pt x="424" y="239"/>
                  <a:pt x="424" y="239"/>
                </a:cubicBezTo>
                <a:cubicBezTo>
                  <a:pt x="424" y="239"/>
                  <a:pt x="424" y="239"/>
                  <a:pt x="423" y="239"/>
                </a:cubicBezTo>
                <a:cubicBezTo>
                  <a:pt x="423" y="239"/>
                  <a:pt x="423" y="239"/>
                  <a:pt x="423" y="240"/>
                </a:cubicBezTo>
                <a:cubicBezTo>
                  <a:pt x="418" y="245"/>
                  <a:pt x="418" y="245"/>
                  <a:pt x="418" y="245"/>
                </a:cubicBezTo>
                <a:cubicBezTo>
                  <a:pt x="417" y="246"/>
                  <a:pt x="417" y="248"/>
                  <a:pt x="418" y="249"/>
                </a:cubicBezTo>
                <a:cubicBezTo>
                  <a:pt x="418" y="250"/>
                  <a:pt x="419" y="250"/>
                  <a:pt x="420" y="250"/>
                </a:cubicBezTo>
                <a:cubicBezTo>
                  <a:pt x="421" y="250"/>
                  <a:pt x="422" y="250"/>
                  <a:pt x="422" y="249"/>
                </a:cubicBezTo>
                <a:cubicBezTo>
                  <a:pt x="427" y="244"/>
                  <a:pt x="427" y="244"/>
                  <a:pt x="427" y="244"/>
                </a:cubicBezTo>
                <a:cubicBezTo>
                  <a:pt x="427" y="244"/>
                  <a:pt x="427" y="244"/>
                  <a:pt x="428" y="243"/>
                </a:cubicBezTo>
                <a:close/>
                <a:moveTo>
                  <a:pt x="269" y="398"/>
                </a:moveTo>
                <a:cubicBezTo>
                  <a:pt x="268" y="397"/>
                  <a:pt x="266" y="397"/>
                  <a:pt x="265" y="398"/>
                </a:cubicBezTo>
                <a:cubicBezTo>
                  <a:pt x="244" y="418"/>
                  <a:pt x="244" y="418"/>
                  <a:pt x="244" y="418"/>
                </a:cubicBezTo>
                <a:cubicBezTo>
                  <a:pt x="243" y="419"/>
                  <a:pt x="243" y="421"/>
                  <a:pt x="244" y="423"/>
                </a:cubicBezTo>
                <a:cubicBezTo>
                  <a:pt x="245" y="423"/>
                  <a:pt x="246" y="424"/>
                  <a:pt x="246" y="424"/>
                </a:cubicBezTo>
                <a:cubicBezTo>
                  <a:pt x="247" y="424"/>
                  <a:pt x="248" y="423"/>
                  <a:pt x="249" y="423"/>
                </a:cubicBezTo>
                <a:cubicBezTo>
                  <a:pt x="269" y="402"/>
                  <a:pt x="269" y="402"/>
                  <a:pt x="269" y="402"/>
                </a:cubicBezTo>
                <a:cubicBezTo>
                  <a:pt x="270" y="401"/>
                  <a:pt x="270" y="399"/>
                  <a:pt x="269" y="398"/>
                </a:cubicBezTo>
                <a:close/>
                <a:moveTo>
                  <a:pt x="338" y="334"/>
                </a:moveTo>
                <a:cubicBezTo>
                  <a:pt x="348" y="324"/>
                  <a:pt x="348" y="324"/>
                  <a:pt x="348" y="324"/>
                </a:cubicBezTo>
                <a:cubicBezTo>
                  <a:pt x="349" y="322"/>
                  <a:pt x="349" y="320"/>
                  <a:pt x="348" y="319"/>
                </a:cubicBezTo>
                <a:cubicBezTo>
                  <a:pt x="346" y="318"/>
                  <a:pt x="345" y="318"/>
                  <a:pt x="343" y="319"/>
                </a:cubicBezTo>
                <a:cubicBezTo>
                  <a:pt x="333" y="329"/>
                  <a:pt x="333" y="329"/>
                  <a:pt x="333" y="329"/>
                </a:cubicBezTo>
                <a:cubicBezTo>
                  <a:pt x="332" y="330"/>
                  <a:pt x="332" y="332"/>
                  <a:pt x="333" y="334"/>
                </a:cubicBezTo>
                <a:cubicBezTo>
                  <a:pt x="334" y="334"/>
                  <a:pt x="335" y="335"/>
                  <a:pt x="335" y="335"/>
                </a:cubicBezTo>
                <a:cubicBezTo>
                  <a:pt x="336" y="335"/>
                  <a:pt x="337" y="334"/>
                  <a:pt x="338" y="334"/>
                </a:cubicBezTo>
                <a:close/>
                <a:moveTo>
                  <a:pt x="336" y="348"/>
                </a:moveTo>
                <a:cubicBezTo>
                  <a:pt x="336" y="348"/>
                  <a:pt x="337" y="348"/>
                  <a:pt x="338" y="347"/>
                </a:cubicBezTo>
                <a:cubicBezTo>
                  <a:pt x="350" y="336"/>
                  <a:pt x="350" y="336"/>
                  <a:pt x="350" y="336"/>
                </a:cubicBezTo>
                <a:cubicBezTo>
                  <a:pt x="351" y="334"/>
                  <a:pt x="351" y="332"/>
                  <a:pt x="350" y="331"/>
                </a:cubicBezTo>
                <a:cubicBezTo>
                  <a:pt x="348" y="330"/>
                  <a:pt x="346" y="330"/>
                  <a:pt x="345" y="331"/>
                </a:cubicBezTo>
                <a:cubicBezTo>
                  <a:pt x="333" y="343"/>
                  <a:pt x="333" y="343"/>
                  <a:pt x="333" y="343"/>
                </a:cubicBezTo>
                <a:cubicBezTo>
                  <a:pt x="332" y="344"/>
                  <a:pt x="332" y="346"/>
                  <a:pt x="333" y="347"/>
                </a:cubicBezTo>
                <a:cubicBezTo>
                  <a:pt x="334" y="348"/>
                  <a:pt x="335" y="348"/>
                  <a:pt x="336" y="348"/>
                </a:cubicBezTo>
                <a:close/>
                <a:moveTo>
                  <a:pt x="570" y="111"/>
                </a:moveTo>
                <a:cubicBezTo>
                  <a:pt x="571" y="111"/>
                  <a:pt x="572" y="112"/>
                  <a:pt x="572" y="112"/>
                </a:cubicBezTo>
                <a:cubicBezTo>
                  <a:pt x="573" y="112"/>
                  <a:pt x="574" y="111"/>
                  <a:pt x="575" y="111"/>
                </a:cubicBezTo>
                <a:cubicBezTo>
                  <a:pt x="678" y="7"/>
                  <a:pt x="678" y="7"/>
                  <a:pt x="678" y="7"/>
                </a:cubicBezTo>
                <a:cubicBezTo>
                  <a:pt x="679" y="6"/>
                  <a:pt x="679" y="4"/>
                  <a:pt x="678" y="3"/>
                </a:cubicBezTo>
                <a:cubicBezTo>
                  <a:pt x="677" y="1"/>
                  <a:pt x="675" y="1"/>
                  <a:pt x="674" y="3"/>
                </a:cubicBezTo>
                <a:cubicBezTo>
                  <a:pt x="570" y="106"/>
                  <a:pt x="570" y="106"/>
                  <a:pt x="570" y="106"/>
                </a:cubicBezTo>
                <a:cubicBezTo>
                  <a:pt x="569" y="108"/>
                  <a:pt x="569" y="109"/>
                  <a:pt x="570" y="111"/>
                </a:cubicBezTo>
                <a:close/>
                <a:moveTo>
                  <a:pt x="523" y="158"/>
                </a:moveTo>
                <a:cubicBezTo>
                  <a:pt x="522" y="157"/>
                  <a:pt x="520" y="157"/>
                  <a:pt x="518" y="158"/>
                </a:cubicBezTo>
                <a:cubicBezTo>
                  <a:pt x="491" y="185"/>
                  <a:pt x="491" y="185"/>
                  <a:pt x="491" y="185"/>
                </a:cubicBezTo>
                <a:cubicBezTo>
                  <a:pt x="488" y="189"/>
                  <a:pt x="488" y="189"/>
                  <a:pt x="488" y="189"/>
                </a:cubicBezTo>
                <a:cubicBezTo>
                  <a:pt x="481" y="196"/>
                  <a:pt x="481" y="196"/>
                  <a:pt x="481" y="196"/>
                </a:cubicBezTo>
                <a:cubicBezTo>
                  <a:pt x="479" y="197"/>
                  <a:pt x="479" y="199"/>
                  <a:pt x="481" y="200"/>
                </a:cubicBezTo>
                <a:cubicBezTo>
                  <a:pt x="481" y="201"/>
                  <a:pt x="482" y="201"/>
                  <a:pt x="483" y="201"/>
                </a:cubicBezTo>
                <a:cubicBezTo>
                  <a:pt x="484" y="201"/>
                  <a:pt x="484" y="201"/>
                  <a:pt x="485" y="200"/>
                </a:cubicBezTo>
                <a:cubicBezTo>
                  <a:pt x="523" y="162"/>
                  <a:pt x="523" y="162"/>
                  <a:pt x="523" y="162"/>
                </a:cubicBezTo>
                <a:cubicBezTo>
                  <a:pt x="524" y="161"/>
                  <a:pt x="524" y="159"/>
                  <a:pt x="523" y="158"/>
                </a:cubicBezTo>
                <a:close/>
                <a:moveTo>
                  <a:pt x="303" y="378"/>
                </a:moveTo>
                <a:cubicBezTo>
                  <a:pt x="302" y="377"/>
                  <a:pt x="300" y="377"/>
                  <a:pt x="298" y="378"/>
                </a:cubicBezTo>
                <a:cubicBezTo>
                  <a:pt x="258" y="419"/>
                  <a:pt x="258" y="419"/>
                  <a:pt x="258" y="419"/>
                </a:cubicBezTo>
                <a:cubicBezTo>
                  <a:pt x="256" y="420"/>
                  <a:pt x="256" y="422"/>
                  <a:pt x="258" y="423"/>
                </a:cubicBezTo>
                <a:cubicBezTo>
                  <a:pt x="258" y="424"/>
                  <a:pt x="259" y="424"/>
                  <a:pt x="260" y="424"/>
                </a:cubicBezTo>
                <a:cubicBezTo>
                  <a:pt x="261" y="424"/>
                  <a:pt x="261" y="424"/>
                  <a:pt x="262" y="423"/>
                </a:cubicBezTo>
                <a:cubicBezTo>
                  <a:pt x="303" y="382"/>
                  <a:pt x="303" y="382"/>
                  <a:pt x="303" y="382"/>
                </a:cubicBezTo>
                <a:cubicBezTo>
                  <a:pt x="304" y="381"/>
                  <a:pt x="304" y="379"/>
                  <a:pt x="303" y="378"/>
                </a:cubicBezTo>
                <a:close/>
                <a:moveTo>
                  <a:pt x="458" y="225"/>
                </a:moveTo>
                <a:cubicBezTo>
                  <a:pt x="459" y="225"/>
                  <a:pt x="460" y="225"/>
                  <a:pt x="461" y="225"/>
                </a:cubicBezTo>
                <a:cubicBezTo>
                  <a:pt x="469" y="216"/>
                  <a:pt x="469" y="216"/>
                  <a:pt x="469" y="216"/>
                </a:cubicBezTo>
                <a:cubicBezTo>
                  <a:pt x="470" y="215"/>
                  <a:pt x="470" y="213"/>
                  <a:pt x="469" y="212"/>
                </a:cubicBezTo>
                <a:cubicBezTo>
                  <a:pt x="468" y="211"/>
                  <a:pt x="466" y="211"/>
                  <a:pt x="465" y="212"/>
                </a:cubicBezTo>
                <a:cubicBezTo>
                  <a:pt x="456" y="220"/>
                  <a:pt x="456" y="220"/>
                  <a:pt x="456" y="220"/>
                </a:cubicBezTo>
                <a:cubicBezTo>
                  <a:pt x="455" y="221"/>
                  <a:pt x="455" y="223"/>
                  <a:pt x="456" y="225"/>
                </a:cubicBezTo>
                <a:cubicBezTo>
                  <a:pt x="457" y="225"/>
                  <a:pt x="458" y="225"/>
                  <a:pt x="458" y="225"/>
                </a:cubicBezTo>
                <a:close/>
                <a:moveTo>
                  <a:pt x="466" y="232"/>
                </a:moveTo>
                <a:cubicBezTo>
                  <a:pt x="467" y="232"/>
                  <a:pt x="468" y="231"/>
                  <a:pt x="468" y="231"/>
                </a:cubicBezTo>
                <a:cubicBezTo>
                  <a:pt x="478" y="221"/>
                  <a:pt x="478" y="221"/>
                  <a:pt x="478" y="221"/>
                </a:cubicBezTo>
                <a:cubicBezTo>
                  <a:pt x="478" y="221"/>
                  <a:pt x="478" y="221"/>
                  <a:pt x="478" y="221"/>
                </a:cubicBezTo>
                <a:cubicBezTo>
                  <a:pt x="478" y="221"/>
                  <a:pt x="479" y="221"/>
                  <a:pt x="479" y="221"/>
                </a:cubicBezTo>
                <a:cubicBezTo>
                  <a:pt x="483" y="216"/>
                  <a:pt x="483" y="216"/>
                  <a:pt x="483" y="216"/>
                </a:cubicBezTo>
                <a:cubicBezTo>
                  <a:pt x="484" y="215"/>
                  <a:pt x="484" y="213"/>
                  <a:pt x="483" y="212"/>
                </a:cubicBezTo>
                <a:cubicBezTo>
                  <a:pt x="482" y="211"/>
                  <a:pt x="480" y="211"/>
                  <a:pt x="478" y="212"/>
                </a:cubicBezTo>
                <a:cubicBezTo>
                  <a:pt x="474" y="216"/>
                  <a:pt x="474" y="216"/>
                  <a:pt x="474" y="216"/>
                </a:cubicBezTo>
                <a:cubicBezTo>
                  <a:pt x="474" y="216"/>
                  <a:pt x="474" y="216"/>
                  <a:pt x="474" y="217"/>
                </a:cubicBezTo>
                <a:cubicBezTo>
                  <a:pt x="474" y="217"/>
                  <a:pt x="474" y="217"/>
                  <a:pt x="474" y="217"/>
                </a:cubicBezTo>
                <a:cubicBezTo>
                  <a:pt x="464" y="227"/>
                  <a:pt x="464" y="227"/>
                  <a:pt x="464" y="227"/>
                </a:cubicBezTo>
                <a:cubicBezTo>
                  <a:pt x="463" y="228"/>
                  <a:pt x="463" y="230"/>
                  <a:pt x="464" y="231"/>
                </a:cubicBezTo>
                <a:cubicBezTo>
                  <a:pt x="465" y="231"/>
                  <a:pt x="465" y="232"/>
                  <a:pt x="466" y="232"/>
                </a:cubicBezTo>
                <a:close/>
                <a:moveTo>
                  <a:pt x="316" y="382"/>
                </a:moveTo>
                <a:cubicBezTo>
                  <a:pt x="317" y="382"/>
                  <a:pt x="318" y="382"/>
                  <a:pt x="318" y="381"/>
                </a:cubicBezTo>
                <a:cubicBezTo>
                  <a:pt x="327" y="373"/>
                  <a:pt x="327" y="373"/>
                  <a:pt x="327" y="373"/>
                </a:cubicBezTo>
                <a:cubicBezTo>
                  <a:pt x="328" y="371"/>
                  <a:pt x="328" y="369"/>
                  <a:pt x="327" y="368"/>
                </a:cubicBezTo>
                <a:cubicBezTo>
                  <a:pt x="325" y="367"/>
                  <a:pt x="323" y="367"/>
                  <a:pt x="322" y="368"/>
                </a:cubicBezTo>
                <a:cubicBezTo>
                  <a:pt x="314" y="377"/>
                  <a:pt x="314" y="377"/>
                  <a:pt x="314" y="377"/>
                </a:cubicBezTo>
                <a:cubicBezTo>
                  <a:pt x="313" y="378"/>
                  <a:pt x="313" y="380"/>
                  <a:pt x="314" y="381"/>
                </a:cubicBezTo>
                <a:cubicBezTo>
                  <a:pt x="314" y="382"/>
                  <a:pt x="315" y="382"/>
                  <a:pt x="316" y="382"/>
                </a:cubicBezTo>
                <a:close/>
                <a:moveTo>
                  <a:pt x="524" y="166"/>
                </a:moveTo>
                <a:cubicBezTo>
                  <a:pt x="510" y="180"/>
                  <a:pt x="510" y="180"/>
                  <a:pt x="510" y="180"/>
                </a:cubicBezTo>
                <a:cubicBezTo>
                  <a:pt x="509" y="182"/>
                  <a:pt x="509" y="184"/>
                  <a:pt x="510" y="185"/>
                </a:cubicBezTo>
                <a:cubicBezTo>
                  <a:pt x="511" y="185"/>
                  <a:pt x="511" y="186"/>
                  <a:pt x="512" y="186"/>
                </a:cubicBezTo>
                <a:cubicBezTo>
                  <a:pt x="513" y="186"/>
                  <a:pt x="514" y="185"/>
                  <a:pt x="514" y="185"/>
                </a:cubicBezTo>
                <a:cubicBezTo>
                  <a:pt x="528" y="171"/>
                  <a:pt x="528" y="171"/>
                  <a:pt x="528" y="171"/>
                </a:cubicBezTo>
                <a:cubicBezTo>
                  <a:pt x="530" y="170"/>
                  <a:pt x="530" y="168"/>
                  <a:pt x="528" y="166"/>
                </a:cubicBezTo>
                <a:cubicBezTo>
                  <a:pt x="527" y="165"/>
                  <a:pt x="525" y="165"/>
                  <a:pt x="524" y="166"/>
                </a:cubicBezTo>
                <a:close/>
                <a:moveTo>
                  <a:pt x="340" y="357"/>
                </a:moveTo>
                <a:cubicBezTo>
                  <a:pt x="341" y="357"/>
                  <a:pt x="342" y="357"/>
                  <a:pt x="343" y="357"/>
                </a:cubicBezTo>
                <a:cubicBezTo>
                  <a:pt x="350" y="349"/>
                  <a:pt x="350" y="349"/>
                  <a:pt x="350" y="349"/>
                </a:cubicBezTo>
                <a:cubicBezTo>
                  <a:pt x="351" y="348"/>
                  <a:pt x="351" y="346"/>
                  <a:pt x="350" y="345"/>
                </a:cubicBezTo>
                <a:cubicBezTo>
                  <a:pt x="349" y="343"/>
                  <a:pt x="347" y="343"/>
                  <a:pt x="346" y="345"/>
                </a:cubicBezTo>
                <a:cubicBezTo>
                  <a:pt x="338" y="352"/>
                  <a:pt x="338" y="352"/>
                  <a:pt x="338" y="352"/>
                </a:cubicBezTo>
                <a:cubicBezTo>
                  <a:pt x="337" y="353"/>
                  <a:pt x="337" y="355"/>
                  <a:pt x="338" y="357"/>
                </a:cubicBezTo>
                <a:cubicBezTo>
                  <a:pt x="339" y="357"/>
                  <a:pt x="340" y="357"/>
                  <a:pt x="340" y="357"/>
                </a:cubicBezTo>
                <a:close/>
                <a:moveTo>
                  <a:pt x="296" y="403"/>
                </a:moveTo>
                <a:cubicBezTo>
                  <a:pt x="296" y="403"/>
                  <a:pt x="297" y="402"/>
                  <a:pt x="297" y="402"/>
                </a:cubicBezTo>
                <a:cubicBezTo>
                  <a:pt x="299" y="400"/>
                  <a:pt x="299" y="400"/>
                  <a:pt x="299" y="400"/>
                </a:cubicBezTo>
                <a:cubicBezTo>
                  <a:pt x="300" y="399"/>
                  <a:pt x="300" y="397"/>
                  <a:pt x="299" y="396"/>
                </a:cubicBezTo>
                <a:cubicBezTo>
                  <a:pt x="298" y="395"/>
                  <a:pt x="296" y="395"/>
                  <a:pt x="294" y="396"/>
                </a:cubicBezTo>
                <a:cubicBezTo>
                  <a:pt x="293" y="398"/>
                  <a:pt x="293" y="398"/>
                  <a:pt x="293" y="398"/>
                </a:cubicBezTo>
                <a:cubicBezTo>
                  <a:pt x="292" y="398"/>
                  <a:pt x="292" y="398"/>
                  <a:pt x="292" y="399"/>
                </a:cubicBezTo>
                <a:cubicBezTo>
                  <a:pt x="292" y="399"/>
                  <a:pt x="291" y="399"/>
                  <a:pt x="291" y="399"/>
                </a:cubicBezTo>
                <a:cubicBezTo>
                  <a:pt x="264" y="426"/>
                  <a:pt x="264" y="426"/>
                  <a:pt x="264" y="426"/>
                </a:cubicBezTo>
                <a:cubicBezTo>
                  <a:pt x="263" y="428"/>
                  <a:pt x="263" y="430"/>
                  <a:pt x="264" y="431"/>
                </a:cubicBezTo>
                <a:cubicBezTo>
                  <a:pt x="265" y="431"/>
                  <a:pt x="265" y="432"/>
                  <a:pt x="266" y="432"/>
                </a:cubicBezTo>
                <a:cubicBezTo>
                  <a:pt x="267" y="432"/>
                  <a:pt x="268" y="431"/>
                  <a:pt x="268" y="431"/>
                </a:cubicBezTo>
                <a:cubicBezTo>
                  <a:pt x="295" y="404"/>
                  <a:pt x="295" y="404"/>
                  <a:pt x="295" y="404"/>
                </a:cubicBezTo>
                <a:cubicBezTo>
                  <a:pt x="296" y="403"/>
                  <a:pt x="296" y="403"/>
                  <a:pt x="296" y="403"/>
                </a:cubicBezTo>
                <a:close/>
                <a:moveTo>
                  <a:pt x="575" y="120"/>
                </a:moveTo>
                <a:cubicBezTo>
                  <a:pt x="576" y="120"/>
                  <a:pt x="577" y="121"/>
                  <a:pt x="577" y="121"/>
                </a:cubicBezTo>
                <a:cubicBezTo>
                  <a:pt x="578" y="121"/>
                  <a:pt x="579" y="120"/>
                  <a:pt x="580" y="120"/>
                </a:cubicBezTo>
                <a:cubicBezTo>
                  <a:pt x="693" y="6"/>
                  <a:pt x="693" y="6"/>
                  <a:pt x="693" y="6"/>
                </a:cubicBezTo>
                <a:cubicBezTo>
                  <a:pt x="694" y="5"/>
                  <a:pt x="694" y="3"/>
                  <a:pt x="693" y="2"/>
                </a:cubicBezTo>
                <a:cubicBezTo>
                  <a:pt x="692" y="1"/>
                  <a:pt x="690" y="1"/>
                  <a:pt x="688" y="2"/>
                </a:cubicBezTo>
                <a:cubicBezTo>
                  <a:pt x="575" y="115"/>
                  <a:pt x="575" y="115"/>
                  <a:pt x="575" y="115"/>
                </a:cubicBezTo>
                <a:cubicBezTo>
                  <a:pt x="574" y="117"/>
                  <a:pt x="574" y="118"/>
                  <a:pt x="575" y="120"/>
                </a:cubicBezTo>
                <a:close/>
                <a:moveTo>
                  <a:pt x="362" y="350"/>
                </a:moveTo>
                <a:cubicBezTo>
                  <a:pt x="362" y="350"/>
                  <a:pt x="363" y="350"/>
                  <a:pt x="364" y="349"/>
                </a:cubicBezTo>
                <a:cubicBezTo>
                  <a:pt x="366" y="348"/>
                  <a:pt x="366" y="348"/>
                  <a:pt x="366" y="348"/>
                </a:cubicBezTo>
                <a:cubicBezTo>
                  <a:pt x="367" y="346"/>
                  <a:pt x="367" y="344"/>
                  <a:pt x="366" y="343"/>
                </a:cubicBezTo>
                <a:cubicBezTo>
                  <a:pt x="364" y="342"/>
                  <a:pt x="362" y="342"/>
                  <a:pt x="361" y="343"/>
                </a:cubicBezTo>
                <a:cubicBezTo>
                  <a:pt x="360" y="345"/>
                  <a:pt x="360" y="345"/>
                  <a:pt x="360" y="345"/>
                </a:cubicBezTo>
                <a:cubicBezTo>
                  <a:pt x="358" y="346"/>
                  <a:pt x="358" y="348"/>
                  <a:pt x="360" y="349"/>
                </a:cubicBezTo>
                <a:cubicBezTo>
                  <a:pt x="360" y="350"/>
                  <a:pt x="361" y="350"/>
                  <a:pt x="362" y="350"/>
                </a:cubicBezTo>
                <a:close/>
                <a:moveTo>
                  <a:pt x="489" y="216"/>
                </a:moveTo>
                <a:cubicBezTo>
                  <a:pt x="487" y="218"/>
                  <a:pt x="487" y="218"/>
                  <a:pt x="487" y="218"/>
                </a:cubicBezTo>
                <a:cubicBezTo>
                  <a:pt x="485" y="219"/>
                  <a:pt x="485" y="221"/>
                  <a:pt x="487" y="222"/>
                </a:cubicBezTo>
                <a:cubicBezTo>
                  <a:pt x="487" y="223"/>
                  <a:pt x="488" y="223"/>
                  <a:pt x="489" y="223"/>
                </a:cubicBezTo>
                <a:cubicBezTo>
                  <a:pt x="490" y="223"/>
                  <a:pt x="490" y="223"/>
                  <a:pt x="491" y="222"/>
                </a:cubicBezTo>
                <a:cubicBezTo>
                  <a:pt x="493" y="220"/>
                  <a:pt x="493" y="220"/>
                  <a:pt x="493" y="220"/>
                </a:cubicBezTo>
                <a:cubicBezTo>
                  <a:pt x="494" y="219"/>
                  <a:pt x="494" y="217"/>
                  <a:pt x="493" y="216"/>
                </a:cubicBezTo>
                <a:cubicBezTo>
                  <a:pt x="492" y="215"/>
                  <a:pt x="490" y="215"/>
                  <a:pt x="489" y="216"/>
                </a:cubicBezTo>
                <a:close/>
                <a:moveTo>
                  <a:pt x="293" y="416"/>
                </a:moveTo>
                <a:cubicBezTo>
                  <a:pt x="292" y="415"/>
                  <a:pt x="290" y="415"/>
                  <a:pt x="288" y="416"/>
                </a:cubicBezTo>
                <a:cubicBezTo>
                  <a:pt x="274" y="431"/>
                  <a:pt x="274" y="431"/>
                  <a:pt x="274" y="431"/>
                </a:cubicBezTo>
                <a:cubicBezTo>
                  <a:pt x="272" y="432"/>
                  <a:pt x="272" y="434"/>
                  <a:pt x="274" y="435"/>
                </a:cubicBezTo>
                <a:cubicBezTo>
                  <a:pt x="274" y="436"/>
                  <a:pt x="275" y="436"/>
                  <a:pt x="276" y="436"/>
                </a:cubicBezTo>
                <a:cubicBezTo>
                  <a:pt x="277" y="436"/>
                  <a:pt x="277" y="436"/>
                  <a:pt x="278" y="435"/>
                </a:cubicBezTo>
                <a:cubicBezTo>
                  <a:pt x="293" y="420"/>
                  <a:pt x="293" y="420"/>
                  <a:pt x="293" y="420"/>
                </a:cubicBezTo>
                <a:cubicBezTo>
                  <a:pt x="294" y="419"/>
                  <a:pt x="294" y="417"/>
                  <a:pt x="293" y="416"/>
                </a:cubicBezTo>
                <a:close/>
                <a:moveTo>
                  <a:pt x="583" y="125"/>
                </a:moveTo>
                <a:cubicBezTo>
                  <a:pt x="584" y="126"/>
                  <a:pt x="585" y="126"/>
                  <a:pt x="586" y="126"/>
                </a:cubicBezTo>
                <a:cubicBezTo>
                  <a:pt x="586" y="126"/>
                  <a:pt x="587" y="126"/>
                  <a:pt x="588" y="125"/>
                </a:cubicBezTo>
                <a:cubicBezTo>
                  <a:pt x="707" y="6"/>
                  <a:pt x="707" y="6"/>
                  <a:pt x="707" y="6"/>
                </a:cubicBezTo>
                <a:cubicBezTo>
                  <a:pt x="708" y="5"/>
                  <a:pt x="708" y="3"/>
                  <a:pt x="707" y="2"/>
                </a:cubicBezTo>
                <a:cubicBezTo>
                  <a:pt x="706" y="0"/>
                  <a:pt x="704" y="0"/>
                  <a:pt x="703" y="2"/>
                </a:cubicBezTo>
                <a:cubicBezTo>
                  <a:pt x="583" y="121"/>
                  <a:pt x="583" y="121"/>
                  <a:pt x="583" y="121"/>
                </a:cubicBezTo>
                <a:cubicBezTo>
                  <a:pt x="582" y="122"/>
                  <a:pt x="582" y="124"/>
                  <a:pt x="583" y="125"/>
                </a:cubicBezTo>
                <a:close/>
                <a:moveTo>
                  <a:pt x="502" y="210"/>
                </a:moveTo>
                <a:cubicBezTo>
                  <a:pt x="503" y="210"/>
                  <a:pt x="503" y="210"/>
                  <a:pt x="504" y="209"/>
                </a:cubicBezTo>
                <a:cubicBezTo>
                  <a:pt x="519" y="194"/>
                  <a:pt x="519" y="194"/>
                  <a:pt x="519" y="194"/>
                </a:cubicBezTo>
                <a:cubicBezTo>
                  <a:pt x="520" y="193"/>
                  <a:pt x="520" y="191"/>
                  <a:pt x="519" y="190"/>
                </a:cubicBezTo>
                <a:cubicBezTo>
                  <a:pt x="518" y="188"/>
                  <a:pt x="516" y="188"/>
                  <a:pt x="515" y="190"/>
                </a:cubicBezTo>
                <a:cubicBezTo>
                  <a:pt x="500" y="205"/>
                  <a:pt x="500" y="205"/>
                  <a:pt x="500" y="205"/>
                </a:cubicBezTo>
                <a:cubicBezTo>
                  <a:pt x="498" y="206"/>
                  <a:pt x="498" y="208"/>
                  <a:pt x="500" y="209"/>
                </a:cubicBezTo>
                <a:cubicBezTo>
                  <a:pt x="500" y="210"/>
                  <a:pt x="501" y="210"/>
                  <a:pt x="502" y="210"/>
                </a:cubicBezTo>
                <a:close/>
                <a:moveTo>
                  <a:pt x="341" y="368"/>
                </a:moveTo>
                <a:cubicBezTo>
                  <a:pt x="340" y="367"/>
                  <a:pt x="338" y="367"/>
                  <a:pt x="336" y="368"/>
                </a:cubicBezTo>
                <a:cubicBezTo>
                  <a:pt x="331" y="374"/>
                  <a:pt x="331" y="374"/>
                  <a:pt x="331" y="374"/>
                </a:cubicBezTo>
                <a:cubicBezTo>
                  <a:pt x="330" y="375"/>
                  <a:pt x="330" y="376"/>
                  <a:pt x="330" y="377"/>
                </a:cubicBezTo>
                <a:cubicBezTo>
                  <a:pt x="329" y="377"/>
                  <a:pt x="328" y="377"/>
                  <a:pt x="327" y="378"/>
                </a:cubicBezTo>
                <a:cubicBezTo>
                  <a:pt x="325" y="380"/>
                  <a:pt x="325" y="380"/>
                  <a:pt x="325" y="380"/>
                </a:cubicBezTo>
                <a:cubicBezTo>
                  <a:pt x="324" y="381"/>
                  <a:pt x="324" y="383"/>
                  <a:pt x="325" y="384"/>
                </a:cubicBezTo>
                <a:cubicBezTo>
                  <a:pt x="325" y="385"/>
                  <a:pt x="326" y="385"/>
                  <a:pt x="327" y="385"/>
                </a:cubicBezTo>
                <a:cubicBezTo>
                  <a:pt x="328" y="385"/>
                  <a:pt x="329" y="385"/>
                  <a:pt x="329" y="384"/>
                </a:cubicBezTo>
                <a:cubicBezTo>
                  <a:pt x="331" y="382"/>
                  <a:pt x="331" y="382"/>
                  <a:pt x="331" y="382"/>
                </a:cubicBezTo>
                <a:cubicBezTo>
                  <a:pt x="332" y="381"/>
                  <a:pt x="332" y="380"/>
                  <a:pt x="332" y="379"/>
                </a:cubicBezTo>
                <a:cubicBezTo>
                  <a:pt x="332" y="379"/>
                  <a:pt x="332" y="379"/>
                  <a:pt x="333" y="379"/>
                </a:cubicBezTo>
                <a:cubicBezTo>
                  <a:pt x="334" y="379"/>
                  <a:pt x="334" y="379"/>
                  <a:pt x="335" y="378"/>
                </a:cubicBezTo>
                <a:cubicBezTo>
                  <a:pt x="341" y="372"/>
                  <a:pt x="341" y="372"/>
                  <a:pt x="341" y="372"/>
                </a:cubicBezTo>
                <a:cubicBezTo>
                  <a:pt x="342" y="371"/>
                  <a:pt x="342" y="369"/>
                  <a:pt x="341" y="368"/>
                </a:cubicBezTo>
                <a:close/>
                <a:moveTo>
                  <a:pt x="340" y="382"/>
                </a:moveTo>
                <a:cubicBezTo>
                  <a:pt x="341" y="383"/>
                  <a:pt x="342" y="383"/>
                  <a:pt x="343" y="383"/>
                </a:cubicBezTo>
                <a:cubicBezTo>
                  <a:pt x="343" y="383"/>
                  <a:pt x="344" y="383"/>
                  <a:pt x="345" y="382"/>
                </a:cubicBezTo>
                <a:cubicBezTo>
                  <a:pt x="350" y="377"/>
                  <a:pt x="350" y="377"/>
                  <a:pt x="350" y="377"/>
                </a:cubicBezTo>
                <a:cubicBezTo>
                  <a:pt x="351" y="376"/>
                  <a:pt x="351" y="374"/>
                  <a:pt x="350" y="373"/>
                </a:cubicBezTo>
                <a:cubicBezTo>
                  <a:pt x="349" y="372"/>
                  <a:pt x="347" y="372"/>
                  <a:pt x="346" y="373"/>
                </a:cubicBezTo>
                <a:cubicBezTo>
                  <a:pt x="340" y="378"/>
                  <a:pt x="340" y="378"/>
                  <a:pt x="340" y="378"/>
                </a:cubicBezTo>
                <a:cubicBezTo>
                  <a:pt x="339" y="379"/>
                  <a:pt x="339" y="381"/>
                  <a:pt x="340" y="382"/>
                </a:cubicBezTo>
                <a:close/>
                <a:moveTo>
                  <a:pt x="308" y="415"/>
                </a:moveTo>
                <a:cubicBezTo>
                  <a:pt x="307" y="414"/>
                  <a:pt x="305" y="414"/>
                  <a:pt x="303" y="415"/>
                </a:cubicBezTo>
                <a:cubicBezTo>
                  <a:pt x="283" y="435"/>
                  <a:pt x="283" y="435"/>
                  <a:pt x="283" y="435"/>
                </a:cubicBezTo>
                <a:cubicBezTo>
                  <a:pt x="282" y="436"/>
                  <a:pt x="282" y="438"/>
                  <a:pt x="283" y="439"/>
                </a:cubicBezTo>
                <a:cubicBezTo>
                  <a:pt x="284" y="440"/>
                  <a:pt x="285" y="440"/>
                  <a:pt x="286" y="440"/>
                </a:cubicBezTo>
                <a:cubicBezTo>
                  <a:pt x="286" y="440"/>
                  <a:pt x="287" y="440"/>
                  <a:pt x="288" y="439"/>
                </a:cubicBezTo>
                <a:cubicBezTo>
                  <a:pt x="308" y="419"/>
                  <a:pt x="308" y="419"/>
                  <a:pt x="308" y="419"/>
                </a:cubicBezTo>
                <a:cubicBezTo>
                  <a:pt x="309" y="418"/>
                  <a:pt x="309" y="416"/>
                  <a:pt x="308" y="415"/>
                </a:cubicBezTo>
                <a:close/>
                <a:moveTo>
                  <a:pt x="516" y="210"/>
                </a:moveTo>
                <a:cubicBezTo>
                  <a:pt x="517" y="210"/>
                  <a:pt x="517" y="210"/>
                  <a:pt x="518" y="209"/>
                </a:cubicBezTo>
                <a:cubicBezTo>
                  <a:pt x="531" y="196"/>
                  <a:pt x="531" y="196"/>
                  <a:pt x="531" y="196"/>
                </a:cubicBezTo>
                <a:cubicBezTo>
                  <a:pt x="532" y="195"/>
                  <a:pt x="532" y="193"/>
                  <a:pt x="531" y="192"/>
                </a:cubicBezTo>
                <a:cubicBezTo>
                  <a:pt x="530" y="191"/>
                  <a:pt x="528" y="191"/>
                  <a:pt x="526" y="192"/>
                </a:cubicBezTo>
                <a:cubicBezTo>
                  <a:pt x="514" y="205"/>
                  <a:pt x="514" y="205"/>
                  <a:pt x="514" y="205"/>
                </a:cubicBezTo>
                <a:cubicBezTo>
                  <a:pt x="512" y="206"/>
                  <a:pt x="512" y="208"/>
                  <a:pt x="514" y="209"/>
                </a:cubicBezTo>
                <a:cubicBezTo>
                  <a:pt x="514" y="210"/>
                  <a:pt x="515" y="210"/>
                  <a:pt x="516" y="210"/>
                </a:cubicBezTo>
                <a:close/>
                <a:moveTo>
                  <a:pt x="719" y="4"/>
                </a:moveTo>
                <a:cubicBezTo>
                  <a:pt x="718" y="2"/>
                  <a:pt x="716" y="2"/>
                  <a:pt x="715" y="4"/>
                </a:cubicBezTo>
                <a:cubicBezTo>
                  <a:pt x="675" y="44"/>
                  <a:pt x="675" y="44"/>
                  <a:pt x="675" y="44"/>
                </a:cubicBezTo>
                <a:cubicBezTo>
                  <a:pt x="675" y="44"/>
                  <a:pt x="675" y="43"/>
                  <a:pt x="675" y="43"/>
                </a:cubicBezTo>
                <a:cubicBezTo>
                  <a:pt x="619" y="98"/>
                  <a:pt x="619" y="98"/>
                  <a:pt x="619" y="98"/>
                </a:cubicBezTo>
                <a:cubicBezTo>
                  <a:pt x="619" y="98"/>
                  <a:pt x="619" y="98"/>
                  <a:pt x="619" y="98"/>
                </a:cubicBezTo>
                <a:cubicBezTo>
                  <a:pt x="618" y="100"/>
                  <a:pt x="618" y="100"/>
                  <a:pt x="618" y="100"/>
                </a:cubicBezTo>
                <a:cubicBezTo>
                  <a:pt x="609" y="109"/>
                  <a:pt x="609" y="109"/>
                  <a:pt x="609" y="109"/>
                </a:cubicBezTo>
                <a:cubicBezTo>
                  <a:pt x="609" y="109"/>
                  <a:pt x="609" y="110"/>
                  <a:pt x="608" y="110"/>
                </a:cubicBezTo>
                <a:cubicBezTo>
                  <a:pt x="608" y="110"/>
                  <a:pt x="608" y="110"/>
                  <a:pt x="608" y="111"/>
                </a:cubicBezTo>
                <a:cubicBezTo>
                  <a:pt x="592" y="126"/>
                  <a:pt x="592" y="126"/>
                  <a:pt x="592" y="126"/>
                </a:cubicBezTo>
                <a:cubicBezTo>
                  <a:pt x="591" y="127"/>
                  <a:pt x="591" y="129"/>
                  <a:pt x="592" y="130"/>
                </a:cubicBezTo>
                <a:cubicBezTo>
                  <a:pt x="593" y="131"/>
                  <a:pt x="594" y="131"/>
                  <a:pt x="595" y="131"/>
                </a:cubicBezTo>
                <a:cubicBezTo>
                  <a:pt x="595" y="131"/>
                  <a:pt x="596" y="131"/>
                  <a:pt x="597" y="130"/>
                </a:cubicBezTo>
                <a:cubicBezTo>
                  <a:pt x="612" y="115"/>
                  <a:pt x="612" y="115"/>
                  <a:pt x="612" y="115"/>
                </a:cubicBezTo>
                <a:cubicBezTo>
                  <a:pt x="612" y="115"/>
                  <a:pt x="612" y="115"/>
                  <a:pt x="613" y="114"/>
                </a:cubicBezTo>
                <a:cubicBezTo>
                  <a:pt x="613" y="114"/>
                  <a:pt x="613" y="114"/>
                  <a:pt x="613" y="114"/>
                </a:cubicBezTo>
                <a:cubicBezTo>
                  <a:pt x="622" y="105"/>
                  <a:pt x="622" y="105"/>
                  <a:pt x="622" y="105"/>
                </a:cubicBezTo>
                <a:cubicBezTo>
                  <a:pt x="622" y="105"/>
                  <a:pt x="622" y="105"/>
                  <a:pt x="622" y="105"/>
                </a:cubicBezTo>
                <a:cubicBezTo>
                  <a:pt x="627" y="101"/>
                  <a:pt x="627" y="101"/>
                  <a:pt x="627" y="101"/>
                </a:cubicBezTo>
                <a:cubicBezTo>
                  <a:pt x="719" y="8"/>
                  <a:pt x="719" y="8"/>
                  <a:pt x="719" y="8"/>
                </a:cubicBezTo>
                <a:cubicBezTo>
                  <a:pt x="720" y="7"/>
                  <a:pt x="720" y="5"/>
                  <a:pt x="719" y="4"/>
                </a:cubicBezTo>
                <a:close/>
                <a:moveTo>
                  <a:pt x="370" y="352"/>
                </a:moveTo>
                <a:cubicBezTo>
                  <a:pt x="369" y="351"/>
                  <a:pt x="367" y="351"/>
                  <a:pt x="366" y="352"/>
                </a:cubicBezTo>
                <a:cubicBezTo>
                  <a:pt x="364" y="354"/>
                  <a:pt x="364" y="354"/>
                  <a:pt x="364" y="354"/>
                </a:cubicBezTo>
                <a:cubicBezTo>
                  <a:pt x="363" y="355"/>
                  <a:pt x="363" y="357"/>
                  <a:pt x="364" y="358"/>
                </a:cubicBezTo>
                <a:cubicBezTo>
                  <a:pt x="365" y="359"/>
                  <a:pt x="366" y="359"/>
                  <a:pt x="366" y="359"/>
                </a:cubicBezTo>
                <a:cubicBezTo>
                  <a:pt x="367" y="359"/>
                  <a:pt x="368" y="359"/>
                  <a:pt x="369" y="358"/>
                </a:cubicBezTo>
                <a:cubicBezTo>
                  <a:pt x="370" y="357"/>
                  <a:pt x="370" y="357"/>
                  <a:pt x="370" y="357"/>
                </a:cubicBezTo>
                <a:cubicBezTo>
                  <a:pt x="372" y="356"/>
                  <a:pt x="372" y="354"/>
                  <a:pt x="370" y="352"/>
                </a:cubicBezTo>
                <a:close/>
                <a:moveTo>
                  <a:pt x="317" y="419"/>
                </a:moveTo>
                <a:cubicBezTo>
                  <a:pt x="316" y="418"/>
                  <a:pt x="314" y="418"/>
                  <a:pt x="313" y="419"/>
                </a:cubicBezTo>
                <a:cubicBezTo>
                  <a:pt x="293" y="439"/>
                  <a:pt x="293" y="439"/>
                  <a:pt x="293" y="439"/>
                </a:cubicBezTo>
                <a:cubicBezTo>
                  <a:pt x="292" y="441"/>
                  <a:pt x="292" y="443"/>
                  <a:pt x="293" y="444"/>
                </a:cubicBezTo>
                <a:cubicBezTo>
                  <a:pt x="294" y="444"/>
                  <a:pt x="294" y="445"/>
                  <a:pt x="295" y="445"/>
                </a:cubicBezTo>
                <a:cubicBezTo>
                  <a:pt x="296" y="445"/>
                  <a:pt x="297" y="444"/>
                  <a:pt x="297" y="444"/>
                </a:cubicBezTo>
                <a:cubicBezTo>
                  <a:pt x="317" y="424"/>
                  <a:pt x="317" y="424"/>
                  <a:pt x="317" y="424"/>
                </a:cubicBezTo>
                <a:cubicBezTo>
                  <a:pt x="319" y="423"/>
                  <a:pt x="319" y="421"/>
                  <a:pt x="317" y="419"/>
                </a:cubicBezTo>
                <a:close/>
                <a:moveTo>
                  <a:pt x="722" y="15"/>
                </a:moveTo>
                <a:cubicBezTo>
                  <a:pt x="721" y="13"/>
                  <a:pt x="719" y="13"/>
                  <a:pt x="718" y="15"/>
                </a:cubicBezTo>
                <a:cubicBezTo>
                  <a:pt x="641" y="92"/>
                  <a:pt x="641" y="92"/>
                  <a:pt x="641" y="92"/>
                </a:cubicBezTo>
                <a:cubicBezTo>
                  <a:pt x="639" y="93"/>
                  <a:pt x="639" y="95"/>
                  <a:pt x="641" y="96"/>
                </a:cubicBezTo>
                <a:cubicBezTo>
                  <a:pt x="641" y="97"/>
                  <a:pt x="642" y="97"/>
                  <a:pt x="643" y="97"/>
                </a:cubicBezTo>
                <a:cubicBezTo>
                  <a:pt x="644" y="97"/>
                  <a:pt x="644" y="97"/>
                  <a:pt x="645" y="96"/>
                </a:cubicBezTo>
                <a:cubicBezTo>
                  <a:pt x="722" y="19"/>
                  <a:pt x="722" y="19"/>
                  <a:pt x="722" y="19"/>
                </a:cubicBezTo>
                <a:cubicBezTo>
                  <a:pt x="723" y="18"/>
                  <a:pt x="723" y="16"/>
                  <a:pt x="722" y="15"/>
                </a:cubicBezTo>
                <a:close/>
                <a:moveTo>
                  <a:pt x="524" y="216"/>
                </a:moveTo>
                <a:cubicBezTo>
                  <a:pt x="524" y="216"/>
                  <a:pt x="525" y="216"/>
                  <a:pt x="526" y="215"/>
                </a:cubicBezTo>
                <a:cubicBezTo>
                  <a:pt x="534" y="208"/>
                  <a:pt x="534" y="208"/>
                  <a:pt x="534" y="208"/>
                </a:cubicBezTo>
                <a:cubicBezTo>
                  <a:pt x="535" y="206"/>
                  <a:pt x="535" y="204"/>
                  <a:pt x="534" y="203"/>
                </a:cubicBezTo>
                <a:cubicBezTo>
                  <a:pt x="532" y="202"/>
                  <a:pt x="530" y="202"/>
                  <a:pt x="529" y="203"/>
                </a:cubicBezTo>
                <a:cubicBezTo>
                  <a:pt x="522" y="211"/>
                  <a:pt x="522" y="211"/>
                  <a:pt x="522" y="211"/>
                </a:cubicBezTo>
                <a:cubicBezTo>
                  <a:pt x="520" y="212"/>
                  <a:pt x="520" y="214"/>
                  <a:pt x="522" y="215"/>
                </a:cubicBezTo>
                <a:cubicBezTo>
                  <a:pt x="522" y="216"/>
                  <a:pt x="523" y="216"/>
                  <a:pt x="524" y="216"/>
                </a:cubicBezTo>
                <a:close/>
                <a:moveTo>
                  <a:pt x="351" y="389"/>
                </a:moveTo>
                <a:cubicBezTo>
                  <a:pt x="352" y="389"/>
                  <a:pt x="353" y="388"/>
                  <a:pt x="353" y="388"/>
                </a:cubicBezTo>
                <a:cubicBezTo>
                  <a:pt x="359" y="382"/>
                  <a:pt x="359" y="382"/>
                  <a:pt x="359" y="382"/>
                </a:cubicBezTo>
                <a:cubicBezTo>
                  <a:pt x="360" y="381"/>
                  <a:pt x="360" y="379"/>
                  <a:pt x="359" y="377"/>
                </a:cubicBezTo>
                <a:cubicBezTo>
                  <a:pt x="358" y="376"/>
                  <a:pt x="356" y="376"/>
                  <a:pt x="355" y="377"/>
                </a:cubicBezTo>
                <a:cubicBezTo>
                  <a:pt x="349" y="383"/>
                  <a:pt x="349" y="383"/>
                  <a:pt x="349" y="383"/>
                </a:cubicBezTo>
                <a:cubicBezTo>
                  <a:pt x="348" y="385"/>
                  <a:pt x="348" y="387"/>
                  <a:pt x="349" y="388"/>
                </a:cubicBezTo>
                <a:cubicBezTo>
                  <a:pt x="350" y="388"/>
                  <a:pt x="350" y="389"/>
                  <a:pt x="351" y="389"/>
                </a:cubicBezTo>
                <a:close/>
                <a:moveTo>
                  <a:pt x="741" y="10"/>
                </a:moveTo>
                <a:cubicBezTo>
                  <a:pt x="740" y="9"/>
                  <a:pt x="738" y="9"/>
                  <a:pt x="736" y="10"/>
                </a:cubicBezTo>
                <a:cubicBezTo>
                  <a:pt x="667" y="79"/>
                  <a:pt x="667" y="79"/>
                  <a:pt x="667" y="79"/>
                </a:cubicBezTo>
                <a:cubicBezTo>
                  <a:pt x="666" y="81"/>
                  <a:pt x="666" y="83"/>
                  <a:pt x="667" y="84"/>
                </a:cubicBezTo>
                <a:cubicBezTo>
                  <a:pt x="668" y="84"/>
                  <a:pt x="668" y="85"/>
                  <a:pt x="669" y="85"/>
                </a:cubicBezTo>
                <a:cubicBezTo>
                  <a:pt x="670" y="85"/>
                  <a:pt x="671" y="84"/>
                  <a:pt x="671" y="84"/>
                </a:cubicBezTo>
                <a:cubicBezTo>
                  <a:pt x="741" y="14"/>
                  <a:pt x="741" y="14"/>
                  <a:pt x="741" y="14"/>
                </a:cubicBezTo>
                <a:cubicBezTo>
                  <a:pt x="742" y="13"/>
                  <a:pt x="742" y="11"/>
                  <a:pt x="741" y="10"/>
                </a:cubicBezTo>
                <a:close/>
                <a:moveTo>
                  <a:pt x="319" y="436"/>
                </a:moveTo>
                <a:cubicBezTo>
                  <a:pt x="320" y="435"/>
                  <a:pt x="320" y="433"/>
                  <a:pt x="319" y="432"/>
                </a:cubicBezTo>
                <a:cubicBezTo>
                  <a:pt x="318" y="431"/>
                  <a:pt x="316" y="431"/>
                  <a:pt x="314" y="432"/>
                </a:cubicBezTo>
                <a:cubicBezTo>
                  <a:pt x="299" y="447"/>
                  <a:pt x="299" y="447"/>
                  <a:pt x="299" y="447"/>
                </a:cubicBezTo>
                <a:cubicBezTo>
                  <a:pt x="298" y="448"/>
                  <a:pt x="298" y="450"/>
                  <a:pt x="299" y="452"/>
                </a:cubicBezTo>
                <a:cubicBezTo>
                  <a:pt x="300" y="452"/>
                  <a:pt x="301" y="452"/>
                  <a:pt x="301" y="452"/>
                </a:cubicBezTo>
                <a:cubicBezTo>
                  <a:pt x="302" y="452"/>
                  <a:pt x="303" y="452"/>
                  <a:pt x="304" y="452"/>
                </a:cubicBezTo>
                <a:lnTo>
                  <a:pt x="319" y="436"/>
                </a:lnTo>
                <a:close/>
                <a:moveTo>
                  <a:pt x="369" y="382"/>
                </a:moveTo>
                <a:cubicBezTo>
                  <a:pt x="368" y="380"/>
                  <a:pt x="366" y="380"/>
                  <a:pt x="365" y="382"/>
                </a:cubicBezTo>
                <a:cubicBezTo>
                  <a:pt x="357" y="389"/>
                  <a:pt x="357" y="389"/>
                  <a:pt x="357" y="389"/>
                </a:cubicBezTo>
                <a:cubicBezTo>
                  <a:pt x="356" y="390"/>
                  <a:pt x="356" y="392"/>
                  <a:pt x="357" y="393"/>
                </a:cubicBezTo>
                <a:cubicBezTo>
                  <a:pt x="358" y="394"/>
                  <a:pt x="359" y="394"/>
                  <a:pt x="360" y="394"/>
                </a:cubicBezTo>
                <a:cubicBezTo>
                  <a:pt x="360" y="394"/>
                  <a:pt x="361" y="394"/>
                  <a:pt x="362" y="393"/>
                </a:cubicBezTo>
                <a:cubicBezTo>
                  <a:pt x="369" y="386"/>
                  <a:pt x="369" y="386"/>
                  <a:pt x="369" y="386"/>
                </a:cubicBezTo>
                <a:cubicBezTo>
                  <a:pt x="370" y="385"/>
                  <a:pt x="370" y="383"/>
                  <a:pt x="369" y="382"/>
                </a:cubicBezTo>
                <a:close/>
                <a:moveTo>
                  <a:pt x="376" y="370"/>
                </a:moveTo>
                <a:cubicBezTo>
                  <a:pt x="375" y="371"/>
                  <a:pt x="375" y="371"/>
                  <a:pt x="375" y="371"/>
                </a:cubicBezTo>
                <a:cubicBezTo>
                  <a:pt x="374" y="373"/>
                  <a:pt x="374" y="375"/>
                  <a:pt x="375" y="376"/>
                </a:cubicBezTo>
                <a:cubicBezTo>
                  <a:pt x="375" y="376"/>
                  <a:pt x="376" y="377"/>
                  <a:pt x="377" y="377"/>
                </a:cubicBezTo>
                <a:cubicBezTo>
                  <a:pt x="378" y="377"/>
                  <a:pt x="379" y="376"/>
                  <a:pt x="379" y="376"/>
                </a:cubicBezTo>
                <a:cubicBezTo>
                  <a:pt x="380" y="375"/>
                  <a:pt x="380" y="375"/>
                  <a:pt x="380" y="375"/>
                </a:cubicBezTo>
                <a:cubicBezTo>
                  <a:pt x="381" y="374"/>
                  <a:pt x="381" y="372"/>
                  <a:pt x="380" y="370"/>
                </a:cubicBezTo>
                <a:cubicBezTo>
                  <a:pt x="379" y="369"/>
                  <a:pt x="377" y="369"/>
                  <a:pt x="376" y="370"/>
                </a:cubicBezTo>
                <a:close/>
                <a:moveTo>
                  <a:pt x="698" y="67"/>
                </a:moveTo>
                <a:cubicBezTo>
                  <a:pt x="697" y="65"/>
                  <a:pt x="695" y="65"/>
                  <a:pt x="694" y="67"/>
                </a:cubicBezTo>
                <a:cubicBezTo>
                  <a:pt x="685" y="76"/>
                  <a:pt x="685" y="76"/>
                  <a:pt x="685" y="76"/>
                </a:cubicBezTo>
                <a:cubicBezTo>
                  <a:pt x="683" y="77"/>
                  <a:pt x="683" y="79"/>
                  <a:pt x="685" y="80"/>
                </a:cubicBezTo>
                <a:cubicBezTo>
                  <a:pt x="685" y="81"/>
                  <a:pt x="686" y="81"/>
                  <a:pt x="687" y="81"/>
                </a:cubicBezTo>
                <a:cubicBezTo>
                  <a:pt x="688" y="81"/>
                  <a:pt x="688" y="81"/>
                  <a:pt x="689" y="80"/>
                </a:cubicBezTo>
                <a:cubicBezTo>
                  <a:pt x="698" y="71"/>
                  <a:pt x="698" y="71"/>
                  <a:pt x="698" y="71"/>
                </a:cubicBezTo>
                <a:cubicBezTo>
                  <a:pt x="699" y="70"/>
                  <a:pt x="699" y="68"/>
                  <a:pt x="698" y="67"/>
                </a:cubicBezTo>
                <a:close/>
                <a:moveTo>
                  <a:pt x="735" y="30"/>
                </a:moveTo>
                <a:cubicBezTo>
                  <a:pt x="734" y="28"/>
                  <a:pt x="732" y="28"/>
                  <a:pt x="731" y="30"/>
                </a:cubicBezTo>
                <a:cubicBezTo>
                  <a:pt x="720" y="40"/>
                  <a:pt x="720" y="40"/>
                  <a:pt x="720" y="40"/>
                </a:cubicBezTo>
                <a:cubicBezTo>
                  <a:pt x="720" y="40"/>
                  <a:pt x="720" y="40"/>
                  <a:pt x="720" y="40"/>
                </a:cubicBezTo>
                <a:cubicBezTo>
                  <a:pt x="699" y="62"/>
                  <a:pt x="699" y="62"/>
                  <a:pt x="699" y="62"/>
                </a:cubicBezTo>
                <a:cubicBezTo>
                  <a:pt x="697" y="63"/>
                  <a:pt x="697" y="65"/>
                  <a:pt x="699" y="66"/>
                </a:cubicBezTo>
                <a:cubicBezTo>
                  <a:pt x="699" y="67"/>
                  <a:pt x="700" y="67"/>
                  <a:pt x="701" y="67"/>
                </a:cubicBezTo>
                <a:cubicBezTo>
                  <a:pt x="702" y="67"/>
                  <a:pt x="702" y="67"/>
                  <a:pt x="703" y="66"/>
                </a:cubicBezTo>
                <a:cubicBezTo>
                  <a:pt x="712" y="57"/>
                  <a:pt x="712" y="57"/>
                  <a:pt x="712" y="57"/>
                </a:cubicBezTo>
                <a:cubicBezTo>
                  <a:pt x="712" y="57"/>
                  <a:pt x="712" y="57"/>
                  <a:pt x="712" y="57"/>
                </a:cubicBezTo>
                <a:cubicBezTo>
                  <a:pt x="714" y="55"/>
                  <a:pt x="714" y="55"/>
                  <a:pt x="714" y="55"/>
                </a:cubicBezTo>
                <a:cubicBezTo>
                  <a:pt x="717" y="52"/>
                  <a:pt x="717" y="52"/>
                  <a:pt x="717" y="52"/>
                </a:cubicBezTo>
                <a:cubicBezTo>
                  <a:pt x="717" y="52"/>
                  <a:pt x="717" y="52"/>
                  <a:pt x="717" y="52"/>
                </a:cubicBezTo>
                <a:cubicBezTo>
                  <a:pt x="735" y="34"/>
                  <a:pt x="735" y="34"/>
                  <a:pt x="735" y="34"/>
                </a:cubicBezTo>
                <a:cubicBezTo>
                  <a:pt x="736" y="33"/>
                  <a:pt x="736" y="31"/>
                  <a:pt x="735" y="30"/>
                </a:cubicBezTo>
                <a:close/>
                <a:moveTo>
                  <a:pt x="751" y="17"/>
                </a:moveTo>
                <a:cubicBezTo>
                  <a:pt x="751" y="17"/>
                  <a:pt x="752" y="17"/>
                  <a:pt x="753" y="16"/>
                </a:cubicBezTo>
                <a:cubicBezTo>
                  <a:pt x="755" y="14"/>
                  <a:pt x="755" y="14"/>
                  <a:pt x="755" y="14"/>
                </a:cubicBezTo>
                <a:cubicBezTo>
                  <a:pt x="757" y="12"/>
                  <a:pt x="757" y="10"/>
                  <a:pt x="755" y="9"/>
                </a:cubicBezTo>
                <a:cubicBezTo>
                  <a:pt x="754" y="8"/>
                  <a:pt x="752" y="8"/>
                  <a:pt x="751" y="9"/>
                </a:cubicBezTo>
                <a:cubicBezTo>
                  <a:pt x="748" y="12"/>
                  <a:pt x="748" y="12"/>
                  <a:pt x="748" y="12"/>
                </a:cubicBezTo>
                <a:cubicBezTo>
                  <a:pt x="747" y="13"/>
                  <a:pt x="747" y="15"/>
                  <a:pt x="748" y="16"/>
                </a:cubicBezTo>
                <a:cubicBezTo>
                  <a:pt x="749" y="17"/>
                  <a:pt x="750" y="17"/>
                  <a:pt x="751" y="17"/>
                </a:cubicBezTo>
                <a:close/>
                <a:moveTo>
                  <a:pt x="317" y="448"/>
                </a:moveTo>
                <a:cubicBezTo>
                  <a:pt x="316" y="447"/>
                  <a:pt x="314" y="447"/>
                  <a:pt x="312" y="448"/>
                </a:cubicBezTo>
                <a:cubicBezTo>
                  <a:pt x="305" y="455"/>
                  <a:pt x="305" y="455"/>
                  <a:pt x="305" y="455"/>
                </a:cubicBezTo>
                <a:cubicBezTo>
                  <a:pt x="305" y="455"/>
                  <a:pt x="305" y="455"/>
                  <a:pt x="305" y="455"/>
                </a:cubicBezTo>
                <a:cubicBezTo>
                  <a:pt x="305" y="455"/>
                  <a:pt x="305" y="456"/>
                  <a:pt x="305" y="456"/>
                </a:cubicBezTo>
                <a:cubicBezTo>
                  <a:pt x="303" y="458"/>
                  <a:pt x="303" y="458"/>
                  <a:pt x="303" y="458"/>
                </a:cubicBezTo>
                <a:cubicBezTo>
                  <a:pt x="302" y="459"/>
                  <a:pt x="302" y="461"/>
                  <a:pt x="303" y="462"/>
                </a:cubicBezTo>
                <a:cubicBezTo>
                  <a:pt x="303" y="463"/>
                  <a:pt x="304" y="463"/>
                  <a:pt x="305" y="463"/>
                </a:cubicBezTo>
                <a:cubicBezTo>
                  <a:pt x="306" y="463"/>
                  <a:pt x="306" y="463"/>
                  <a:pt x="307" y="462"/>
                </a:cubicBezTo>
                <a:cubicBezTo>
                  <a:pt x="309" y="460"/>
                  <a:pt x="309" y="460"/>
                  <a:pt x="309" y="460"/>
                </a:cubicBezTo>
                <a:cubicBezTo>
                  <a:pt x="309" y="460"/>
                  <a:pt x="309" y="460"/>
                  <a:pt x="309" y="460"/>
                </a:cubicBezTo>
                <a:cubicBezTo>
                  <a:pt x="309" y="460"/>
                  <a:pt x="310" y="459"/>
                  <a:pt x="310" y="459"/>
                </a:cubicBezTo>
                <a:cubicBezTo>
                  <a:pt x="317" y="452"/>
                  <a:pt x="317" y="452"/>
                  <a:pt x="317" y="452"/>
                </a:cubicBezTo>
                <a:cubicBezTo>
                  <a:pt x="318" y="451"/>
                  <a:pt x="318" y="449"/>
                  <a:pt x="317" y="448"/>
                </a:cubicBezTo>
                <a:close/>
                <a:moveTo>
                  <a:pt x="359" y="401"/>
                </a:moveTo>
                <a:cubicBezTo>
                  <a:pt x="357" y="403"/>
                  <a:pt x="357" y="403"/>
                  <a:pt x="357" y="403"/>
                </a:cubicBezTo>
                <a:cubicBezTo>
                  <a:pt x="356" y="404"/>
                  <a:pt x="356" y="406"/>
                  <a:pt x="357" y="407"/>
                </a:cubicBezTo>
                <a:cubicBezTo>
                  <a:pt x="358" y="408"/>
                  <a:pt x="359" y="408"/>
                  <a:pt x="360" y="408"/>
                </a:cubicBezTo>
                <a:cubicBezTo>
                  <a:pt x="360" y="408"/>
                  <a:pt x="361" y="408"/>
                  <a:pt x="362" y="407"/>
                </a:cubicBezTo>
                <a:cubicBezTo>
                  <a:pt x="364" y="405"/>
                  <a:pt x="364" y="405"/>
                  <a:pt x="364" y="405"/>
                </a:cubicBezTo>
                <a:cubicBezTo>
                  <a:pt x="365" y="404"/>
                  <a:pt x="365" y="402"/>
                  <a:pt x="364" y="401"/>
                </a:cubicBezTo>
                <a:cubicBezTo>
                  <a:pt x="362" y="400"/>
                  <a:pt x="360" y="400"/>
                  <a:pt x="359" y="401"/>
                </a:cubicBezTo>
                <a:close/>
                <a:moveTo>
                  <a:pt x="322" y="457"/>
                </a:moveTo>
                <a:cubicBezTo>
                  <a:pt x="321" y="456"/>
                  <a:pt x="319" y="456"/>
                  <a:pt x="317" y="457"/>
                </a:cubicBezTo>
                <a:cubicBezTo>
                  <a:pt x="311" y="463"/>
                  <a:pt x="311" y="463"/>
                  <a:pt x="311" y="463"/>
                </a:cubicBezTo>
                <a:cubicBezTo>
                  <a:pt x="310" y="465"/>
                  <a:pt x="310" y="467"/>
                  <a:pt x="311" y="468"/>
                </a:cubicBezTo>
                <a:cubicBezTo>
                  <a:pt x="312" y="468"/>
                  <a:pt x="312" y="469"/>
                  <a:pt x="313" y="469"/>
                </a:cubicBezTo>
                <a:cubicBezTo>
                  <a:pt x="314" y="469"/>
                  <a:pt x="315" y="468"/>
                  <a:pt x="315" y="468"/>
                </a:cubicBezTo>
                <a:cubicBezTo>
                  <a:pt x="322" y="461"/>
                  <a:pt x="322" y="461"/>
                  <a:pt x="322" y="461"/>
                </a:cubicBezTo>
                <a:cubicBezTo>
                  <a:pt x="323" y="460"/>
                  <a:pt x="323" y="458"/>
                  <a:pt x="322" y="457"/>
                </a:cubicBezTo>
                <a:close/>
                <a:moveTo>
                  <a:pt x="385" y="389"/>
                </a:moveTo>
                <a:cubicBezTo>
                  <a:pt x="381" y="394"/>
                  <a:pt x="381" y="394"/>
                  <a:pt x="381" y="394"/>
                </a:cubicBezTo>
                <a:cubicBezTo>
                  <a:pt x="379" y="395"/>
                  <a:pt x="379" y="397"/>
                  <a:pt x="380" y="398"/>
                </a:cubicBezTo>
                <a:cubicBezTo>
                  <a:pt x="379" y="397"/>
                  <a:pt x="377" y="397"/>
                  <a:pt x="376" y="398"/>
                </a:cubicBezTo>
                <a:cubicBezTo>
                  <a:pt x="373" y="401"/>
                  <a:pt x="373" y="401"/>
                  <a:pt x="373" y="401"/>
                </a:cubicBezTo>
                <a:cubicBezTo>
                  <a:pt x="372" y="402"/>
                  <a:pt x="372" y="404"/>
                  <a:pt x="373" y="405"/>
                </a:cubicBezTo>
                <a:cubicBezTo>
                  <a:pt x="374" y="406"/>
                  <a:pt x="375" y="406"/>
                  <a:pt x="376" y="406"/>
                </a:cubicBezTo>
                <a:cubicBezTo>
                  <a:pt x="376" y="406"/>
                  <a:pt x="377" y="406"/>
                  <a:pt x="378" y="405"/>
                </a:cubicBezTo>
                <a:cubicBezTo>
                  <a:pt x="381" y="402"/>
                  <a:pt x="381" y="402"/>
                  <a:pt x="381" y="402"/>
                </a:cubicBezTo>
                <a:cubicBezTo>
                  <a:pt x="382" y="401"/>
                  <a:pt x="382" y="400"/>
                  <a:pt x="381" y="398"/>
                </a:cubicBezTo>
                <a:cubicBezTo>
                  <a:pt x="381" y="399"/>
                  <a:pt x="382" y="399"/>
                  <a:pt x="383" y="399"/>
                </a:cubicBezTo>
                <a:cubicBezTo>
                  <a:pt x="384" y="399"/>
                  <a:pt x="384" y="399"/>
                  <a:pt x="385" y="398"/>
                </a:cubicBezTo>
                <a:cubicBezTo>
                  <a:pt x="390" y="394"/>
                  <a:pt x="390" y="394"/>
                  <a:pt x="390" y="394"/>
                </a:cubicBezTo>
                <a:cubicBezTo>
                  <a:pt x="391" y="392"/>
                  <a:pt x="391" y="390"/>
                  <a:pt x="390" y="389"/>
                </a:cubicBezTo>
                <a:cubicBezTo>
                  <a:pt x="388" y="388"/>
                  <a:pt x="386" y="388"/>
                  <a:pt x="385" y="389"/>
                </a:cubicBezTo>
                <a:close/>
                <a:moveTo>
                  <a:pt x="401" y="396"/>
                </a:moveTo>
                <a:cubicBezTo>
                  <a:pt x="402" y="395"/>
                  <a:pt x="402" y="393"/>
                  <a:pt x="401" y="392"/>
                </a:cubicBezTo>
                <a:cubicBezTo>
                  <a:pt x="400" y="391"/>
                  <a:pt x="398" y="391"/>
                  <a:pt x="397" y="392"/>
                </a:cubicBezTo>
                <a:cubicBezTo>
                  <a:pt x="385" y="403"/>
                  <a:pt x="385" y="403"/>
                  <a:pt x="385" y="403"/>
                </a:cubicBezTo>
                <a:cubicBezTo>
                  <a:pt x="384" y="404"/>
                  <a:pt x="384" y="406"/>
                  <a:pt x="385" y="407"/>
                </a:cubicBezTo>
                <a:cubicBezTo>
                  <a:pt x="386" y="408"/>
                  <a:pt x="387" y="408"/>
                  <a:pt x="387" y="408"/>
                </a:cubicBezTo>
                <a:cubicBezTo>
                  <a:pt x="388" y="408"/>
                  <a:pt x="389" y="408"/>
                  <a:pt x="390" y="407"/>
                </a:cubicBezTo>
                <a:lnTo>
                  <a:pt x="401" y="396"/>
                </a:lnTo>
                <a:close/>
                <a:moveTo>
                  <a:pt x="702" y="95"/>
                </a:moveTo>
                <a:cubicBezTo>
                  <a:pt x="704" y="93"/>
                  <a:pt x="704" y="91"/>
                  <a:pt x="702" y="90"/>
                </a:cubicBezTo>
                <a:cubicBezTo>
                  <a:pt x="701" y="89"/>
                  <a:pt x="699" y="89"/>
                  <a:pt x="698" y="90"/>
                </a:cubicBezTo>
                <a:cubicBezTo>
                  <a:pt x="693" y="95"/>
                  <a:pt x="693" y="95"/>
                  <a:pt x="693" y="95"/>
                </a:cubicBezTo>
                <a:cubicBezTo>
                  <a:pt x="692" y="96"/>
                  <a:pt x="692" y="98"/>
                  <a:pt x="693" y="99"/>
                </a:cubicBezTo>
                <a:cubicBezTo>
                  <a:pt x="694" y="100"/>
                  <a:pt x="695" y="100"/>
                  <a:pt x="696" y="100"/>
                </a:cubicBezTo>
                <a:cubicBezTo>
                  <a:pt x="696" y="100"/>
                  <a:pt x="697" y="100"/>
                  <a:pt x="698" y="99"/>
                </a:cubicBezTo>
                <a:lnTo>
                  <a:pt x="702" y="95"/>
                </a:lnTo>
                <a:close/>
                <a:moveTo>
                  <a:pt x="326" y="471"/>
                </a:moveTo>
                <a:cubicBezTo>
                  <a:pt x="332" y="465"/>
                  <a:pt x="332" y="465"/>
                  <a:pt x="332" y="465"/>
                </a:cubicBezTo>
                <a:cubicBezTo>
                  <a:pt x="333" y="464"/>
                  <a:pt x="333" y="462"/>
                  <a:pt x="332" y="461"/>
                </a:cubicBezTo>
                <a:cubicBezTo>
                  <a:pt x="331" y="460"/>
                  <a:pt x="329" y="460"/>
                  <a:pt x="327" y="461"/>
                </a:cubicBezTo>
                <a:cubicBezTo>
                  <a:pt x="321" y="467"/>
                  <a:pt x="321" y="467"/>
                  <a:pt x="321" y="467"/>
                </a:cubicBezTo>
                <a:cubicBezTo>
                  <a:pt x="320" y="468"/>
                  <a:pt x="320" y="470"/>
                  <a:pt x="321" y="471"/>
                </a:cubicBezTo>
                <a:cubicBezTo>
                  <a:pt x="322" y="472"/>
                  <a:pt x="323" y="472"/>
                  <a:pt x="323" y="472"/>
                </a:cubicBezTo>
                <a:cubicBezTo>
                  <a:pt x="324" y="472"/>
                  <a:pt x="325" y="472"/>
                  <a:pt x="326" y="471"/>
                </a:cubicBezTo>
                <a:close/>
                <a:moveTo>
                  <a:pt x="341" y="468"/>
                </a:moveTo>
                <a:cubicBezTo>
                  <a:pt x="342" y="468"/>
                  <a:pt x="343" y="468"/>
                  <a:pt x="344" y="467"/>
                </a:cubicBezTo>
                <a:cubicBezTo>
                  <a:pt x="348" y="464"/>
                  <a:pt x="348" y="464"/>
                  <a:pt x="348" y="464"/>
                </a:cubicBezTo>
                <a:cubicBezTo>
                  <a:pt x="349" y="462"/>
                  <a:pt x="349" y="460"/>
                  <a:pt x="348" y="459"/>
                </a:cubicBezTo>
                <a:cubicBezTo>
                  <a:pt x="346" y="458"/>
                  <a:pt x="344" y="458"/>
                  <a:pt x="343" y="459"/>
                </a:cubicBezTo>
                <a:cubicBezTo>
                  <a:pt x="339" y="463"/>
                  <a:pt x="339" y="463"/>
                  <a:pt x="339" y="463"/>
                </a:cubicBezTo>
                <a:cubicBezTo>
                  <a:pt x="338" y="464"/>
                  <a:pt x="338" y="466"/>
                  <a:pt x="339" y="467"/>
                </a:cubicBezTo>
                <a:cubicBezTo>
                  <a:pt x="340" y="468"/>
                  <a:pt x="341" y="468"/>
                  <a:pt x="341" y="468"/>
                </a:cubicBezTo>
                <a:close/>
                <a:moveTo>
                  <a:pt x="698" y="108"/>
                </a:moveTo>
                <a:cubicBezTo>
                  <a:pt x="699" y="109"/>
                  <a:pt x="700" y="109"/>
                  <a:pt x="701" y="109"/>
                </a:cubicBezTo>
                <a:cubicBezTo>
                  <a:pt x="701" y="109"/>
                  <a:pt x="702" y="109"/>
                  <a:pt x="703" y="108"/>
                </a:cubicBezTo>
                <a:cubicBezTo>
                  <a:pt x="716" y="96"/>
                  <a:pt x="716" y="96"/>
                  <a:pt x="716" y="96"/>
                </a:cubicBezTo>
                <a:cubicBezTo>
                  <a:pt x="717" y="94"/>
                  <a:pt x="717" y="92"/>
                  <a:pt x="716" y="91"/>
                </a:cubicBezTo>
                <a:cubicBezTo>
                  <a:pt x="714" y="90"/>
                  <a:pt x="712" y="90"/>
                  <a:pt x="711" y="91"/>
                </a:cubicBezTo>
                <a:cubicBezTo>
                  <a:pt x="698" y="104"/>
                  <a:pt x="698" y="104"/>
                  <a:pt x="698" y="104"/>
                </a:cubicBezTo>
                <a:cubicBezTo>
                  <a:pt x="697" y="105"/>
                  <a:pt x="697" y="107"/>
                  <a:pt x="698" y="108"/>
                </a:cubicBezTo>
                <a:close/>
                <a:moveTo>
                  <a:pt x="410" y="401"/>
                </a:moveTo>
                <a:cubicBezTo>
                  <a:pt x="411" y="400"/>
                  <a:pt x="411" y="398"/>
                  <a:pt x="410" y="397"/>
                </a:cubicBezTo>
                <a:cubicBezTo>
                  <a:pt x="409" y="396"/>
                  <a:pt x="407" y="396"/>
                  <a:pt x="406" y="397"/>
                </a:cubicBezTo>
                <a:cubicBezTo>
                  <a:pt x="402" y="401"/>
                  <a:pt x="402" y="401"/>
                  <a:pt x="402" y="401"/>
                </a:cubicBezTo>
                <a:cubicBezTo>
                  <a:pt x="400" y="402"/>
                  <a:pt x="400" y="404"/>
                  <a:pt x="402" y="405"/>
                </a:cubicBezTo>
                <a:cubicBezTo>
                  <a:pt x="402" y="406"/>
                  <a:pt x="403" y="406"/>
                  <a:pt x="404" y="406"/>
                </a:cubicBezTo>
                <a:cubicBezTo>
                  <a:pt x="405" y="406"/>
                  <a:pt x="405" y="406"/>
                  <a:pt x="406" y="405"/>
                </a:cubicBezTo>
                <a:lnTo>
                  <a:pt x="410" y="401"/>
                </a:lnTo>
                <a:close/>
                <a:moveTo>
                  <a:pt x="332" y="471"/>
                </a:moveTo>
                <a:cubicBezTo>
                  <a:pt x="329" y="474"/>
                  <a:pt x="329" y="474"/>
                  <a:pt x="329" y="474"/>
                </a:cubicBezTo>
                <a:cubicBezTo>
                  <a:pt x="327" y="475"/>
                  <a:pt x="327" y="477"/>
                  <a:pt x="329" y="478"/>
                </a:cubicBezTo>
                <a:cubicBezTo>
                  <a:pt x="329" y="479"/>
                  <a:pt x="330" y="479"/>
                  <a:pt x="331" y="479"/>
                </a:cubicBezTo>
                <a:cubicBezTo>
                  <a:pt x="332" y="479"/>
                  <a:pt x="332" y="479"/>
                  <a:pt x="333" y="478"/>
                </a:cubicBezTo>
                <a:cubicBezTo>
                  <a:pt x="336" y="475"/>
                  <a:pt x="336" y="475"/>
                  <a:pt x="336" y="475"/>
                </a:cubicBezTo>
                <a:cubicBezTo>
                  <a:pt x="337" y="474"/>
                  <a:pt x="337" y="472"/>
                  <a:pt x="336" y="471"/>
                </a:cubicBezTo>
                <a:cubicBezTo>
                  <a:pt x="335" y="469"/>
                  <a:pt x="333" y="469"/>
                  <a:pt x="332" y="471"/>
                </a:cubicBezTo>
                <a:close/>
                <a:moveTo>
                  <a:pt x="346" y="478"/>
                </a:moveTo>
                <a:cubicBezTo>
                  <a:pt x="347" y="478"/>
                  <a:pt x="348" y="477"/>
                  <a:pt x="348" y="477"/>
                </a:cubicBezTo>
                <a:cubicBezTo>
                  <a:pt x="359" y="466"/>
                  <a:pt x="359" y="466"/>
                  <a:pt x="359" y="466"/>
                </a:cubicBezTo>
                <a:cubicBezTo>
                  <a:pt x="361" y="464"/>
                  <a:pt x="361" y="464"/>
                  <a:pt x="361" y="464"/>
                </a:cubicBezTo>
                <a:cubicBezTo>
                  <a:pt x="363" y="462"/>
                  <a:pt x="363" y="462"/>
                  <a:pt x="363" y="462"/>
                </a:cubicBezTo>
                <a:cubicBezTo>
                  <a:pt x="363" y="462"/>
                  <a:pt x="363" y="462"/>
                  <a:pt x="363" y="462"/>
                </a:cubicBezTo>
                <a:cubicBezTo>
                  <a:pt x="367" y="458"/>
                  <a:pt x="367" y="458"/>
                  <a:pt x="367" y="458"/>
                </a:cubicBezTo>
                <a:cubicBezTo>
                  <a:pt x="374" y="451"/>
                  <a:pt x="374" y="451"/>
                  <a:pt x="374" y="451"/>
                </a:cubicBezTo>
                <a:cubicBezTo>
                  <a:pt x="375" y="451"/>
                  <a:pt x="375" y="450"/>
                  <a:pt x="375" y="449"/>
                </a:cubicBezTo>
                <a:cubicBezTo>
                  <a:pt x="375" y="448"/>
                  <a:pt x="375" y="447"/>
                  <a:pt x="374" y="447"/>
                </a:cubicBezTo>
                <a:cubicBezTo>
                  <a:pt x="373" y="445"/>
                  <a:pt x="371" y="445"/>
                  <a:pt x="370" y="447"/>
                </a:cubicBezTo>
                <a:cubicBezTo>
                  <a:pt x="352" y="464"/>
                  <a:pt x="352" y="464"/>
                  <a:pt x="352" y="464"/>
                </a:cubicBezTo>
                <a:cubicBezTo>
                  <a:pt x="352" y="464"/>
                  <a:pt x="352" y="464"/>
                  <a:pt x="352" y="464"/>
                </a:cubicBezTo>
                <a:cubicBezTo>
                  <a:pt x="351" y="465"/>
                  <a:pt x="351" y="465"/>
                  <a:pt x="351" y="465"/>
                </a:cubicBezTo>
                <a:cubicBezTo>
                  <a:pt x="351" y="465"/>
                  <a:pt x="351" y="465"/>
                  <a:pt x="351" y="465"/>
                </a:cubicBezTo>
                <a:cubicBezTo>
                  <a:pt x="344" y="472"/>
                  <a:pt x="344" y="472"/>
                  <a:pt x="344" y="472"/>
                </a:cubicBezTo>
                <a:cubicBezTo>
                  <a:pt x="343" y="474"/>
                  <a:pt x="343" y="475"/>
                  <a:pt x="344" y="477"/>
                </a:cubicBezTo>
                <a:cubicBezTo>
                  <a:pt x="345" y="477"/>
                  <a:pt x="345" y="478"/>
                  <a:pt x="346" y="478"/>
                </a:cubicBezTo>
                <a:close/>
                <a:moveTo>
                  <a:pt x="731" y="94"/>
                </a:moveTo>
                <a:cubicBezTo>
                  <a:pt x="731" y="94"/>
                  <a:pt x="731" y="94"/>
                  <a:pt x="732" y="93"/>
                </a:cubicBezTo>
                <a:cubicBezTo>
                  <a:pt x="733" y="92"/>
                  <a:pt x="733" y="92"/>
                  <a:pt x="733" y="92"/>
                </a:cubicBezTo>
                <a:cubicBezTo>
                  <a:pt x="734" y="91"/>
                  <a:pt x="734" y="89"/>
                  <a:pt x="733" y="88"/>
                </a:cubicBezTo>
                <a:cubicBezTo>
                  <a:pt x="732" y="87"/>
                  <a:pt x="730" y="87"/>
                  <a:pt x="728" y="88"/>
                </a:cubicBezTo>
                <a:cubicBezTo>
                  <a:pt x="727" y="89"/>
                  <a:pt x="727" y="89"/>
                  <a:pt x="727" y="89"/>
                </a:cubicBezTo>
                <a:cubicBezTo>
                  <a:pt x="727" y="89"/>
                  <a:pt x="727" y="89"/>
                  <a:pt x="727" y="90"/>
                </a:cubicBezTo>
                <a:cubicBezTo>
                  <a:pt x="727" y="90"/>
                  <a:pt x="727" y="90"/>
                  <a:pt x="726" y="90"/>
                </a:cubicBezTo>
                <a:cubicBezTo>
                  <a:pt x="711" y="106"/>
                  <a:pt x="711" y="106"/>
                  <a:pt x="711" y="106"/>
                </a:cubicBezTo>
                <a:cubicBezTo>
                  <a:pt x="710" y="107"/>
                  <a:pt x="710" y="109"/>
                  <a:pt x="711" y="110"/>
                </a:cubicBezTo>
                <a:cubicBezTo>
                  <a:pt x="711" y="110"/>
                  <a:pt x="712" y="111"/>
                  <a:pt x="713" y="111"/>
                </a:cubicBezTo>
                <a:cubicBezTo>
                  <a:pt x="714" y="111"/>
                  <a:pt x="715" y="110"/>
                  <a:pt x="715" y="110"/>
                </a:cubicBezTo>
                <a:cubicBezTo>
                  <a:pt x="731" y="94"/>
                  <a:pt x="731" y="94"/>
                  <a:pt x="731" y="94"/>
                </a:cubicBezTo>
                <a:cubicBezTo>
                  <a:pt x="731" y="94"/>
                  <a:pt x="731" y="94"/>
                  <a:pt x="731" y="94"/>
                </a:cubicBezTo>
                <a:close/>
                <a:moveTo>
                  <a:pt x="418" y="407"/>
                </a:moveTo>
                <a:cubicBezTo>
                  <a:pt x="422" y="403"/>
                  <a:pt x="422" y="403"/>
                  <a:pt x="422" y="403"/>
                </a:cubicBezTo>
                <a:cubicBezTo>
                  <a:pt x="423" y="402"/>
                  <a:pt x="423" y="400"/>
                  <a:pt x="422" y="399"/>
                </a:cubicBezTo>
                <a:cubicBezTo>
                  <a:pt x="421" y="397"/>
                  <a:pt x="419" y="397"/>
                  <a:pt x="418" y="399"/>
                </a:cubicBezTo>
                <a:cubicBezTo>
                  <a:pt x="414" y="402"/>
                  <a:pt x="414" y="402"/>
                  <a:pt x="414" y="402"/>
                </a:cubicBezTo>
                <a:cubicBezTo>
                  <a:pt x="413" y="403"/>
                  <a:pt x="413" y="405"/>
                  <a:pt x="414" y="407"/>
                </a:cubicBezTo>
                <a:cubicBezTo>
                  <a:pt x="415" y="407"/>
                  <a:pt x="415" y="407"/>
                  <a:pt x="416" y="407"/>
                </a:cubicBezTo>
                <a:cubicBezTo>
                  <a:pt x="417" y="407"/>
                  <a:pt x="418" y="407"/>
                  <a:pt x="418" y="407"/>
                </a:cubicBezTo>
                <a:close/>
                <a:moveTo>
                  <a:pt x="383" y="448"/>
                </a:moveTo>
                <a:cubicBezTo>
                  <a:pt x="347" y="483"/>
                  <a:pt x="347" y="483"/>
                  <a:pt x="347" y="483"/>
                </a:cubicBezTo>
                <a:cubicBezTo>
                  <a:pt x="346" y="484"/>
                  <a:pt x="346" y="486"/>
                  <a:pt x="347" y="488"/>
                </a:cubicBezTo>
                <a:cubicBezTo>
                  <a:pt x="348" y="488"/>
                  <a:pt x="348" y="488"/>
                  <a:pt x="349" y="488"/>
                </a:cubicBezTo>
                <a:cubicBezTo>
                  <a:pt x="350" y="488"/>
                  <a:pt x="351" y="488"/>
                  <a:pt x="351" y="488"/>
                </a:cubicBezTo>
                <a:cubicBezTo>
                  <a:pt x="387" y="452"/>
                  <a:pt x="387" y="452"/>
                  <a:pt x="387" y="452"/>
                </a:cubicBezTo>
                <a:cubicBezTo>
                  <a:pt x="388" y="451"/>
                  <a:pt x="388" y="449"/>
                  <a:pt x="387" y="448"/>
                </a:cubicBezTo>
                <a:cubicBezTo>
                  <a:pt x="386" y="447"/>
                  <a:pt x="384" y="447"/>
                  <a:pt x="383" y="448"/>
                </a:cubicBezTo>
                <a:close/>
                <a:moveTo>
                  <a:pt x="737" y="93"/>
                </a:moveTo>
                <a:cubicBezTo>
                  <a:pt x="726" y="104"/>
                  <a:pt x="726" y="104"/>
                  <a:pt x="726" y="104"/>
                </a:cubicBezTo>
                <a:cubicBezTo>
                  <a:pt x="725" y="105"/>
                  <a:pt x="725" y="107"/>
                  <a:pt x="726" y="109"/>
                </a:cubicBezTo>
                <a:cubicBezTo>
                  <a:pt x="727" y="109"/>
                  <a:pt x="727" y="110"/>
                  <a:pt x="728" y="110"/>
                </a:cubicBezTo>
                <a:cubicBezTo>
                  <a:pt x="729" y="110"/>
                  <a:pt x="730" y="109"/>
                  <a:pt x="730" y="109"/>
                </a:cubicBezTo>
                <a:cubicBezTo>
                  <a:pt x="741" y="98"/>
                  <a:pt x="741" y="98"/>
                  <a:pt x="741" y="98"/>
                </a:cubicBezTo>
                <a:cubicBezTo>
                  <a:pt x="743" y="96"/>
                  <a:pt x="743" y="94"/>
                  <a:pt x="741" y="93"/>
                </a:cubicBezTo>
                <a:cubicBezTo>
                  <a:pt x="740" y="92"/>
                  <a:pt x="738" y="92"/>
                  <a:pt x="737" y="93"/>
                </a:cubicBezTo>
                <a:close/>
                <a:moveTo>
                  <a:pt x="347" y="505"/>
                </a:moveTo>
                <a:cubicBezTo>
                  <a:pt x="347" y="505"/>
                  <a:pt x="348" y="505"/>
                  <a:pt x="349" y="504"/>
                </a:cubicBezTo>
                <a:cubicBezTo>
                  <a:pt x="403" y="450"/>
                  <a:pt x="403" y="450"/>
                  <a:pt x="403" y="450"/>
                </a:cubicBezTo>
                <a:cubicBezTo>
                  <a:pt x="404" y="449"/>
                  <a:pt x="404" y="447"/>
                  <a:pt x="403" y="446"/>
                </a:cubicBezTo>
                <a:cubicBezTo>
                  <a:pt x="402" y="445"/>
                  <a:pt x="400" y="445"/>
                  <a:pt x="399" y="446"/>
                </a:cubicBezTo>
                <a:cubicBezTo>
                  <a:pt x="344" y="500"/>
                  <a:pt x="344" y="500"/>
                  <a:pt x="344" y="500"/>
                </a:cubicBezTo>
                <a:cubicBezTo>
                  <a:pt x="343" y="501"/>
                  <a:pt x="343" y="503"/>
                  <a:pt x="344" y="504"/>
                </a:cubicBezTo>
                <a:cubicBezTo>
                  <a:pt x="345" y="505"/>
                  <a:pt x="346" y="505"/>
                  <a:pt x="347" y="505"/>
                </a:cubicBezTo>
                <a:close/>
                <a:moveTo>
                  <a:pt x="326" y="540"/>
                </a:moveTo>
                <a:cubicBezTo>
                  <a:pt x="327" y="540"/>
                  <a:pt x="327" y="540"/>
                  <a:pt x="328" y="539"/>
                </a:cubicBezTo>
                <a:cubicBezTo>
                  <a:pt x="411" y="456"/>
                  <a:pt x="411" y="456"/>
                  <a:pt x="411" y="456"/>
                </a:cubicBezTo>
                <a:cubicBezTo>
                  <a:pt x="413" y="454"/>
                  <a:pt x="413" y="452"/>
                  <a:pt x="411" y="451"/>
                </a:cubicBezTo>
                <a:cubicBezTo>
                  <a:pt x="410" y="450"/>
                  <a:pt x="408" y="450"/>
                  <a:pt x="407" y="451"/>
                </a:cubicBezTo>
                <a:cubicBezTo>
                  <a:pt x="324" y="535"/>
                  <a:pt x="324" y="535"/>
                  <a:pt x="324" y="535"/>
                </a:cubicBezTo>
                <a:cubicBezTo>
                  <a:pt x="322" y="536"/>
                  <a:pt x="322" y="538"/>
                  <a:pt x="324" y="539"/>
                </a:cubicBezTo>
                <a:cubicBezTo>
                  <a:pt x="324" y="540"/>
                  <a:pt x="325" y="540"/>
                  <a:pt x="326" y="540"/>
                </a:cubicBezTo>
                <a:close/>
                <a:moveTo>
                  <a:pt x="851" y="29"/>
                </a:moveTo>
                <a:cubicBezTo>
                  <a:pt x="852" y="29"/>
                  <a:pt x="852" y="29"/>
                  <a:pt x="853" y="28"/>
                </a:cubicBezTo>
                <a:cubicBezTo>
                  <a:pt x="855" y="26"/>
                  <a:pt x="855" y="26"/>
                  <a:pt x="855" y="26"/>
                </a:cubicBezTo>
                <a:cubicBezTo>
                  <a:pt x="855" y="26"/>
                  <a:pt x="855" y="25"/>
                  <a:pt x="856" y="25"/>
                </a:cubicBezTo>
                <a:cubicBezTo>
                  <a:pt x="856" y="25"/>
                  <a:pt x="856" y="25"/>
                  <a:pt x="856" y="25"/>
                </a:cubicBezTo>
                <a:cubicBezTo>
                  <a:pt x="859" y="22"/>
                  <a:pt x="859" y="22"/>
                  <a:pt x="859" y="22"/>
                </a:cubicBezTo>
                <a:cubicBezTo>
                  <a:pt x="860" y="21"/>
                  <a:pt x="860" y="19"/>
                  <a:pt x="859" y="18"/>
                </a:cubicBezTo>
                <a:cubicBezTo>
                  <a:pt x="857" y="17"/>
                  <a:pt x="855" y="17"/>
                  <a:pt x="854" y="18"/>
                </a:cubicBezTo>
                <a:cubicBezTo>
                  <a:pt x="852" y="20"/>
                  <a:pt x="852" y="20"/>
                  <a:pt x="852" y="20"/>
                </a:cubicBezTo>
                <a:cubicBezTo>
                  <a:pt x="852" y="20"/>
                  <a:pt x="852" y="21"/>
                  <a:pt x="851" y="21"/>
                </a:cubicBezTo>
                <a:cubicBezTo>
                  <a:pt x="851" y="21"/>
                  <a:pt x="851" y="21"/>
                  <a:pt x="851" y="22"/>
                </a:cubicBezTo>
                <a:cubicBezTo>
                  <a:pt x="849" y="24"/>
                  <a:pt x="849" y="24"/>
                  <a:pt x="849" y="24"/>
                </a:cubicBezTo>
                <a:cubicBezTo>
                  <a:pt x="847" y="25"/>
                  <a:pt x="847" y="27"/>
                  <a:pt x="849" y="28"/>
                </a:cubicBezTo>
                <a:cubicBezTo>
                  <a:pt x="849" y="29"/>
                  <a:pt x="850" y="29"/>
                  <a:pt x="851" y="29"/>
                </a:cubicBezTo>
                <a:close/>
                <a:moveTo>
                  <a:pt x="324" y="552"/>
                </a:moveTo>
                <a:cubicBezTo>
                  <a:pt x="325" y="553"/>
                  <a:pt x="326" y="553"/>
                  <a:pt x="327" y="553"/>
                </a:cubicBezTo>
                <a:cubicBezTo>
                  <a:pt x="327" y="553"/>
                  <a:pt x="328" y="553"/>
                  <a:pt x="329" y="552"/>
                </a:cubicBezTo>
                <a:cubicBezTo>
                  <a:pt x="423" y="458"/>
                  <a:pt x="423" y="458"/>
                  <a:pt x="423" y="458"/>
                </a:cubicBezTo>
                <a:cubicBezTo>
                  <a:pt x="425" y="456"/>
                  <a:pt x="425" y="454"/>
                  <a:pt x="423" y="453"/>
                </a:cubicBezTo>
                <a:cubicBezTo>
                  <a:pt x="422" y="452"/>
                  <a:pt x="420" y="452"/>
                  <a:pt x="419" y="453"/>
                </a:cubicBezTo>
                <a:cubicBezTo>
                  <a:pt x="324" y="548"/>
                  <a:pt x="324" y="548"/>
                  <a:pt x="324" y="548"/>
                </a:cubicBezTo>
                <a:cubicBezTo>
                  <a:pt x="323" y="549"/>
                  <a:pt x="323" y="551"/>
                  <a:pt x="324" y="552"/>
                </a:cubicBezTo>
                <a:close/>
                <a:moveTo>
                  <a:pt x="855" y="35"/>
                </a:moveTo>
                <a:cubicBezTo>
                  <a:pt x="856" y="36"/>
                  <a:pt x="857" y="36"/>
                  <a:pt x="858" y="36"/>
                </a:cubicBezTo>
                <a:cubicBezTo>
                  <a:pt x="858" y="36"/>
                  <a:pt x="859" y="36"/>
                  <a:pt x="860" y="35"/>
                </a:cubicBezTo>
                <a:cubicBezTo>
                  <a:pt x="870" y="25"/>
                  <a:pt x="870" y="25"/>
                  <a:pt x="870" y="25"/>
                </a:cubicBezTo>
                <a:cubicBezTo>
                  <a:pt x="871" y="24"/>
                  <a:pt x="871" y="24"/>
                  <a:pt x="871" y="23"/>
                </a:cubicBezTo>
                <a:cubicBezTo>
                  <a:pt x="871" y="23"/>
                  <a:pt x="872" y="23"/>
                  <a:pt x="872" y="23"/>
                </a:cubicBezTo>
                <a:cubicBezTo>
                  <a:pt x="875" y="20"/>
                  <a:pt x="875" y="20"/>
                  <a:pt x="875" y="20"/>
                </a:cubicBezTo>
                <a:cubicBezTo>
                  <a:pt x="876" y="19"/>
                  <a:pt x="876" y="17"/>
                  <a:pt x="875" y="16"/>
                </a:cubicBezTo>
                <a:cubicBezTo>
                  <a:pt x="874" y="15"/>
                  <a:pt x="872" y="15"/>
                  <a:pt x="870" y="16"/>
                </a:cubicBezTo>
                <a:cubicBezTo>
                  <a:pt x="868" y="18"/>
                  <a:pt x="868" y="18"/>
                  <a:pt x="868" y="18"/>
                </a:cubicBezTo>
                <a:cubicBezTo>
                  <a:pt x="867" y="19"/>
                  <a:pt x="867" y="19"/>
                  <a:pt x="867" y="20"/>
                </a:cubicBezTo>
                <a:cubicBezTo>
                  <a:pt x="867" y="20"/>
                  <a:pt x="866" y="20"/>
                  <a:pt x="866" y="20"/>
                </a:cubicBezTo>
                <a:cubicBezTo>
                  <a:pt x="855" y="31"/>
                  <a:pt x="855" y="31"/>
                  <a:pt x="855" y="31"/>
                </a:cubicBezTo>
                <a:cubicBezTo>
                  <a:pt x="854" y="32"/>
                  <a:pt x="854" y="34"/>
                  <a:pt x="855" y="35"/>
                </a:cubicBezTo>
                <a:close/>
                <a:moveTo>
                  <a:pt x="442" y="449"/>
                </a:moveTo>
                <a:cubicBezTo>
                  <a:pt x="441" y="448"/>
                  <a:pt x="439" y="448"/>
                  <a:pt x="437" y="449"/>
                </a:cubicBezTo>
                <a:cubicBezTo>
                  <a:pt x="324" y="562"/>
                  <a:pt x="324" y="562"/>
                  <a:pt x="324" y="562"/>
                </a:cubicBezTo>
                <a:cubicBezTo>
                  <a:pt x="323" y="564"/>
                  <a:pt x="323" y="565"/>
                  <a:pt x="324" y="567"/>
                </a:cubicBezTo>
                <a:cubicBezTo>
                  <a:pt x="324" y="567"/>
                  <a:pt x="325" y="568"/>
                  <a:pt x="326" y="568"/>
                </a:cubicBezTo>
                <a:cubicBezTo>
                  <a:pt x="327" y="568"/>
                  <a:pt x="328" y="567"/>
                  <a:pt x="328" y="567"/>
                </a:cubicBezTo>
                <a:cubicBezTo>
                  <a:pt x="442" y="453"/>
                  <a:pt x="442" y="453"/>
                  <a:pt x="442" y="453"/>
                </a:cubicBezTo>
                <a:cubicBezTo>
                  <a:pt x="443" y="452"/>
                  <a:pt x="443" y="450"/>
                  <a:pt x="442" y="449"/>
                </a:cubicBezTo>
                <a:close/>
                <a:moveTo>
                  <a:pt x="448" y="461"/>
                </a:moveTo>
                <a:cubicBezTo>
                  <a:pt x="450" y="459"/>
                  <a:pt x="450" y="457"/>
                  <a:pt x="448" y="456"/>
                </a:cubicBezTo>
                <a:cubicBezTo>
                  <a:pt x="447" y="455"/>
                  <a:pt x="445" y="455"/>
                  <a:pt x="444" y="456"/>
                </a:cubicBezTo>
                <a:cubicBezTo>
                  <a:pt x="333" y="567"/>
                  <a:pt x="333" y="567"/>
                  <a:pt x="333" y="567"/>
                </a:cubicBezTo>
                <a:cubicBezTo>
                  <a:pt x="332" y="569"/>
                  <a:pt x="332" y="570"/>
                  <a:pt x="333" y="572"/>
                </a:cubicBezTo>
                <a:cubicBezTo>
                  <a:pt x="333" y="572"/>
                  <a:pt x="334" y="573"/>
                  <a:pt x="335" y="573"/>
                </a:cubicBezTo>
                <a:cubicBezTo>
                  <a:pt x="336" y="573"/>
                  <a:pt x="337" y="572"/>
                  <a:pt x="337" y="572"/>
                </a:cubicBezTo>
                <a:lnTo>
                  <a:pt x="448" y="461"/>
                </a:lnTo>
                <a:close/>
                <a:moveTo>
                  <a:pt x="875" y="29"/>
                </a:moveTo>
                <a:cubicBezTo>
                  <a:pt x="876" y="30"/>
                  <a:pt x="877" y="30"/>
                  <a:pt x="877" y="30"/>
                </a:cubicBezTo>
                <a:cubicBezTo>
                  <a:pt x="878" y="30"/>
                  <a:pt x="879" y="30"/>
                  <a:pt x="880" y="29"/>
                </a:cubicBezTo>
                <a:cubicBezTo>
                  <a:pt x="883" y="26"/>
                  <a:pt x="883" y="26"/>
                  <a:pt x="883" y="26"/>
                </a:cubicBezTo>
                <a:cubicBezTo>
                  <a:pt x="883" y="26"/>
                  <a:pt x="883" y="26"/>
                  <a:pt x="883" y="25"/>
                </a:cubicBezTo>
                <a:cubicBezTo>
                  <a:pt x="884" y="25"/>
                  <a:pt x="884" y="25"/>
                  <a:pt x="884" y="25"/>
                </a:cubicBezTo>
                <a:cubicBezTo>
                  <a:pt x="889" y="20"/>
                  <a:pt x="889" y="20"/>
                  <a:pt x="889" y="20"/>
                </a:cubicBezTo>
                <a:cubicBezTo>
                  <a:pt x="890" y="19"/>
                  <a:pt x="890" y="17"/>
                  <a:pt x="889" y="16"/>
                </a:cubicBezTo>
                <a:cubicBezTo>
                  <a:pt x="887" y="15"/>
                  <a:pt x="886" y="15"/>
                  <a:pt x="884" y="16"/>
                </a:cubicBezTo>
                <a:cubicBezTo>
                  <a:pt x="880" y="20"/>
                  <a:pt x="880" y="20"/>
                  <a:pt x="880" y="20"/>
                </a:cubicBezTo>
                <a:cubicBezTo>
                  <a:pt x="880" y="21"/>
                  <a:pt x="879" y="21"/>
                  <a:pt x="879" y="21"/>
                </a:cubicBezTo>
                <a:cubicBezTo>
                  <a:pt x="879" y="21"/>
                  <a:pt x="879" y="22"/>
                  <a:pt x="878" y="22"/>
                </a:cubicBezTo>
                <a:cubicBezTo>
                  <a:pt x="875" y="25"/>
                  <a:pt x="875" y="25"/>
                  <a:pt x="875" y="25"/>
                </a:cubicBezTo>
                <a:cubicBezTo>
                  <a:pt x="874" y="26"/>
                  <a:pt x="874" y="28"/>
                  <a:pt x="875" y="29"/>
                </a:cubicBezTo>
                <a:close/>
                <a:moveTo>
                  <a:pt x="772" y="149"/>
                </a:moveTo>
                <a:cubicBezTo>
                  <a:pt x="773" y="149"/>
                  <a:pt x="774" y="149"/>
                  <a:pt x="775" y="148"/>
                </a:cubicBezTo>
                <a:cubicBezTo>
                  <a:pt x="784" y="139"/>
                  <a:pt x="784" y="139"/>
                  <a:pt x="784" y="139"/>
                </a:cubicBezTo>
                <a:cubicBezTo>
                  <a:pt x="785" y="138"/>
                  <a:pt x="785" y="136"/>
                  <a:pt x="784" y="135"/>
                </a:cubicBezTo>
                <a:cubicBezTo>
                  <a:pt x="782" y="134"/>
                  <a:pt x="780" y="134"/>
                  <a:pt x="779" y="135"/>
                </a:cubicBezTo>
                <a:cubicBezTo>
                  <a:pt x="770" y="144"/>
                  <a:pt x="770" y="144"/>
                  <a:pt x="770" y="144"/>
                </a:cubicBezTo>
                <a:cubicBezTo>
                  <a:pt x="769" y="145"/>
                  <a:pt x="769" y="147"/>
                  <a:pt x="770" y="148"/>
                </a:cubicBezTo>
                <a:cubicBezTo>
                  <a:pt x="771" y="149"/>
                  <a:pt x="772" y="149"/>
                  <a:pt x="772" y="149"/>
                </a:cubicBezTo>
                <a:close/>
                <a:moveTo>
                  <a:pt x="751" y="163"/>
                </a:moveTo>
                <a:cubicBezTo>
                  <a:pt x="750" y="165"/>
                  <a:pt x="750" y="167"/>
                  <a:pt x="751" y="168"/>
                </a:cubicBezTo>
                <a:cubicBezTo>
                  <a:pt x="751" y="168"/>
                  <a:pt x="752" y="169"/>
                  <a:pt x="753" y="169"/>
                </a:cubicBezTo>
                <a:cubicBezTo>
                  <a:pt x="754" y="169"/>
                  <a:pt x="755" y="168"/>
                  <a:pt x="755" y="168"/>
                </a:cubicBezTo>
                <a:cubicBezTo>
                  <a:pt x="760" y="162"/>
                  <a:pt x="760" y="162"/>
                  <a:pt x="760" y="162"/>
                </a:cubicBezTo>
                <a:cubicBezTo>
                  <a:pt x="762" y="161"/>
                  <a:pt x="762" y="161"/>
                  <a:pt x="762" y="161"/>
                </a:cubicBezTo>
                <a:cubicBezTo>
                  <a:pt x="763" y="160"/>
                  <a:pt x="763" y="158"/>
                  <a:pt x="762" y="157"/>
                </a:cubicBezTo>
                <a:cubicBezTo>
                  <a:pt x="761" y="156"/>
                  <a:pt x="759" y="156"/>
                  <a:pt x="757" y="157"/>
                </a:cubicBezTo>
                <a:cubicBezTo>
                  <a:pt x="756" y="158"/>
                  <a:pt x="756" y="158"/>
                  <a:pt x="756" y="158"/>
                </a:cubicBezTo>
                <a:lnTo>
                  <a:pt x="751" y="163"/>
                </a:lnTo>
                <a:close/>
                <a:moveTo>
                  <a:pt x="454" y="464"/>
                </a:moveTo>
                <a:cubicBezTo>
                  <a:pt x="453" y="463"/>
                  <a:pt x="451" y="463"/>
                  <a:pt x="450" y="464"/>
                </a:cubicBezTo>
                <a:cubicBezTo>
                  <a:pt x="337" y="577"/>
                  <a:pt x="337" y="577"/>
                  <a:pt x="337" y="577"/>
                </a:cubicBezTo>
                <a:cubicBezTo>
                  <a:pt x="336" y="578"/>
                  <a:pt x="336" y="580"/>
                  <a:pt x="337" y="581"/>
                </a:cubicBezTo>
                <a:cubicBezTo>
                  <a:pt x="338" y="582"/>
                  <a:pt x="339" y="582"/>
                  <a:pt x="340" y="582"/>
                </a:cubicBezTo>
                <a:cubicBezTo>
                  <a:pt x="340" y="582"/>
                  <a:pt x="341" y="582"/>
                  <a:pt x="342" y="581"/>
                </a:cubicBezTo>
                <a:cubicBezTo>
                  <a:pt x="454" y="468"/>
                  <a:pt x="454" y="468"/>
                  <a:pt x="454" y="468"/>
                </a:cubicBezTo>
                <a:cubicBezTo>
                  <a:pt x="456" y="467"/>
                  <a:pt x="456" y="465"/>
                  <a:pt x="454" y="464"/>
                </a:cubicBezTo>
                <a:close/>
                <a:moveTo>
                  <a:pt x="896" y="26"/>
                </a:moveTo>
                <a:cubicBezTo>
                  <a:pt x="897" y="26"/>
                  <a:pt x="898" y="25"/>
                  <a:pt x="898" y="25"/>
                </a:cubicBezTo>
                <a:cubicBezTo>
                  <a:pt x="903" y="20"/>
                  <a:pt x="903" y="20"/>
                  <a:pt x="903" y="20"/>
                </a:cubicBezTo>
                <a:cubicBezTo>
                  <a:pt x="904" y="19"/>
                  <a:pt x="904" y="17"/>
                  <a:pt x="903" y="16"/>
                </a:cubicBezTo>
                <a:cubicBezTo>
                  <a:pt x="902" y="14"/>
                  <a:pt x="900" y="14"/>
                  <a:pt x="899" y="16"/>
                </a:cubicBezTo>
                <a:cubicBezTo>
                  <a:pt x="894" y="20"/>
                  <a:pt x="894" y="20"/>
                  <a:pt x="894" y="20"/>
                </a:cubicBezTo>
                <a:cubicBezTo>
                  <a:pt x="893" y="21"/>
                  <a:pt x="893" y="23"/>
                  <a:pt x="894" y="25"/>
                </a:cubicBezTo>
                <a:cubicBezTo>
                  <a:pt x="895" y="25"/>
                  <a:pt x="895" y="26"/>
                  <a:pt x="896" y="26"/>
                </a:cubicBezTo>
                <a:close/>
                <a:moveTo>
                  <a:pt x="775" y="157"/>
                </a:moveTo>
                <a:cubicBezTo>
                  <a:pt x="774" y="156"/>
                  <a:pt x="772" y="156"/>
                  <a:pt x="771" y="157"/>
                </a:cubicBezTo>
                <a:cubicBezTo>
                  <a:pt x="749" y="179"/>
                  <a:pt x="749" y="179"/>
                  <a:pt x="749" y="179"/>
                </a:cubicBezTo>
                <a:cubicBezTo>
                  <a:pt x="748" y="180"/>
                  <a:pt x="748" y="182"/>
                  <a:pt x="749" y="184"/>
                </a:cubicBezTo>
                <a:cubicBezTo>
                  <a:pt x="750" y="184"/>
                  <a:pt x="750" y="184"/>
                  <a:pt x="751" y="184"/>
                </a:cubicBezTo>
                <a:cubicBezTo>
                  <a:pt x="752" y="184"/>
                  <a:pt x="753" y="184"/>
                  <a:pt x="753" y="184"/>
                </a:cubicBezTo>
                <a:cubicBezTo>
                  <a:pt x="775" y="162"/>
                  <a:pt x="775" y="162"/>
                  <a:pt x="775" y="162"/>
                </a:cubicBezTo>
                <a:cubicBezTo>
                  <a:pt x="777" y="160"/>
                  <a:pt x="777" y="158"/>
                  <a:pt x="775" y="157"/>
                </a:cubicBezTo>
                <a:close/>
                <a:moveTo>
                  <a:pt x="776" y="156"/>
                </a:moveTo>
                <a:cubicBezTo>
                  <a:pt x="777" y="157"/>
                  <a:pt x="778" y="157"/>
                  <a:pt x="778" y="157"/>
                </a:cubicBezTo>
                <a:cubicBezTo>
                  <a:pt x="779" y="157"/>
                  <a:pt x="780" y="157"/>
                  <a:pt x="780" y="156"/>
                </a:cubicBezTo>
                <a:cubicBezTo>
                  <a:pt x="794" y="143"/>
                  <a:pt x="794" y="143"/>
                  <a:pt x="794" y="143"/>
                </a:cubicBezTo>
                <a:cubicBezTo>
                  <a:pt x="795" y="142"/>
                  <a:pt x="795" y="140"/>
                  <a:pt x="794" y="139"/>
                </a:cubicBezTo>
                <a:cubicBezTo>
                  <a:pt x="793" y="137"/>
                  <a:pt x="791" y="137"/>
                  <a:pt x="790" y="139"/>
                </a:cubicBezTo>
                <a:cubicBezTo>
                  <a:pt x="776" y="152"/>
                  <a:pt x="776" y="152"/>
                  <a:pt x="776" y="152"/>
                </a:cubicBezTo>
                <a:cubicBezTo>
                  <a:pt x="775" y="153"/>
                  <a:pt x="775" y="155"/>
                  <a:pt x="776" y="156"/>
                </a:cubicBezTo>
                <a:close/>
                <a:moveTo>
                  <a:pt x="462" y="475"/>
                </a:moveTo>
                <a:cubicBezTo>
                  <a:pt x="463" y="474"/>
                  <a:pt x="463" y="472"/>
                  <a:pt x="462" y="471"/>
                </a:cubicBezTo>
                <a:cubicBezTo>
                  <a:pt x="461" y="470"/>
                  <a:pt x="459" y="470"/>
                  <a:pt x="457" y="471"/>
                </a:cubicBezTo>
                <a:cubicBezTo>
                  <a:pt x="343" y="585"/>
                  <a:pt x="343" y="585"/>
                  <a:pt x="343" y="585"/>
                </a:cubicBezTo>
                <a:cubicBezTo>
                  <a:pt x="342" y="586"/>
                  <a:pt x="342" y="588"/>
                  <a:pt x="343" y="589"/>
                </a:cubicBezTo>
                <a:cubicBezTo>
                  <a:pt x="344" y="590"/>
                  <a:pt x="345" y="590"/>
                  <a:pt x="345" y="590"/>
                </a:cubicBezTo>
                <a:cubicBezTo>
                  <a:pt x="346" y="590"/>
                  <a:pt x="347" y="590"/>
                  <a:pt x="347" y="589"/>
                </a:cubicBezTo>
                <a:lnTo>
                  <a:pt x="462" y="475"/>
                </a:lnTo>
                <a:close/>
                <a:moveTo>
                  <a:pt x="791" y="152"/>
                </a:moveTo>
                <a:cubicBezTo>
                  <a:pt x="782" y="160"/>
                  <a:pt x="782" y="160"/>
                  <a:pt x="782" y="160"/>
                </a:cubicBezTo>
                <a:cubicBezTo>
                  <a:pt x="781" y="161"/>
                  <a:pt x="781" y="163"/>
                  <a:pt x="782" y="164"/>
                </a:cubicBezTo>
                <a:cubicBezTo>
                  <a:pt x="783" y="165"/>
                  <a:pt x="784" y="165"/>
                  <a:pt x="784" y="165"/>
                </a:cubicBezTo>
                <a:cubicBezTo>
                  <a:pt x="785" y="165"/>
                  <a:pt x="786" y="165"/>
                  <a:pt x="787" y="164"/>
                </a:cubicBezTo>
                <a:cubicBezTo>
                  <a:pt x="795" y="156"/>
                  <a:pt x="795" y="156"/>
                  <a:pt x="795" y="156"/>
                </a:cubicBezTo>
                <a:cubicBezTo>
                  <a:pt x="796" y="155"/>
                  <a:pt x="796" y="153"/>
                  <a:pt x="795" y="152"/>
                </a:cubicBezTo>
                <a:cubicBezTo>
                  <a:pt x="794" y="150"/>
                  <a:pt x="792" y="150"/>
                  <a:pt x="791" y="152"/>
                </a:cubicBezTo>
                <a:close/>
                <a:moveTo>
                  <a:pt x="867" y="84"/>
                </a:moveTo>
                <a:cubicBezTo>
                  <a:pt x="872" y="80"/>
                  <a:pt x="872" y="80"/>
                  <a:pt x="872" y="80"/>
                </a:cubicBezTo>
                <a:cubicBezTo>
                  <a:pt x="872" y="80"/>
                  <a:pt x="872" y="80"/>
                  <a:pt x="872" y="80"/>
                </a:cubicBezTo>
                <a:cubicBezTo>
                  <a:pt x="874" y="78"/>
                  <a:pt x="874" y="78"/>
                  <a:pt x="874" y="78"/>
                </a:cubicBezTo>
                <a:cubicBezTo>
                  <a:pt x="875" y="77"/>
                  <a:pt x="875" y="74"/>
                  <a:pt x="874" y="73"/>
                </a:cubicBezTo>
                <a:cubicBezTo>
                  <a:pt x="872" y="72"/>
                  <a:pt x="871" y="72"/>
                  <a:pt x="870" y="73"/>
                </a:cubicBezTo>
                <a:cubicBezTo>
                  <a:pt x="869" y="74"/>
                  <a:pt x="869" y="74"/>
                  <a:pt x="869" y="74"/>
                </a:cubicBezTo>
                <a:cubicBezTo>
                  <a:pt x="869" y="74"/>
                  <a:pt x="869" y="74"/>
                  <a:pt x="869" y="74"/>
                </a:cubicBezTo>
                <a:cubicBezTo>
                  <a:pt x="863" y="79"/>
                  <a:pt x="863" y="79"/>
                  <a:pt x="863" y="79"/>
                </a:cubicBezTo>
                <a:cubicBezTo>
                  <a:pt x="862" y="81"/>
                  <a:pt x="862" y="82"/>
                  <a:pt x="863" y="84"/>
                </a:cubicBezTo>
                <a:cubicBezTo>
                  <a:pt x="864" y="84"/>
                  <a:pt x="864" y="85"/>
                  <a:pt x="865" y="85"/>
                </a:cubicBezTo>
                <a:cubicBezTo>
                  <a:pt x="866" y="85"/>
                  <a:pt x="867" y="85"/>
                  <a:pt x="867" y="84"/>
                </a:cubicBezTo>
                <a:close/>
                <a:moveTo>
                  <a:pt x="824" y="125"/>
                </a:moveTo>
                <a:cubicBezTo>
                  <a:pt x="825" y="125"/>
                  <a:pt x="826" y="125"/>
                  <a:pt x="827" y="124"/>
                </a:cubicBezTo>
                <a:cubicBezTo>
                  <a:pt x="838" y="113"/>
                  <a:pt x="838" y="113"/>
                  <a:pt x="838" y="113"/>
                </a:cubicBezTo>
                <a:cubicBezTo>
                  <a:pt x="840" y="111"/>
                  <a:pt x="840" y="109"/>
                  <a:pt x="838" y="108"/>
                </a:cubicBezTo>
                <a:cubicBezTo>
                  <a:pt x="837" y="107"/>
                  <a:pt x="835" y="107"/>
                  <a:pt x="834" y="108"/>
                </a:cubicBezTo>
                <a:cubicBezTo>
                  <a:pt x="822" y="120"/>
                  <a:pt x="822" y="120"/>
                  <a:pt x="822" y="120"/>
                </a:cubicBezTo>
                <a:cubicBezTo>
                  <a:pt x="821" y="121"/>
                  <a:pt x="821" y="123"/>
                  <a:pt x="822" y="124"/>
                </a:cubicBezTo>
                <a:cubicBezTo>
                  <a:pt x="823" y="125"/>
                  <a:pt x="824" y="125"/>
                  <a:pt x="824" y="125"/>
                </a:cubicBezTo>
                <a:close/>
                <a:moveTo>
                  <a:pt x="468" y="483"/>
                </a:moveTo>
                <a:cubicBezTo>
                  <a:pt x="470" y="481"/>
                  <a:pt x="470" y="479"/>
                  <a:pt x="468" y="478"/>
                </a:cubicBezTo>
                <a:cubicBezTo>
                  <a:pt x="467" y="477"/>
                  <a:pt x="465" y="477"/>
                  <a:pt x="464" y="478"/>
                </a:cubicBezTo>
                <a:cubicBezTo>
                  <a:pt x="347" y="595"/>
                  <a:pt x="347" y="595"/>
                  <a:pt x="347" y="595"/>
                </a:cubicBezTo>
                <a:cubicBezTo>
                  <a:pt x="346" y="596"/>
                  <a:pt x="346" y="598"/>
                  <a:pt x="347" y="599"/>
                </a:cubicBezTo>
                <a:cubicBezTo>
                  <a:pt x="348" y="600"/>
                  <a:pt x="348" y="600"/>
                  <a:pt x="349" y="600"/>
                </a:cubicBezTo>
                <a:cubicBezTo>
                  <a:pt x="350" y="600"/>
                  <a:pt x="351" y="600"/>
                  <a:pt x="351" y="599"/>
                </a:cubicBezTo>
                <a:lnTo>
                  <a:pt x="468" y="483"/>
                </a:lnTo>
                <a:close/>
                <a:moveTo>
                  <a:pt x="773" y="173"/>
                </a:moveTo>
                <a:cubicBezTo>
                  <a:pt x="772" y="172"/>
                  <a:pt x="770" y="172"/>
                  <a:pt x="769" y="173"/>
                </a:cubicBezTo>
                <a:cubicBezTo>
                  <a:pt x="767" y="175"/>
                  <a:pt x="767" y="175"/>
                  <a:pt x="767" y="175"/>
                </a:cubicBezTo>
                <a:cubicBezTo>
                  <a:pt x="765" y="177"/>
                  <a:pt x="765" y="179"/>
                  <a:pt x="767" y="180"/>
                </a:cubicBezTo>
                <a:cubicBezTo>
                  <a:pt x="767" y="180"/>
                  <a:pt x="768" y="181"/>
                  <a:pt x="769" y="181"/>
                </a:cubicBezTo>
                <a:cubicBezTo>
                  <a:pt x="770" y="181"/>
                  <a:pt x="770" y="180"/>
                  <a:pt x="771" y="180"/>
                </a:cubicBezTo>
                <a:cubicBezTo>
                  <a:pt x="773" y="178"/>
                  <a:pt x="773" y="178"/>
                  <a:pt x="773" y="178"/>
                </a:cubicBezTo>
                <a:cubicBezTo>
                  <a:pt x="774" y="177"/>
                  <a:pt x="774" y="175"/>
                  <a:pt x="773" y="173"/>
                </a:cubicBezTo>
                <a:close/>
                <a:moveTo>
                  <a:pt x="888" y="68"/>
                </a:moveTo>
                <a:cubicBezTo>
                  <a:pt x="887" y="69"/>
                  <a:pt x="887" y="69"/>
                  <a:pt x="887" y="69"/>
                </a:cubicBezTo>
                <a:cubicBezTo>
                  <a:pt x="887" y="69"/>
                  <a:pt x="887" y="69"/>
                  <a:pt x="887" y="70"/>
                </a:cubicBezTo>
                <a:cubicBezTo>
                  <a:pt x="825" y="131"/>
                  <a:pt x="825" y="131"/>
                  <a:pt x="825" y="131"/>
                </a:cubicBezTo>
                <a:cubicBezTo>
                  <a:pt x="824" y="132"/>
                  <a:pt x="824" y="134"/>
                  <a:pt x="825" y="135"/>
                </a:cubicBezTo>
                <a:cubicBezTo>
                  <a:pt x="826" y="136"/>
                  <a:pt x="827" y="136"/>
                  <a:pt x="828" y="136"/>
                </a:cubicBezTo>
                <a:cubicBezTo>
                  <a:pt x="828" y="136"/>
                  <a:pt x="829" y="136"/>
                  <a:pt x="830" y="135"/>
                </a:cubicBezTo>
                <a:cubicBezTo>
                  <a:pt x="891" y="74"/>
                  <a:pt x="891" y="74"/>
                  <a:pt x="891" y="74"/>
                </a:cubicBezTo>
                <a:cubicBezTo>
                  <a:pt x="891" y="74"/>
                  <a:pt x="891" y="73"/>
                  <a:pt x="891" y="73"/>
                </a:cubicBezTo>
                <a:cubicBezTo>
                  <a:pt x="892" y="73"/>
                  <a:pt x="892" y="73"/>
                  <a:pt x="892" y="73"/>
                </a:cubicBezTo>
                <a:cubicBezTo>
                  <a:pt x="893" y="72"/>
                  <a:pt x="893" y="72"/>
                  <a:pt x="893" y="72"/>
                </a:cubicBezTo>
                <a:cubicBezTo>
                  <a:pt x="894" y="71"/>
                  <a:pt x="894" y="69"/>
                  <a:pt x="893" y="68"/>
                </a:cubicBezTo>
                <a:cubicBezTo>
                  <a:pt x="891" y="67"/>
                  <a:pt x="889" y="67"/>
                  <a:pt x="888" y="68"/>
                </a:cubicBezTo>
                <a:close/>
                <a:moveTo>
                  <a:pt x="478" y="486"/>
                </a:moveTo>
                <a:cubicBezTo>
                  <a:pt x="480" y="485"/>
                  <a:pt x="480" y="483"/>
                  <a:pt x="478" y="482"/>
                </a:cubicBezTo>
                <a:cubicBezTo>
                  <a:pt x="477" y="481"/>
                  <a:pt x="475" y="481"/>
                  <a:pt x="474" y="482"/>
                </a:cubicBezTo>
                <a:cubicBezTo>
                  <a:pt x="352" y="604"/>
                  <a:pt x="352" y="604"/>
                  <a:pt x="352" y="604"/>
                </a:cubicBezTo>
                <a:cubicBezTo>
                  <a:pt x="351" y="605"/>
                  <a:pt x="351" y="607"/>
                  <a:pt x="352" y="608"/>
                </a:cubicBezTo>
                <a:cubicBezTo>
                  <a:pt x="353" y="609"/>
                  <a:pt x="354" y="609"/>
                  <a:pt x="354" y="609"/>
                </a:cubicBezTo>
                <a:cubicBezTo>
                  <a:pt x="355" y="609"/>
                  <a:pt x="356" y="609"/>
                  <a:pt x="357" y="608"/>
                </a:cubicBezTo>
                <a:lnTo>
                  <a:pt x="478" y="486"/>
                </a:lnTo>
                <a:close/>
                <a:moveTo>
                  <a:pt x="777" y="183"/>
                </a:moveTo>
                <a:cubicBezTo>
                  <a:pt x="778" y="184"/>
                  <a:pt x="779" y="184"/>
                  <a:pt x="779" y="184"/>
                </a:cubicBezTo>
                <a:cubicBezTo>
                  <a:pt x="780" y="184"/>
                  <a:pt x="781" y="184"/>
                  <a:pt x="782" y="183"/>
                </a:cubicBezTo>
                <a:cubicBezTo>
                  <a:pt x="801" y="164"/>
                  <a:pt x="801" y="164"/>
                  <a:pt x="801" y="164"/>
                </a:cubicBezTo>
                <a:cubicBezTo>
                  <a:pt x="802" y="163"/>
                  <a:pt x="802" y="161"/>
                  <a:pt x="801" y="160"/>
                </a:cubicBezTo>
                <a:cubicBezTo>
                  <a:pt x="800" y="158"/>
                  <a:pt x="798" y="158"/>
                  <a:pt x="797" y="160"/>
                </a:cubicBezTo>
                <a:cubicBezTo>
                  <a:pt x="777" y="179"/>
                  <a:pt x="777" y="179"/>
                  <a:pt x="777" y="179"/>
                </a:cubicBezTo>
                <a:cubicBezTo>
                  <a:pt x="776" y="180"/>
                  <a:pt x="776" y="182"/>
                  <a:pt x="777" y="183"/>
                </a:cubicBezTo>
                <a:close/>
                <a:moveTo>
                  <a:pt x="490" y="488"/>
                </a:moveTo>
                <a:cubicBezTo>
                  <a:pt x="492" y="487"/>
                  <a:pt x="492" y="485"/>
                  <a:pt x="490" y="484"/>
                </a:cubicBezTo>
                <a:cubicBezTo>
                  <a:pt x="489" y="483"/>
                  <a:pt x="487" y="483"/>
                  <a:pt x="486" y="484"/>
                </a:cubicBezTo>
                <a:cubicBezTo>
                  <a:pt x="357" y="613"/>
                  <a:pt x="357" y="613"/>
                  <a:pt x="357" y="613"/>
                </a:cubicBezTo>
                <a:cubicBezTo>
                  <a:pt x="356" y="615"/>
                  <a:pt x="356" y="617"/>
                  <a:pt x="357" y="618"/>
                </a:cubicBezTo>
                <a:cubicBezTo>
                  <a:pt x="357" y="618"/>
                  <a:pt x="358" y="619"/>
                  <a:pt x="359" y="619"/>
                </a:cubicBezTo>
                <a:cubicBezTo>
                  <a:pt x="360" y="619"/>
                  <a:pt x="360" y="618"/>
                  <a:pt x="361" y="618"/>
                </a:cubicBezTo>
                <a:lnTo>
                  <a:pt x="490" y="488"/>
                </a:lnTo>
                <a:close/>
                <a:moveTo>
                  <a:pt x="785" y="189"/>
                </a:moveTo>
                <a:cubicBezTo>
                  <a:pt x="786" y="190"/>
                  <a:pt x="787" y="190"/>
                  <a:pt x="788" y="190"/>
                </a:cubicBezTo>
                <a:cubicBezTo>
                  <a:pt x="788" y="190"/>
                  <a:pt x="789" y="190"/>
                  <a:pt x="790" y="189"/>
                </a:cubicBezTo>
                <a:cubicBezTo>
                  <a:pt x="807" y="171"/>
                  <a:pt x="807" y="171"/>
                  <a:pt x="807" y="171"/>
                </a:cubicBezTo>
                <a:cubicBezTo>
                  <a:pt x="809" y="170"/>
                  <a:pt x="809" y="168"/>
                  <a:pt x="807" y="167"/>
                </a:cubicBezTo>
                <a:cubicBezTo>
                  <a:pt x="806" y="166"/>
                  <a:pt x="804" y="166"/>
                  <a:pt x="803" y="167"/>
                </a:cubicBezTo>
                <a:cubicBezTo>
                  <a:pt x="785" y="185"/>
                  <a:pt x="785" y="185"/>
                  <a:pt x="785" y="185"/>
                </a:cubicBezTo>
                <a:cubicBezTo>
                  <a:pt x="784" y="186"/>
                  <a:pt x="784" y="188"/>
                  <a:pt x="785" y="189"/>
                </a:cubicBezTo>
                <a:close/>
                <a:moveTo>
                  <a:pt x="832" y="143"/>
                </a:moveTo>
                <a:cubicBezTo>
                  <a:pt x="832" y="143"/>
                  <a:pt x="833" y="144"/>
                  <a:pt x="834" y="144"/>
                </a:cubicBezTo>
                <a:cubicBezTo>
                  <a:pt x="835" y="144"/>
                  <a:pt x="836" y="143"/>
                  <a:pt x="836" y="143"/>
                </a:cubicBezTo>
                <a:cubicBezTo>
                  <a:pt x="911" y="68"/>
                  <a:pt x="911" y="68"/>
                  <a:pt x="911" y="68"/>
                </a:cubicBezTo>
                <a:cubicBezTo>
                  <a:pt x="912" y="66"/>
                  <a:pt x="912" y="65"/>
                  <a:pt x="911" y="63"/>
                </a:cubicBezTo>
                <a:cubicBezTo>
                  <a:pt x="910" y="62"/>
                  <a:pt x="908" y="62"/>
                  <a:pt x="907" y="63"/>
                </a:cubicBezTo>
                <a:cubicBezTo>
                  <a:pt x="832" y="138"/>
                  <a:pt x="832" y="138"/>
                  <a:pt x="832" y="138"/>
                </a:cubicBezTo>
                <a:cubicBezTo>
                  <a:pt x="831" y="139"/>
                  <a:pt x="831" y="141"/>
                  <a:pt x="832" y="143"/>
                </a:cubicBezTo>
                <a:close/>
                <a:moveTo>
                  <a:pt x="786" y="198"/>
                </a:moveTo>
                <a:cubicBezTo>
                  <a:pt x="780" y="204"/>
                  <a:pt x="780" y="204"/>
                  <a:pt x="780" y="204"/>
                </a:cubicBezTo>
                <a:cubicBezTo>
                  <a:pt x="779" y="205"/>
                  <a:pt x="779" y="207"/>
                  <a:pt x="780" y="208"/>
                </a:cubicBezTo>
                <a:cubicBezTo>
                  <a:pt x="781" y="209"/>
                  <a:pt x="782" y="209"/>
                  <a:pt x="782" y="209"/>
                </a:cubicBezTo>
                <a:cubicBezTo>
                  <a:pt x="783" y="209"/>
                  <a:pt x="784" y="209"/>
                  <a:pt x="785" y="208"/>
                </a:cubicBezTo>
                <a:cubicBezTo>
                  <a:pt x="791" y="202"/>
                  <a:pt x="791" y="202"/>
                  <a:pt x="791" y="202"/>
                </a:cubicBezTo>
                <a:cubicBezTo>
                  <a:pt x="792" y="201"/>
                  <a:pt x="792" y="200"/>
                  <a:pt x="791" y="199"/>
                </a:cubicBezTo>
                <a:cubicBezTo>
                  <a:pt x="792" y="199"/>
                  <a:pt x="792" y="199"/>
                  <a:pt x="793" y="199"/>
                </a:cubicBezTo>
                <a:cubicBezTo>
                  <a:pt x="793" y="199"/>
                  <a:pt x="794" y="199"/>
                  <a:pt x="795" y="198"/>
                </a:cubicBezTo>
                <a:cubicBezTo>
                  <a:pt x="797" y="195"/>
                  <a:pt x="797" y="195"/>
                  <a:pt x="797" y="195"/>
                </a:cubicBezTo>
                <a:cubicBezTo>
                  <a:pt x="799" y="194"/>
                  <a:pt x="799" y="192"/>
                  <a:pt x="797" y="191"/>
                </a:cubicBezTo>
                <a:cubicBezTo>
                  <a:pt x="796" y="190"/>
                  <a:pt x="794" y="190"/>
                  <a:pt x="793" y="191"/>
                </a:cubicBezTo>
                <a:cubicBezTo>
                  <a:pt x="790" y="194"/>
                  <a:pt x="790" y="194"/>
                  <a:pt x="790" y="194"/>
                </a:cubicBezTo>
                <a:cubicBezTo>
                  <a:pt x="789" y="195"/>
                  <a:pt x="789" y="196"/>
                  <a:pt x="790" y="197"/>
                </a:cubicBezTo>
                <a:cubicBezTo>
                  <a:pt x="789" y="197"/>
                  <a:pt x="787" y="197"/>
                  <a:pt x="786" y="198"/>
                </a:cubicBezTo>
                <a:close/>
                <a:moveTo>
                  <a:pt x="500" y="488"/>
                </a:moveTo>
                <a:cubicBezTo>
                  <a:pt x="499" y="487"/>
                  <a:pt x="497" y="487"/>
                  <a:pt x="496" y="488"/>
                </a:cubicBezTo>
                <a:cubicBezTo>
                  <a:pt x="362" y="622"/>
                  <a:pt x="362" y="622"/>
                  <a:pt x="362" y="622"/>
                </a:cubicBezTo>
                <a:cubicBezTo>
                  <a:pt x="361" y="624"/>
                  <a:pt x="361" y="626"/>
                  <a:pt x="362" y="627"/>
                </a:cubicBezTo>
                <a:cubicBezTo>
                  <a:pt x="362" y="627"/>
                  <a:pt x="363" y="628"/>
                  <a:pt x="364" y="628"/>
                </a:cubicBezTo>
                <a:cubicBezTo>
                  <a:pt x="365" y="628"/>
                  <a:pt x="365" y="627"/>
                  <a:pt x="366" y="627"/>
                </a:cubicBezTo>
                <a:cubicBezTo>
                  <a:pt x="500" y="493"/>
                  <a:pt x="500" y="493"/>
                  <a:pt x="500" y="493"/>
                </a:cubicBezTo>
                <a:cubicBezTo>
                  <a:pt x="501" y="492"/>
                  <a:pt x="501" y="490"/>
                  <a:pt x="500" y="488"/>
                </a:cubicBezTo>
                <a:close/>
                <a:moveTo>
                  <a:pt x="804" y="180"/>
                </a:moveTo>
                <a:cubicBezTo>
                  <a:pt x="801" y="183"/>
                  <a:pt x="801" y="183"/>
                  <a:pt x="801" y="183"/>
                </a:cubicBezTo>
                <a:cubicBezTo>
                  <a:pt x="800" y="185"/>
                  <a:pt x="800" y="186"/>
                  <a:pt x="801" y="188"/>
                </a:cubicBezTo>
                <a:cubicBezTo>
                  <a:pt x="801" y="188"/>
                  <a:pt x="802" y="189"/>
                  <a:pt x="803" y="189"/>
                </a:cubicBezTo>
                <a:cubicBezTo>
                  <a:pt x="804" y="189"/>
                  <a:pt x="805" y="188"/>
                  <a:pt x="805" y="188"/>
                </a:cubicBezTo>
                <a:cubicBezTo>
                  <a:pt x="809" y="184"/>
                  <a:pt x="809" y="184"/>
                  <a:pt x="809" y="184"/>
                </a:cubicBezTo>
                <a:cubicBezTo>
                  <a:pt x="810" y="183"/>
                  <a:pt x="810" y="181"/>
                  <a:pt x="809" y="180"/>
                </a:cubicBezTo>
                <a:cubicBezTo>
                  <a:pt x="807" y="179"/>
                  <a:pt x="806" y="179"/>
                  <a:pt x="804" y="180"/>
                </a:cubicBezTo>
                <a:close/>
                <a:moveTo>
                  <a:pt x="852" y="136"/>
                </a:moveTo>
                <a:cubicBezTo>
                  <a:pt x="853" y="137"/>
                  <a:pt x="854" y="137"/>
                  <a:pt x="855" y="137"/>
                </a:cubicBezTo>
                <a:cubicBezTo>
                  <a:pt x="855" y="137"/>
                  <a:pt x="856" y="137"/>
                  <a:pt x="857" y="136"/>
                </a:cubicBezTo>
                <a:cubicBezTo>
                  <a:pt x="923" y="69"/>
                  <a:pt x="923" y="69"/>
                  <a:pt x="923" y="69"/>
                </a:cubicBezTo>
                <a:cubicBezTo>
                  <a:pt x="925" y="68"/>
                  <a:pt x="925" y="66"/>
                  <a:pt x="923" y="65"/>
                </a:cubicBezTo>
                <a:cubicBezTo>
                  <a:pt x="922" y="64"/>
                  <a:pt x="920" y="64"/>
                  <a:pt x="919" y="65"/>
                </a:cubicBezTo>
                <a:cubicBezTo>
                  <a:pt x="852" y="132"/>
                  <a:pt x="852" y="132"/>
                  <a:pt x="852" y="132"/>
                </a:cubicBezTo>
                <a:cubicBezTo>
                  <a:pt x="851" y="133"/>
                  <a:pt x="851" y="135"/>
                  <a:pt x="852" y="136"/>
                </a:cubicBezTo>
                <a:close/>
                <a:moveTo>
                  <a:pt x="970" y="22"/>
                </a:moveTo>
                <a:cubicBezTo>
                  <a:pt x="971" y="22"/>
                  <a:pt x="971" y="21"/>
                  <a:pt x="972" y="21"/>
                </a:cubicBezTo>
                <a:cubicBezTo>
                  <a:pt x="975" y="18"/>
                  <a:pt x="975" y="18"/>
                  <a:pt x="975" y="18"/>
                </a:cubicBezTo>
                <a:cubicBezTo>
                  <a:pt x="976" y="17"/>
                  <a:pt x="976" y="15"/>
                  <a:pt x="975" y="14"/>
                </a:cubicBezTo>
                <a:cubicBezTo>
                  <a:pt x="974" y="12"/>
                  <a:pt x="972" y="12"/>
                  <a:pt x="970" y="14"/>
                </a:cubicBezTo>
                <a:cubicBezTo>
                  <a:pt x="968" y="16"/>
                  <a:pt x="968" y="16"/>
                  <a:pt x="968" y="16"/>
                </a:cubicBezTo>
                <a:cubicBezTo>
                  <a:pt x="966" y="18"/>
                  <a:pt x="966" y="20"/>
                  <a:pt x="968" y="21"/>
                </a:cubicBezTo>
                <a:cubicBezTo>
                  <a:pt x="968" y="21"/>
                  <a:pt x="969" y="22"/>
                  <a:pt x="970" y="22"/>
                </a:cubicBezTo>
                <a:close/>
                <a:moveTo>
                  <a:pt x="767" y="231"/>
                </a:moveTo>
                <a:cubicBezTo>
                  <a:pt x="752" y="246"/>
                  <a:pt x="752" y="246"/>
                  <a:pt x="752" y="246"/>
                </a:cubicBezTo>
                <a:cubicBezTo>
                  <a:pt x="751" y="247"/>
                  <a:pt x="751" y="249"/>
                  <a:pt x="752" y="250"/>
                </a:cubicBezTo>
                <a:cubicBezTo>
                  <a:pt x="753" y="251"/>
                  <a:pt x="753" y="251"/>
                  <a:pt x="754" y="251"/>
                </a:cubicBezTo>
                <a:cubicBezTo>
                  <a:pt x="755" y="251"/>
                  <a:pt x="756" y="251"/>
                  <a:pt x="756" y="250"/>
                </a:cubicBezTo>
                <a:cubicBezTo>
                  <a:pt x="771" y="236"/>
                  <a:pt x="771" y="236"/>
                  <a:pt x="771" y="236"/>
                </a:cubicBezTo>
                <a:cubicBezTo>
                  <a:pt x="772" y="234"/>
                  <a:pt x="772" y="232"/>
                  <a:pt x="771" y="231"/>
                </a:cubicBezTo>
                <a:cubicBezTo>
                  <a:pt x="770" y="230"/>
                  <a:pt x="768" y="230"/>
                  <a:pt x="767" y="231"/>
                </a:cubicBezTo>
                <a:close/>
                <a:moveTo>
                  <a:pt x="505" y="497"/>
                </a:moveTo>
                <a:cubicBezTo>
                  <a:pt x="504" y="496"/>
                  <a:pt x="502" y="496"/>
                  <a:pt x="501" y="497"/>
                </a:cubicBezTo>
                <a:cubicBezTo>
                  <a:pt x="369" y="629"/>
                  <a:pt x="369" y="629"/>
                  <a:pt x="369" y="629"/>
                </a:cubicBezTo>
                <a:cubicBezTo>
                  <a:pt x="368" y="630"/>
                  <a:pt x="368" y="632"/>
                  <a:pt x="369" y="633"/>
                </a:cubicBezTo>
                <a:cubicBezTo>
                  <a:pt x="370" y="634"/>
                  <a:pt x="371" y="634"/>
                  <a:pt x="371" y="634"/>
                </a:cubicBezTo>
                <a:cubicBezTo>
                  <a:pt x="372" y="634"/>
                  <a:pt x="373" y="634"/>
                  <a:pt x="374" y="633"/>
                </a:cubicBezTo>
                <a:cubicBezTo>
                  <a:pt x="505" y="501"/>
                  <a:pt x="505" y="501"/>
                  <a:pt x="505" y="501"/>
                </a:cubicBezTo>
                <a:cubicBezTo>
                  <a:pt x="507" y="500"/>
                  <a:pt x="507" y="498"/>
                  <a:pt x="505" y="497"/>
                </a:cubicBezTo>
                <a:close/>
                <a:moveTo>
                  <a:pt x="851" y="147"/>
                </a:moveTo>
                <a:cubicBezTo>
                  <a:pt x="841" y="157"/>
                  <a:pt x="841" y="157"/>
                  <a:pt x="841" y="157"/>
                </a:cubicBezTo>
                <a:cubicBezTo>
                  <a:pt x="840" y="158"/>
                  <a:pt x="840" y="160"/>
                  <a:pt x="841" y="161"/>
                </a:cubicBezTo>
                <a:cubicBezTo>
                  <a:pt x="842" y="162"/>
                  <a:pt x="843" y="162"/>
                  <a:pt x="843" y="162"/>
                </a:cubicBezTo>
                <a:cubicBezTo>
                  <a:pt x="844" y="162"/>
                  <a:pt x="845" y="162"/>
                  <a:pt x="846" y="161"/>
                </a:cubicBezTo>
                <a:cubicBezTo>
                  <a:pt x="855" y="152"/>
                  <a:pt x="855" y="152"/>
                  <a:pt x="855" y="152"/>
                </a:cubicBezTo>
                <a:cubicBezTo>
                  <a:pt x="856" y="151"/>
                  <a:pt x="856" y="149"/>
                  <a:pt x="855" y="147"/>
                </a:cubicBezTo>
                <a:cubicBezTo>
                  <a:pt x="854" y="146"/>
                  <a:pt x="852" y="146"/>
                  <a:pt x="851" y="147"/>
                </a:cubicBezTo>
                <a:close/>
                <a:moveTo>
                  <a:pt x="985" y="21"/>
                </a:moveTo>
                <a:cubicBezTo>
                  <a:pt x="986" y="21"/>
                  <a:pt x="987" y="20"/>
                  <a:pt x="987" y="20"/>
                </a:cubicBezTo>
                <a:cubicBezTo>
                  <a:pt x="988" y="18"/>
                  <a:pt x="988" y="18"/>
                  <a:pt x="988" y="18"/>
                </a:cubicBezTo>
                <a:cubicBezTo>
                  <a:pt x="990" y="17"/>
                  <a:pt x="990" y="15"/>
                  <a:pt x="988" y="14"/>
                </a:cubicBezTo>
                <a:cubicBezTo>
                  <a:pt x="987" y="13"/>
                  <a:pt x="985" y="13"/>
                  <a:pt x="984" y="14"/>
                </a:cubicBezTo>
                <a:cubicBezTo>
                  <a:pt x="983" y="15"/>
                  <a:pt x="983" y="15"/>
                  <a:pt x="983" y="15"/>
                </a:cubicBezTo>
                <a:cubicBezTo>
                  <a:pt x="982" y="16"/>
                  <a:pt x="982" y="18"/>
                  <a:pt x="983" y="20"/>
                </a:cubicBezTo>
                <a:cubicBezTo>
                  <a:pt x="983" y="20"/>
                  <a:pt x="984" y="21"/>
                  <a:pt x="985" y="21"/>
                </a:cubicBezTo>
                <a:close/>
                <a:moveTo>
                  <a:pt x="791" y="215"/>
                </a:moveTo>
                <a:cubicBezTo>
                  <a:pt x="791" y="215"/>
                  <a:pt x="792" y="215"/>
                  <a:pt x="793" y="214"/>
                </a:cubicBezTo>
                <a:cubicBezTo>
                  <a:pt x="824" y="183"/>
                  <a:pt x="824" y="183"/>
                  <a:pt x="824" y="183"/>
                </a:cubicBezTo>
                <a:cubicBezTo>
                  <a:pt x="830" y="177"/>
                  <a:pt x="830" y="177"/>
                  <a:pt x="830" y="177"/>
                </a:cubicBezTo>
                <a:cubicBezTo>
                  <a:pt x="836" y="170"/>
                  <a:pt x="836" y="170"/>
                  <a:pt x="836" y="170"/>
                </a:cubicBezTo>
                <a:cubicBezTo>
                  <a:pt x="838" y="169"/>
                  <a:pt x="838" y="167"/>
                  <a:pt x="836" y="166"/>
                </a:cubicBezTo>
                <a:cubicBezTo>
                  <a:pt x="835" y="165"/>
                  <a:pt x="833" y="165"/>
                  <a:pt x="832" y="166"/>
                </a:cubicBezTo>
                <a:cubicBezTo>
                  <a:pt x="826" y="172"/>
                  <a:pt x="826" y="172"/>
                  <a:pt x="826" y="172"/>
                </a:cubicBezTo>
                <a:cubicBezTo>
                  <a:pt x="788" y="210"/>
                  <a:pt x="788" y="210"/>
                  <a:pt x="788" y="210"/>
                </a:cubicBezTo>
                <a:cubicBezTo>
                  <a:pt x="787" y="211"/>
                  <a:pt x="787" y="213"/>
                  <a:pt x="788" y="214"/>
                </a:cubicBezTo>
                <a:cubicBezTo>
                  <a:pt x="789" y="215"/>
                  <a:pt x="790" y="215"/>
                  <a:pt x="791" y="215"/>
                </a:cubicBezTo>
                <a:close/>
                <a:moveTo>
                  <a:pt x="862" y="145"/>
                </a:moveTo>
                <a:cubicBezTo>
                  <a:pt x="885" y="122"/>
                  <a:pt x="885" y="122"/>
                  <a:pt x="885" y="122"/>
                </a:cubicBezTo>
                <a:cubicBezTo>
                  <a:pt x="886" y="121"/>
                  <a:pt x="886" y="119"/>
                  <a:pt x="885" y="118"/>
                </a:cubicBezTo>
                <a:cubicBezTo>
                  <a:pt x="884" y="116"/>
                  <a:pt x="882" y="116"/>
                  <a:pt x="881" y="118"/>
                </a:cubicBezTo>
                <a:cubicBezTo>
                  <a:pt x="858" y="140"/>
                  <a:pt x="858" y="140"/>
                  <a:pt x="858" y="140"/>
                </a:cubicBezTo>
                <a:cubicBezTo>
                  <a:pt x="857" y="141"/>
                  <a:pt x="857" y="143"/>
                  <a:pt x="858" y="145"/>
                </a:cubicBezTo>
                <a:cubicBezTo>
                  <a:pt x="858" y="145"/>
                  <a:pt x="859" y="146"/>
                  <a:pt x="860" y="146"/>
                </a:cubicBezTo>
                <a:cubicBezTo>
                  <a:pt x="861" y="146"/>
                  <a:pt x="862" y="145"/>
                  <a:pt x="862" y="145"/>
                </a:cubicBezTo>
                <a:close/>
                <a:moveTo>
                  <a:pt x="906" y="97"/>
                </a:moveTo>
                <a:cubicBezTo>
                  <a:pt x="906" y="97"/>
                  <a:pt x="907" y="98"/>
                  <a:pt x="908" y="98"/>
                </a:cubicBezTo>
                <a:cubicBezTo>
                  <a:pt x="909" y="98"/>
                  <a:pt x="910" y="97"/>
                  <a:pt x="910" y="97"/>
                </a:cubicBezTo>
                <a:cubicBezTo>
                  <a:pt x="933" y="74"/>
                  <a:pt x="933" y="74"/>
                  <a:pt x="933" y="74"/>
                </a:cubicBezTo>
                <a:cubicBezTo>
                  <a:pt x="934" y="73"/>
                  <a:pt x="934" y="71"/>
                  <a:pt x="933" y="70"/>
                </a:cubicBezTo>
                <a:cubicBezTo>
                  <a:pt x="932" y="68"/>
                  <a:pt x="930" y="68"/>
                  <a:pt x="928" y="70"/>
                </a:cubicBezTo>
                <a:cubicBezTo>
                  <a:pt x="906" y="92"/>
                  <a:pt x="906" y="92"/>
                  <a:pt x="906" y="92"/>
                </a:cubicBezTo>
                <a:cubicBezTo>
                  <a:pt x="905" y="93"/>
                  <a:pt x="905" y="95"/>
                  <a:pt x="906" y="97"/>
                </a:cubicBezTo>
                <a:close/>
                <a:moveTo>
                  <a:pt x="901" y="106"/>
                </a:moveTo>
                <a:cubicBezTo>
                  <a:pt x="901" y="105"/>
                  <a:pt x="901" y="105"/>
                  <a:pt x="901" y="105"/>
                </a:cubicBezTo>
                <a:cubicBezTo>
                  <a:pt x="903" y="104"/>
                  <a:pt x="903" y="102"/>
                  <a:pt x="901" y="101"/>
                </a:cubicBezTo>
                <a:cubicBezTo>
                  <a:pt x="900" y="100"/>
                  <a:pt x="898" y="100"/>
                  <a:pt x="897" y="101"/>
                </a:cubicBezTo>
                <a:cubicBezTo>
                  <a:pt x="896" y="102"/>
                  <a:pt x="896" y="102"/>
                  <a:pt x="896" y="102"/>
                </a:cubicBezTo>
                <a:cubicBezTo>
                  <a:pt x="895" y="103"/>
                  <a:pt x="895" y="105"/>
                  <a:pt x="896" y="106"/>
                </a:cubicBezTo>
                <a:cubicBezTo>
                  <a:pt x="897" y="107"/>
                  <a:pt x="898" y="107"/>
                  <a:pt x="898" y="107"/>
                </a:cubicBezTo>
                <a:cubicBezTo>
                  <a:pt x="899" y="107"/>
                  <a:pt x="900" y="107"/>
                  <a:pt x="901" y="106"/>
                </a:cubicBezTo>
                <a:close/>
                <a:moveTo>
                  <a:pt x="831" y="181"/>
                </a:moveTo>
                <a:cubicBezTo>
                  <a:pt x="831" y="181"/>
                  <a:pt x="831" y="181"/>
                  <a:pt x="831" y="181"/>
                </a:cubicBezTo>
                <a:cubicBezTo>
                  <a:pt x="794" y="218"/>
                  <a:pt x="794" y="218"/>
                  <a:pt x="794" y="218"/>
                </a:cubicBezTo>
                <a:cubicBezTo>
                  <a:pt x="792" y="220"/>
                  <a:pt x="792" y="222"/>
                  <a:pt x="794" y="223"/>
                </a:cubicBezTo>
                <a:cubicBezTo>
                  <a:pt x="794" y="223"/>
                  <a:pt x="795" y="224"/>
                  <a:pt x="796" y="224"/>
                </a:cubicBezTo>
                <a:cubicBezTo>
                  <a:pt x="797" y="224"/>
                  <a:pt x="797" y="223"/>
                  <a:pt x="798" y="223"/>
                </a:cubicBezTo>
                <a:cubicBezTo>
                  <a:pt x="835" y="186"/>
                  <a:pt x="835" y="186"/>
                  <a:pt x="835" y="186"/>
                </a:cubicBezTo>
                <a:cubicBezTo>
                  <a:pt x="835" y="186"/>
                  <a:pt x="835" y="186"/>
                  <a:pt x="835" y="186"/>
                </a:cubicBezTo>
                <a:cubicBezTo>
                  <a:pt x="835" y="186"/>
                  <a:pt x="835" y="186"/>
                  <a:pt x="835" y="186"/>
                </a:cubicBezTo>
                <a:cubicBezTo>
                  <a:pt x="856" y="165"/>
                  <a:pt x="856" y="165"/>
                  <a:pt x="856" y="165"/>
                </a:cubicBezTo>
                <a:cubicBezTo>
                  <a:pt x="857" y="164"/>
                  <a:pt x="857" y="162"/>
                  <a:pt x="856" y="161"/>
                </a:cubicBezTo>
                <a:cubicBezTo>
                  <a:pt x="854" y="160"/>
                  <a:pt x="853" y="160"/>
                  <a:pt x="851" y="161"/>
                </a:cubicBezTo>
                <a:cubicBezTo>
                  <a:pt x="831" y="181"/>
                  <a:pt x="831" y="181"/>
                  <a:pt x="831" y="181"/>
                </a:cubicBezTo>
                <a:close/>
                <a:moveTo>
                  <a:pt x="898" y="118"/>
                </a:moveTo>
                <a:cubicBezTo>
                  <a:pt x="899" y="119"/>
                  <a:pt x="900" y="119"/>
                  <a:pt x="900" y="119"/>
                </a:cubicBezTo>
                <a:cubicBezTo>
                  <a:pt x="901" y="119"/>
                  <a:pt x="902" y="119"/>
                  <a:pt x="903" y="118"/>
                </a:cubicBezTo>
                <a:cubicBezTo>
                  <a:pt x="945" y="75"/>
                  <a:pt x="945" y="75"/>
                  <a:pt x="945" y="75"/>
                </a:cubicBezTo>
                <a:cubicBezTo>
                  <a:pt x="946" y="74"/>
                  <a:pt x="946" y="72"/>
                  <a:pt x="945" y="71"/>
                </a:cubicBezTo>
                <a:cubicBezTo>
                  <a:pt x="944" y="70"/>
                  <a:pt x="942" y="70"/>
                  <a:pt x="941" y="71"/>
                </a:cubicBezTo>
                <a:cubicBezTo>
                  <a:pt x="898" y="114"/>
                  <a:pt x="898" y="114"/>
                  <a:pt x="898" y="114"/>
                </a:cubicBezTo>
                <a:cubicBezTo>
                  <a:pt x="897" y="115"/>
                  <a:pt x="897" y="117"/>
                  <a:pt x="898" y="118"/>
                </a:cubicBezTo>
                <a:close/>
                <a:moveTo>
                  <a:pt x="856" y="160"/>
                </a:moveTo>
                <a:cubicBezTo>
                  <a:pt x="857" y="161"/>
                  <a:pt x="858" y="161"/>
                  <a:pt x="859" y="161"/>
                </a:cubicBezTo>
                <a:cubicBezTo>
                  <a:pt x="859" y="161"/>
                  <a:pt x="860" y="161"/>
                  <a:pt x="861" y="160"/>
                </a:cubicBezTo>
                <a:cubicBezTo>
                  <a:pt x="865" y="155"/>
                  <a:pt x="865" y="155"/>
                  <a:pt x="865" y="155"/>
                </a:cubicBezTo>
                <a:cubicBezTo>
                  <a:pt x="866" y="155"/>
                  <a:pt x="866" y="155"/>
                  <a:pt x="866" y="155"/>
                </a:cubicBezTo>
                <a:cubicBezTo>
                  <a:pt x="866" y="155"/>
                  <a:pt x="866" y="155"/>
                  <a:pt x="866" y="155"/>
                </a:cubicBezTo>
                <a:cubicBezTo>
                  <a:pt x="891" y="130"/>
                  <a:pt x="891" y="130"/>
                  <a:pt x="891" y="130"/>
                </a:cubicBezTo>
                <a:cubicBezTo>
                  <a:pt x="892" y="129"/>
                  <a:pt x="892" y="127"/>
                  <a:pt x="891" y="125"/>
                </a:cubicBezTo>
                <a:cubicBezTo>
                  <a:pt x="890" y="124"/>
                  <a:pt x="888" y="124"/>
                  <a:pt x="887" y="125"/>
                </a:cubicBezTo>
                <a:cubicBezTo>
                  <a:pt x="862" y="150"/>
                  <a:pt x="862" y="150"/>
                  <a:pt x="862" y="150"/>
                </a:cubicBezTo>
                <a:cubicBezTo>
                  <a:pt x="862" y="150"/>
                  <a:pt x="862" y="151"/>
                  <a:pt x="862" y="151"/>
                </a:cubicBezTo>
                <a:cubicBezTo>
                  <a:pt x="861" y="151"/>
                  <a:pt x="861" y="151"/>
                  <a:pt x="861" y="151"/>
                </a:cubicBezTo>
                <a:cubicBezTo>
                  <a:pt x="856" y="156"/>
                  <a:pt x="856" y="156"/>
                  <a:pt x="856" y="156"/>
                </a:cubicBezTo>
                <a:cubicBezTo>
                  <a:pt x="855" y="157"/>
                  <a:pt x="855" y="159"/>
                  <a:pt x="856" y="160"/>
                </a:cubicBezTo>
                <a:close/>
                <a:moveTo>
                  <a:pt x="508" y="508"/>
                </a:moveTo>
                <a:cubicBezTo>
                  <a:pt x="507" y="507"/>
                  <a:pt x="505" y="507"/>
                  <a:pt x="504" y="508"/>
                </a:cubicBezTo>
                <a:cubicBezTo>
                  <a:pt x="378" y="634"/>
                  <a:pt x="378" y="634"/>
                  <a:pt x="378" y="634"/>
                </a:cubicBezTo>
                <a:cubicBezTo>
                  <a:pt x="377" y="635"/>
                  <a:pt x="377" y="637"/>
                  <a:pt x="378" y="638"/>
                </a:cubicBezTo>
                <a:cubicBezTo>
                  <a:pt x="379" y="639"/>
                  <a:pt x="380" y="639"/>
                  <a:pt x="380" y="639"/>
                </a:cubicBezTo>
                <a:cubicBezTo>
                  <a:pt x="381" y="639"/>
                  <a:pt x="382" y="639"/>
                  <a:pt x="383" y="638"/>
                </a:cubicBezTo>
                <a:cubicBezTo>
                  <a:pt x="508" y="513"/>
                  <a:pt x="508" y="513"/>
                  <a:pt x="508" y="513"/>
                </a:cubicBezTo>
                <a:cubicBezTo>
                  <a:pt x="509" y="512"/>
                  <a:pt x="509" y="510"/>
                  <a:pt x="508" y="508"/>
                </a:cubicBezTo>
                <a:close/>
                <a:moveTo>
                  <a:pt x="750" y="269"/>
                </a:moveTo>
                <a:cubicBezTo>
                  <a:pt x="751" y="269"/>
                  <a:pt x="752" y="269"/>
                  <a:pt x="752" y="269"/>
                </a:cubicBezTo>
                <a:cubicBezTo>
                  <a:pt x="784" y="237"/>
                  <a:pt x="784" y="237"/>
                  <a:pt x="784" y="237"/>
                </a:cubicBezTo>
                <a:cubicBezTo>
                  <a:pt x="785" y="236"/>
                  <a:pt x="785" y="234"/>
                  <a:pt x="784" y="233"/>
                </a:cubicBezTo>
                <a:cubicBezTo>
                  <a:pt x="783" y="231"/>
                  <a:pt x="781" y="231"/>
                  <a:pt x="779" y="233"/>
                </a:cubicBezTo>
                <a:cubicBezTo>
                  <a:pt x="748" y="264"/>
                  <a:pt x="748" y="264"/>
                  <a:pt x="748" y="264"/>
                </a:cubicBezTo>
                <a:cubicBezTo>
                  <a:pt x="747" y="265"/>
                  <a:pt x="747" y="267"/>
                  <a:pt x="748" y="269"/>
                </a:cubicBezTo>
                <a:cubicBezTo>
                  <a:pt x="748" y="269"/>
                  <a:pt x="749" y="269"/>
                  <a:pt x="750" y="269"/>
                </a:cubicBezTo>
                <a:close/>
                <a:moveTo>
                  <a:pt x="1001" y="18"/>
                </a:moveTo>
                <a:cubicBezTo>
                  <a:pt x="1002" y="18"/>
                  <a:pt x="1003" y="18"/>
                  <a:pt x="1003" y="17"/>
                </a:cubicBezTo>
                <a:cubicBezTo>
                  <a:pt x="1005" y="15"/>
                  <a:pt x="1005" y="15"/>
                  <a:pt x="1005" y="15"/>
                </a:cubicBezTo>
                <a:cubicBezTo>
                  <a:pt x="1007" y="14"/>
                  <a:pt x="1007" y="12"/>
                  <a:pt x="1005" y="11"/>
                </a:cubicBezTo>
                <a:cubicBezTo>
                  <a:pt x="1004" y="10"/>
                  <a:pt x="1002" y="10"/>
                  <a:pt x="1001" y="11"/>
                </a:cubicBezTo>
                <a:cubicBezTo>
                  <a:pt x="999" y="13"/>
                  <a:pt x="999" y="13"/>
                  <a:pt x="999" y="13"/>
                </a:cubicBezTo>
                <a:cubicBezTo>
                  <a:pt x="998" y="14"/>
                  <a:pt x="998" y="16"/>
                  <a:pt x="999" y="17"/>
                </a:cubicBezTo>
                <a:cubicBezTo>
                  <a:pt x="1000" y="18"/>
                  <a:pt x="1001" y="18"/>
                  <a:pt x="1001" y="18"/>
                </a:cubicBezTo>
                <a:close/>
                <a:moveTo>
                  <a:pt x="903" y="128"/>
                </a:moveTo>
                <a:cubicBezTo>
                  <a:pt x="903" y="128"/>
                  <a:pt x="904" y="129"/>
                  <a:pt x="905" y="129"/>
                </a:cubicBezTo>
                <a:cubicBezTo>
                  <a:pt x="906" y="129"/>
                  <a:pt x="906" y="128"/>
                  <a:pt x="907" y="128"/>
                </a:cubicBezTo>
                <a:cubicBezTo>
                  <a:pt x="957" y="78"/>
                  <a:pt x="957" y="78"/>
                  <a:pt x="957" y="78"/>
                </a:cubicBezTo>
                <a:cubicBezTo>
                  <a:pt x="958" y="76"/>
                  <a:pt x="958" y="74"/>
                  <a:pt x="957" y="73"/>
                </a:cubicBezTo>
                <a:cubicBezTo>
                  <a:pt x="956" y="72"/>
                  <a:pt x="954" y="72"/>
                  <a:pt x="953" y="73"/>
                </a:cubicBezTo>
                <a:cubicBezTo>
                  <a:pt x="903" y="123"/>
                  <a:pt x="903" y="123"/>
                  <a:pt x="903" y="123"/>
                </a:cubicBezTo>
                <a:cubicBezTo>
                  <a:pt x="901" y="125"/>
                  <a:pt x="901" y="127"/>
                  <a:pt x="903" y="128"/>
                </a:cubicBezTo>
                <a:close/>
                <a:moveTo>
                  <a:pt x="1011" y="22"/>
                </a:moveTo>
                <a:cubicBezTo>
                  <a:pt x="1012" y="22"/>
                  <a:pt x="1013" y="22"/>
                  <a:pt x="1014" y="21"/>
                </a:cubicBezTo>
                <a:cubicBezTo>
                  <a:pt x="1015" y="20"/>
                  <a:pt x="1015" y="20"/>
                  <a:pt x="1015" y="20"/>
                </a:cubicBezTo>
                <a:cubicBezTo>
                  <a:pt x="1016" y="19"/>
                  <a:pt x="1016" y="17"/>
                  <a:pt x="1015" y="16"/>
                </a:cubicBezTo>
                <a:cubicBezTo>
                  <a:pt x="1014" y="14"/>
                  <a:pt x="1012" y="14"/>
                  <a:pt x="1010" y="16"/>
                </a:cubicBezTo>
                <a:cubicBezTo>
                  <a:pt x="1009" y="17"/>
                  <a:pt x="1009" y="17"/>
                  <a:pt x="1009" y="17"/>
                </a:cubicBezTo>
                <a:cubicBezTo>
                  <a:pt x="1008" y="18"/>
                  <a:pt x="1008" y="20"/>
                  <a:pt x="1009" y="21"/>
                </a:cubicBezTo>
                <a:cubicBezTo>
                  <a:pt x="1010" y="22"/>
                  <a:pt x="1011" y="22"/>
                  <a:pt x="1011" y="22"/>
                </a:cubicBezTo>
                <a:close/>
                <a:moveTo>
                  <a:pt x="505" y="526"/>
                </a:moveTo>
                <a:cubicBezTo>
                  <a:pt x="504" y="524"/>
                  <a:pt x="502" y="524"/>
                  <a:pt x="500" y="526"/>
                </a:cubicBezTo>
                <a:cubicBezTo>
                  <a:pt x="388" y="639"/>
                  <a:pt x="388" y="639"/>
                  <a:pt x="388" y="639"/>
                </a:cubicBezTo>
                <a:cubicBezTo>
                  <a:pt x="386" y="640"/>
                  <a:pt x="386" y="642"/>
                  <a:pt x="388" y="643"/>
                </a:cubicBezTo>
                <a:cubicBezTo>
                  <a:pt x="388" y="644"/>
                  <a:pt x="389" y="644"/>
                  <a:pt x="390" y="644"/>
                </a:cubicBezTo>
                <a:cubicBezTo>
                  <a:pt x="390" y="644"/>
                  <a:pt x="391" y="644"/>
                  <a:pt x="392" y="643"/>
                </a:cubicBezTo>
                <a:cubicBezTo>
                  <a:pt x="505" y="530"/>
                  <a:pt x="505" y="530"/>
                  <a:pt x="505" y="530"/>
                </a:cubicBezTo>
                <a:cubicBezTo>
                  <a:pt x="506" y="529"/>
                  <a:pt x="506" y="527"/>
                  <a:pt x="505" y="526"/>
                </a:cubicBezTo>
                <a:close/>
                <a:moveTo>
                  <a:pt x="883" y="144"/>
                </a:moveTo>
                <a:cubicBezTo>
                  <a:pt x="883" y="144"/>
                  <a:pt x="882" y="144"/>
                  <a:pt x="881" y="145"/>
                </a:cubicBezTo>
                <a:cubicBezTo>
                  <a:pt x="876" y="150"/>
                  <a:pt x="876" y="150"/>
                  <a:pt x="876" y="150"/>
                </a:cubicBezTo>
                <a:cubicBezTo>
                  <a:pt x="875" y="151"/>
                  <a:pt x="875" y="153"/>
                  <a:pt x="876" y="155"/>
                </a:cubicBezTo>
                <a:cubicBezTo>
                  <a:pt x="876" y="155"/>
                  <a:pt x="877" y="156"/>
                  <a:pt x="878" y="156"/>
                </a:cubicBezTo>
                <a:cubicBezTo>
                  <a:pt x="879" y="156"/>
                  <a:pt x="880" y="155"/>
                  <a:pt x="880" y="155"/>
                </a:cubicBezTo>
                <a:cubicBezTo>
                  <a:pt x="886" y="149"/>
                  <a:pt x="886" y="149"/>
                  <a:pt x="886" y="149"/>
                </a:cubicBezTo>
                <a:cubicBezTo>
                  <a:pt x="886" y="149"/>
                  <a:pt x="887" y="148"/>
                  <a:pt x="887" y="147"/>
                </a:cubicBezTo>
                <a:cubicBezTo>
                  <a:pt x="887" y="146"/>
                  <a:pt x="886" y="145"/>
                  <a:pt x="886" y="145"/>
                </a:cubicBezTo>
                <a:cubicBezTo>
                  <a:pt x="885" y="144"/>
                  <a:pt x="884" y="144"/>
                  <a:pt x="883" y="144"/>
                </a:cubicBezTo>
                <a:close/>
                <a:moveTo>
                  <a:pt x="752" y="278"/>
                </a:moveTo>
                <a:cubicBezTo>
                  <a:pt x="753" y="279"/>
                  <a:pt x="753" y="279"/>
                  <a:pt x="754" y="279"/>
                </a:cubicBezTo>
                <a:cubicBezTo>
                  <a:pt x="755" y="279"/>
                  <a:pt x="756" y="279"/>
                  <a:pt x="756" y="278"/>
                </a:cubicBezTo>
                <a:cubicBezTo>
                  <a:pt x="869" y="166"/>
                  <a:pt x="869" y="166"/>
                  <a:pt x="869" y="166"/>
                </a:cubicBezTo>
                <a:cubicBezTo>
                  <a:pt x="870" y="164"/>
                  <a:pt x="870" y="163"/>
                  <a:pt x="869" y="161"/>
                </a:cubicBezTo>
                <a:cubicBezTo>
                  <a:pt x="868" y="160"/>
                  <a:pt x="866" y="160"/>
                  <a:pt x="865" y="161"/>
                </a:cubicBezTo>
                <a:cubicBezTo>
                  <a:pt x="752" y="274"/>
                  <a:pt x="752" y="274"/>
                  <a:pt x="752" y="274"/>
                </a:cubicBezTo>
                <a:cubicBezTo>
                  <a:pt x="751" y="275"/>
                  <a:pt x="751" y="277"/>
                  <a:pt x="752" y="278"/>
                </a:cubicBezTo>
                <a:close/>
                <a:moveTo>
                  <a:pt x="765" y="282"/>
                </a:moveTo>
                <a:cubicBezTo>
                  <a:pt x="766" y="282"/>
                  <a:pt x="767" y="282"/>
                  <a:pt x="767" y="281"/>
                </a:cubicBezTo>
                <a:cubicBezTo>
                  <a:pt x="882" y="166"/>
                  <a:pt x="882" y="166"/>
                  <a:pt x="882" y="166"/>
                </a:cubicBezTo>
                <a:cubicBezTo>
                  <a:pt x="884" y="165"/>
                  <a:pt x="884" y="163"/>
                  <a:pt x="882" y="162"/>
                </a:cubicBezTo>
                <a:cubicBezTo>
                  <a:pt x="881" y="161"/>
                  <a:pt x="879" y="161"/>
                  <a:pt x="878" y="162"/>
                </a:cubicBezTo>
                <a:cubicBezTo>
                  <a:pt x="763" y="277"/>
                  <a:pt x="763" y="277"/>
                  <a:pt x="763" y="277"/>
                </a:cubicBezTo>
                <a:cubicBezTo>
                  <a:pt x="762" y="278"/>
                  <a:pt x="762" y="280"/>
                  <a:pt x="763" y="281"/>
                </a:cubicBezTo>
                <a:cubicBezTo>
                  <a:pt x="764" y="282"/>
                  <a:pt x="764" y="282"/>
                  <a:pt x="765" y="282"/>
                </a:cubicBezTo>
                <a:close/>
                <a:moveTo>
                  <a:pt x="913" y="131"/>
                </a:moveTo>
                <a:cubicBezTo>
                  <a:pt x="914" y="132"/>
                  <a:pt x="915" y="132"/>
                  <a:pt x="915" y="132"/>
                </a:cubicBezTo>
                <a:cubicBezTo>
                  <a:pt x="916" y="132"/>
                  <a:pt x="917" y="132"/>
                  <a:pt x="918" y="131"/>
                </a:cubicBezTo>
                <a:cubicBezTo>
                  <a:pt x="968" y="81"/>
                  <a:pt x="968" y="81"/>
                  <a:pt x="968" y="81"/>
                </a:cubicBezTo>
                <a:cubicBezTo>
                  <a:pt x="969" y="80"/>
                  <a:pt x="969" y="78"/>
                  <a:pt x="968" y="77"/>
                </a:cubicBezTo>
                <a:cubicBezTo>
                  <a:pt x="967" y="75"/>
                  <a:pt x="965" y="75"/>
                  <a:pt x="963" y="77"/>
                </a:cubicBezTo>
                <a:cubicBezTo>
                  <a:pt x="913" y="127"/>
                  <a:pt x="913" y="127"/>
                  <a:pt x="913" y="127"/>
                </a:cubicBezTo>
                <a:cubicBezTo>
                  <a:pt x="912" y="128"/>
                  <a:pt x="912" y="130"/>
                  <a:pt x="913" y="131"/>
                </a:cubicBezTo>
                <a:close/>
                <a:moveTo>
                  <a:pt x="399" y="650"/>
                </a:moveTo>
                <a:cubicBezTo>
                  <a:pt x="521" y="527"/>
                  <a:pt x="521" y="527"/>
                  <a:pt x="521" y="527"/>
                </a:cubicBezTo>
                <a:cubicBezTo>
                  <a:pt x="523" y="526"/>
                  <a:pt x="523" y="524"/>
                  <a:pt x="521" y="523"/>
                </a:cubicBezTo>
                <a:cubicBezTo>
                  <a:pt x="520" y="522"/>
                  <a:pt x="518" y="522"/>
                  <a:pt x="517" y="523"/>
                </a:cubicBezTo>
                <a:cubicBezTo>
                  <a:pt x="395" y="646"/>
                  <a:pt x="395" y="646"/>
                  <a:pt x="395" y="646"/>
                </a:cubicBezTo>
                <a:cubicBezTo>
                  <a:pt x="393" y="647"/>
                  <a:pt x="393" y="649"/>
                  <a:pt x="395" y="650"/>
                </a:cubicBezTo>
                <a:cubicBezTo>
                  <a:pt x="395" y="650"/>
                  <a:pt x="396" y="651"/>
                  <a:pt x="397" y="651"/>
                </a:cubicBezTo>
                <a:cubicBezTo>
                  <a:pt x="397" y="651"/>
                  <a:pt x="398" y="650"/>
                  <a:pt x="399" y="650"/>
                </a:cubicBezTo>
                <a:close/>
                <a:moveTo>
                  <a:pt x="906" y="142"/>
                </a:moveTo>
                <a:cubicBezTo>
                  <a:pt x="906" y="142"/>
                  <a:pt x="907" y="141"/>
                  <a:pt x="908" y="141"/>
                </a:cubicBezTo>
                <a:cubicBezTo>
                  <a:pt x="909" y="139"/>
                  <a:pt x="909" y="139"/>
                  <a:pt x="909" y="139"/>
                </a:cubicBezTo>
                <a:cubicBezTo>
                  <a:pt x="909" y="139"/>
                  <a:pt x="910" y="139"/>
                  <a:pt x="910" y="139"/>
                </a:cubicBezTo>
                <a:cubicBezTo>
                  <a:pt x="910" y="139"/>
                  <a:pt x="910" y="138"/>
                  <a:pt x="911" y="138"/>
                </a:cubicBezTo>
                <a:cubicBezTo>
                  <a:pt x="913" y="136"/>
                  <a:pt x="913" y="136"/>
                  <a:pt x="913" y="136"/>
                </a:cubicBezTo>
                <a:cubicBezTo>
                  <a:pt x="914" y="135"/>
                  <a:pt x="914" y="133"/>
                  <a:pt x="913" y="131"/>
                </a:cubicBezTo>
                <a:cubicBezTo>
                  <a:pt x="912" y="130"/>
                  <a:pt x="910" y="130"/>
                  <a:pt x="909" y="131"/>
                </a:cubicBezTo>
                <a:cubicBezTo>
                  <a:pt x="906" y="134"/>
                  <a:pt x="906" y="134"/>
                  <a:pt x="906" y="134"/>
                </a:cubicBezTo>
                <a:cubicBezTo>
                  <a:pt x="906" y="134"/>
                  <a:pt x="906" y="134"/>
                  <a:pt x="906" y="135"/>
                </a:cubicBezTo>
                <a:cubicBezTo>
                  <a:pt x="905" y="135"/>
                  <a:pt x="905" y="135"/>
                  <a:pt x="905" y="135"/>
                </a:cubicBezTo>
                <a:cubicBezTo>
                  <a:pt x="903" y="137"/>
                  <a:pt x="903" y="137"/>
                  <a:pt x="903" y="137"/>
                </a:cubicBezTo>
                <a:cubicBezTo>
                  <a:pt x="902" y="138"/>
                  <a:pt x="902" y="140"/>
                  <a:pt x="903" y="141"/>
                </a:cubicBezTo>
                <a:cubicBezTo>
                  <a:pt x="904" y="141"/>
                  <a:pt x="905" y="142"/>
                  <a:pt x="906" y="142"/>
                </a:cubicBezTo>
                <a:close/>
                <a:moveTo>
                  <a:pt x="1028" y="19"/>
                </a:moveTo>
                <a:cubicBezTo>
                  <a:pt x="1029" y="19"/>
                  <a:pt x="1030" y="19"/>
                  <a:pt x="1030" y="18"/>
                </a:cubicBezTo>
                <a:cubicBezTo>
                  <a:pt x="1031" y="17"/>
                  <a:pt x="1031" y="17"/>
                  <a:pt x="1031" y="17"/>
                </a:cubicBezTo>
                <a:cubicBezTo>
                  <a:pt x="1033" y="16"/>
                  <a:pt x="1033" y="14"/>
                  <a:pt x="1031" y="13"/>
                </a:cubicBezTo>
                <a:cubicBezTo>
                  <a:pt x="1030" y="12"/>
                  <a:pt x="1028" y="12"/>
                  <a:pt x="1027" y="13"/>
                </a:cubicBezTo>
                <a:cubicBezTo>
                  <a:pt x="1026" y="14"/>
                  <a:pt x="1026" y="14"/>
                  <a:pt x="1026" y="14"/>
                </a:cubicBezTo>
                <a:cubicBezTo>
                  <a:pt x="1025" y="15"/>
                  <a:pt x="1025" y="17"/>
                  <a:pt x="1026" y="18"/>
                </a:cubicBezTo>
                <a:cubicBezTo>
                  <a:pt x="1027" y="19"/>
                  <a:pt x="1028" y="19"/>
                  <a:pt x="1028" y="19"/>
                </a:cubicBezTo>
                <a:close/>
                <a:moveTo>
                  <a:pt x="397" y="661"/>
                </a:moveTo>
                <a:cubicBezTo>
                  <a:pt x="398" y="662"/>
                  <a:pt x="399" y="662"/>
                  <a:pt x="399" y="662"/>
                </a:cubicBezTo>
                <a:cubicBezTo>
                  <a:pt x="400" y="662"/>
                  <a:pt x="401" y="662"/>
                  <a:pt x="402" y="661"/>
                </a:cubicBezTo>
                <a:cubicBezTo>
                  <a:pt x="531" y="531"/>
                  <a:pt x="531" y="531"/>
                  <a:pt x="531" y="531"/>
                </a:cubicBezTo>
                <a:cubicBezTo>
                  <a:pt x="533" y="530"/>
                  <a:pt x="533" y="528"/>
                  <a:pt x="531" y="527"/>
                </a:cubicBezTo>
                <a:cubicBezTo>
                  <a:pt x="530" y="526"/>
                  <a:pt x="528" y="526"/>
                  <a:pt x="527" y="527"/>
                </a:cubicBezTo>
                <a:cubicBezTo>
                  <a:pt x="397" y="657"/>
                  <a:pt x="397" y="657"/>
                  <a:pt x="397" y="657"/>
                </a:cubicBezTo>
                <a:cubicBezTo>
                  <a:pt x="396" y="658"/>
                  <a:pt x="396" y="660"/>
                  <a:pt x="397" y="661"/>
                </a:cubicBezTo>
                <a:close/>
                <a:moveTo>
                  <a:pt x="930" y="124"/>
                </a:moveTo>
                <a:cubicBezTo>
                  <a:pt x="929" y="125"/>
                  <a:pt x="929" y="127"/>
                  <a:pt x="930" y="128"/>
                </a:cubicBezTo>
                <a:cubicBezTo>
                  <a:pt x="931" y="129"/>
                  <a:pt x="932" y="129"/>
                  <a:pt x="933" y="129"/>
                </a:cubicBezTo>
                <a:cubicBezTo>
                  <a:pt x="933" y="129"/>
                  <a:pt x="934" y="129"/>
                  <a:pt x="935" y="128"/>
                </a:cubicBezTo>
                <a:cubicBezTo>
                  <a:pt x="978" y="84"/>
                  <a:pt x="978" y="84"/>
                  <a:pt x="978" y="84"/>
                </a:cubicBezTo>
                <a:cubicBezTo>
                  <a:pt x="979" y="83"/>
                  <a:pt x="979" y="81"/>
                  <a:pt x="978" y="80"/>
                </a:cubicBezTo>
                <a:cubicBezTo>
                  <a:pt x="977" y="79"/>
                  <a:pt x="975" y="79"/>
                  <a:pt x="974" y="80"/>
                </a:cubicBezTo>
                <a:lnTo>
                  <a:pt x="930" y="124"/>
                </a:lnTo>
                <a:close/>
                <a:moveTo>
                  <a:pt x="919" y="143"/>
                </a:moveTo>
                <a:cubicBezTo>
                  <a:pt x="920" y="143"/>
                  <a:pt x="920" y="142"/>
                  <a:pt x="921" y="142"/>
                </a:cubicBezTo>
                <a:cubicBezTo>
                  <a:pt x="930" y="133"/>
                  <a:pt x="930" y="133"/>
                  <a:pt x="930" y="133"/>
                </a:cubicBezTo>
                <a:cubicBezTo>
                  <a:pt x="931" y="132"/>
                  <a:pt x="931" y="130"/>
                  <a:pt x="930" y="129"/>
                </a:cubicBezTo>
                <a:cubicBezTo>
                  <a:pt x="929" y="127"/>
                  <a:pt x="927" y="127"/>
                  <a:pt x="925" y="129"/>
                </a:cubicBezTo>
                <a:cubicBezTo>
                  <a:pt x="917" y="137"/>
                  <a:pt x="917" y="137"/>
                  <a:pt x="917" y="137"/>
                </a:cubicBezTo>
                <a:cubicBezTo>
                  <a:pt x="915" y="139"/>
                  <a:pt x="915" y="141"/>
                  <a:pt x="917" y="142"/>
                </a:cubicBezTo>
                <a:cubicBezTo>
                  <a:pt x="917" y="142"/>
                  <a:pt x="918" y="143"/>
                  <a:pt x="919" y="143"/>
                </a:cubicBezTo>
                <a:close/>
                <a:moveTo>
                  <a:pt x="746" y="316"/>
                </a:moveTo>
                <a:cubicBezTo>
                  <a:pt x="747" y="316"/>
                  <a:pt x="747" y="315"/>
                  <a:pt x="748" y="315"/>
                </a:cubicBezTo>
                <a:cubicBezTo>
                  <a:pt x="761" y="302"/>
                  <a:pt x="761" y="302"/>
                  <a:pt x="761" y="302"/>
                </a:cubicBezTo>
                <a:cubicBezTo>
                  <a:pt x="774" y="289"/>
                  <a:pt x="774" y="289"/>
                  <a:pt x="774" y="289"/>
                </a:cubicBezTo>
                <a:cubicBezTo>
                  <a:pt x="775" y="287"/>
                  <a:pt x="775" y="285"/>
                  <a:pt x="774" y="284"/>
                </a:cubicBezTo>
                <a:cubicBezTo>
                  <a:pt x="773" y="283"/>
                  <a:pt x="771" y="283"/>
                  <a:pt x="770" y="284"/>
                </a:cubicBezTo>
                <a:cubicBezTo>
                  <a:pt x="757" y="297"/>
                  <a:pt x="757" y="297"/>
                  <a:pt x="757" y="297"/>
                </a:cubicBezTo>
                <a:cubicBezTo>
                  <a:pt x="744" y="310"/>
                  <a:pt x="744" y="310"/>
                  <a:pt x="744" y="310"/>
                </a:cubicBezTo>
                <a:cubicBezTo>
                  <a:pt x="742" y="312"/>
                  <a:pt x="742" y="314"/>
                  <a:pt x="744" y="315"/>
                </a:cubicBezTo>
                <a:cubicBezTo>
                  <a:pt x="744" y="315"/>
                  <a:pt x="745" y="316"/>
                  <a:pt x="746" y="316"/>
                </a:cubicBezTo>
                <a:close/>
                <a:moveTo>
                  <a:pt x="903" y="156"/>
                </a:moveTo>
                <a:cubicBezTo>
                  <a:pt x="903" y="156"/>
                  <a:pt x="904" y="157"/>
                  <a:pt x="905" y="157"/>
                </a:cubicBezTo>
                <a:cubicBezTo>
                  <a:pt x="906" y="157"/>
                  <a:pt x="907" y="156"/>
                  <a:pt x="907" y="156"/>
                </a:cubicBezTo>
                <a:cubicBezTo>
                  <a:pt x="916" y="147"/>
                  <a:pt x="916" y="147"/>
                  <a:pt x="916" y="147"/>
                </a:cubicBezTo>
                <a:cubicBezTo>
                  <a:pt x="917" y="146"/>
                  <a:pt x="917" y="144"/>
                  <a:pt x="916" y="143"/>
                </a:cubicBezTo>
                <a:cubicBezTo>
                  <a:pt x="914" y="142"/>
                  <a:pt x="912" y="142"/>
                  <a:pt x="911" y="143"/>
                </a:cubicBezTo>
                <a:cubicBezTo>
                  <a:pt x="903" y="151"/>
                  <a:pt x="903" y="151"/>
                  <a:pt x="903" y="151"/>
                </a:cubicBezTo>
                <a:cubicBezTo>
                  <a:pt x="902" y="152"/>
                  <a:pt x="902" y="154"/>
                  <a:pt x="903" y="156"/>
                </a:cubicBezTo>
                <a:close/>
                <a:moveTo>
                  <a:pt x="892" y="162"/>
                </a:moveTo>
                <a:cubicBezTo>
                  <a:pt x="821" y="233"/>
                  <a:pt x="821" y="233"/>
                  <a:pt x="821" y="233"/>
                </a:cubicBezTo>
                <a:cubicBezTo>
                  <a:pt x="820" y="234"/>
                  <a:pt x="820" y="236"/>
                  <a:pt x="821" y="237"/>
                </a:cubicBezTo>
                <a:cubicBezTo>
                  <a:pt x="822" y="238"/>
                  <a:pt x="823" y="238"/>
                  <a:pt x="824" y="238"/>
                </a:cubicBezTo>
                <a:cubicBezTo>
                  <a:pt x="824" y="238"/>
                  <a:pt x="825" y="238"/>
                  <a:pt x="826" y="237"/>
                </a:cubicBezTo>
                <a:cubicBezTo>
                  <a:pt x="896" y="166"/>
                  <a:pt x="896" y="166"/>
                  <a:pt x="896" y="166"/>
                </a:cubicBezTo>
                <a:cubicBezTo>
                  <a:pt x="898" y="165"/>
                  <a:pt x="898" y="163"/>
                  <a:pt x="896" y="162"/>
                </a:cubicBezTo>
                <a:cubicBezTo>
                  <a:pt x="895" y="161"/>
                  <a:pt x="893" y="161"/>
                  <a:pt x="892" y="162"/>
                </a:cubicBezTo>
                <a:close/>
                <a:moveTo>
                  <a:pt x="779" y="282"/>
                </a:moveTo>
                <a:cubicBezTo>
                  <a:pt x="780" y="282"/>
                  <a:pt x="781" y="282"/>
                  <a:pt x="781" y="281"/>
                </a:cubicBezTo>
                <a:cubicBezTo>
                  <a:pt x="821" y="242"/>
                  <a:pt x="821" y="242"/>
                  <a:pt x="821" y="242"/>
                </a:cubicBezTo>
                <a:cubicBezTo>
                  <a:pt x="822" y="241"/>
                  <a:pt x="822" y="239"/>
                  <a:pt x="821" y="238"/>
                </a:cubicBezTo>
                <a:cubicBezTo>
                  <a:pt x="820" y="236"/>
                  <a:pt x="818" y="236"/>
                  <a:pt x="816" y="238"/>
                </a:cubicBezTo>
                <a:cubicBezTo>
                  <a:pt x="802" y="252"/>
                  <a:pt x="802" y="252"/>
                  <a:pt x="802" y="252"/>
                </a:cubicBezTo>
                <a:cubicBezTo>
                  <a:pt x="777" y="277"/>
                  <a:pt x="777" y="277"/>
                  <a:pt x="777" y="277"/>
                </a:cubicBezTo>
                <a:cubicBezTo>
                  <a:pt x="776" y="278"/>
                  <a:pt x="776" y="280"/>
                  <a:pt x="777" y="281"/>
                </a:cubicBezTo>
                <a:cubicBezTo>
                  <a:pt x="778" y="282"/>
                  <a:pt x="778" y="282"/>
                  <a:pt x="779" y="282"/>
                </a:cubicBezTo>
                <a:close/>
                <a:moveTo>
                  <a:pt x="941" y="127"/>
                </a:moveTo>
                <a:cubicBezTo>
                  <a:pt x="941" y="127"/>
                  <a:pt x="941" y="127"/>
                  <a:pt x="941" y="127"/>
                </a:cubicBezTo>
                <a:cubicBezTo>
                  <a:pt x="833" y="235"/>
                  <a:pt x="833" y="235"/>
                  <a:pt x="833" y="235"/>
                </a:cubicBezTo>
                <a:cubicBezTo>
                  <a:pt x="832" y="236"/>
                  <a:pt x="832" y="238"/>
                  <a:pt x="833" y="240"/>
                </a:cubicBezTo>
                <a:cubicBezTo>
                  <a:pt x="833" y="240"/>
                  <a:pt x="834" y="241"/>
                  <a:pt x="835" y="241"/>
                </a:cubicBezTo>
                <a:cubicBezTo>
                  <a:pt x="836" y="241"/>
                  <a:pt x="836" y="240"/>
                  <a:pt x="837" y="240"/>
                </a:cubicBezTo>
                <a:cubicBezTo>
                  <a:pt x="945" y="132"/>
                  <a:pt x="945" y="132"/>
                  <a:pt x="945" y="132"/>
                </a:cubicBezTo>
                <a:cubicBezTo>
                  <a:pt x="945" y="131"/>
                  <a:pt x="945" y="131"/>
                  <a:pt x="946" y="131"/>
                </a:cubicBezTo>
                <a:cubicBezTo>
                  <a:pt x="946" y="131"/>
                  <a:pt x="946" y="131"/>
                  <a:pt x="946" y="131"/>
                </a:cubicBezTo>
                <a:cubicBezTo>
                  <a:pt x="986" y="91"/>
                  <a:pt x="986" y="91"/>
                  <a:pt x="986" y="91"/>
                </a:cubicBezTo>
                <a:cubicBezTo>
                  <a:pt x="987" y="90"/>
                  <a:pt x="987" y="88"/>
                  <a:pt x="986" y="86"/>
                </a:cubicBezTo>
                <a:cubicBezTo>
                  <a:pt x="985" y="85"/>
                  <a:pt x="983" y="85"/>
                  <a:pt x="982" y="86"/>
                </a:cubicBezTo>
                <a:cubicBezTo>
                  <a:pt x="942" y="126"/>
                  <a:pt x="942" y="126"/>
                  <a:pt x="942" y="126"/>
                </a:cubicBezTo>
                <a:cubicBezTo>
                  <a:pt x="941" y="127"/>
                  <a:pt x="941" y="127"/>
                  <a:pt x="941" y="127"/>
                </a:cubicBezTo>
                <a:close/>
                <a:moveTo>
                  <a:pt x="1015" y="57"/>
                </a:moveTo>
                <a:cubicBezTo>
                  <a:pt x="1016" y="58"/>
                  <a:pt x="1017" y="58"/>
                  <a:pt x="1017" y="58"/>
                </a:cubicBezTo>
                <a:cubicBezTo>
                  <a:pt x="1018" y="58"/>
                  <a:pt x="1019" y="58"/>
                  <a:pt x="1019" y="57"/>
                </a:cubicBezTo>
                <a:cubicBezTo>
                  <a:pt x="1022" y="55"/>
                  <a:pt x="1022" y="55"/>
                  <a:pt x="1022" y="55"/>
                </a:cubicBezTo>
                <a:cubicBezTo>
                  <a:pt x="1022" y="55"/>
                  <a:pt x="1022" y="55"/>
                  <a:pt x="1022" y="54"/>
                </a:cubicBezTo>
                <a:cubicBezTo>
                  <a:pt x="1023" y="54"/>
                  <a:pt x="1023" y="54"/>
                  <a:pt x="1023" y="54"/>
                </a:cubicBezTo>
                <a:cubicBezTo>
                  <a:pt x="1035" y="41"/>
                  <a:pt x="1035" y="41"/>
                  <a:pt x="1035" y="41"/>
                </a:cubicBezTo>
                <a:cubicBezTo>
                  <a:pt x="1037" y="40"/>
                  <a:pt x="1037" y="38"/>
                  <a:pt x="1035" y="37"/>
                </a:cubicBezTo>
                <a:cubicBezTo>
                  <a:pt x="1034" y="36"/>
                  <a:pt x="1032" y="36"/>
                  <a:pt x="1031" y="37"/>
                </a:cubicBezTo>
                <a:cubicBezTo>
                  <a:pt x="1019" y="49"/>
                  <a:pt x="1019" y="49"/>
                  <a:pt x="1019" y="49"/>
                </a:cubicBezTo>
                <a:cubicBezTo>
                  <a:pt x="1018" y="50"/>
                  <a:pt x="1018" y="50"/>
                  <a:pt x="1018" y="50"/>
                </a:cubicBezTo>
                <a:cubicBezTo>
                  <a:pt x="1018" y="50"/>
                  <a:pt x="1018" y="50"/>
                  <a:pt x="1017" y="51"/>
                </a:cubicBezTo>
                <a:cubicBezTo>
                  <a:pt x="1015" y="53"/>
                  <a:pt x="1015" y="53"/>
                  <a:pt x="1015" y="53"/>
                </a:cubicBezTo>
                <a:cubicBezTo>
                  <a:pt x="1014" y="54"/>
                  <a:pt x="1014" y="56"/>
                  <a:pt x="1015" y="57"/>
                </a:cubicBezTo>
                <a:close/>
                <a:moveTo>
                  <a:pt x="397" y="676"/>
                </a:moveTo>
                <a:cubicBezTo>
                  <a:pt x="397" y="676"/>
                  <a:pt x="398" y="677"/>
                  <a:pt x="399" y="677"/>
                </a:cubicBezTo>
                <a:cubicBezTo>
                  <a:pt x="400" y="677"/>
                  <a:pt x="400" y="676"/>
                  <a:pt x="401" y="676"/>
                </a:cubicBezTo>
                <a:cubicBezTo>
                  <a:pt x="541" y="536"/>
                  <a:pt x="541" y="536"/>
                  <a:pt x="541" y="536"/>
                </a:cubicBezTo>
                <a:cubicBezTo>
                  <a:pt x="542" y="535"/>
                  <a:pt x="542" y="533"/>
                  <a:pt x="541" y="532"/>
                </a:cubicBezTo>
                <a:cubicBezTo>
                  <a:pt x="540" y="530"/>
                  <a:pt x="538" y="530"/>
                  <a:pt x="536" y="532"/>
                </a:cubicBezTo>
                <a:cubicBezTo>
                  <a:pt x="397" y="671"/>
                  <a:pt x="397" y="671"/>
                  <a:pt x="397" y="671"/>
                </a:cubicBezTo>
                <a:cubicBezTo>
                  <a:pt x="395" y="673"/>
                  <a:pt x="395" y="675"/>
                  <a:pt x="397" y="676"/>
                </a:cubicBezTo>
                <a:close/>
                <a:moveTo>
                  <a:pt x="990" y="82"/>
                </a:moveTo>
                <a:cubicBezTo>
                  <a:pt x="991" y="83"/>
                  <a:pt x="991" y="83"/>
                  <a:pt x="992" y="83"/>
                </a:cubicBezTo>
                <a:cubicBezTo>
                  <a:pt x="993" y="83"/>
                  <a:pt x="994" y="83"/>
                  <a:pt x="994" y="82"/>
                </a:cubicBezTo>
                <a:cubicBezTo>
                  <a:pt x="997" y="80"/>
                  <a:pt x="997" y="80"/>
                  <a:pt x="997" y="80"/>
                </a:cubicBezTo>
                <a:cubicBezTo>
                  <a:pt x="998" y="79"/>
                  <a:pt x="998" y="77"/>
                  <a:pt x="997" y="76"/>
                </a:cubicBezTo>
                <a:cubicBezTo>
                  <a:pt x="996" y="74"/>
                  <a:pt x="994" y="74"/>
                  <a:pt x="992" y="76"/>
                </a:cubicBezTo>
                <a:cubicBezTo>
                  <a:pt x="990" y="78"/>
                  <a:pt x="990" y="78"/>
                  <a:pt x="990" y="78"/>
                </a:cubicBezTo>
                <a:cubicBezTo>
                  <a:pt x="989" y="79"/>
                  <a:pt x="989" y="81"/>
                  <a:pt x="990" y="82"/>
                </a:cubicBezTo>
                <a:close/>
                <a:moveTo>
                  <a:pt x="807" y="261"/>
                </a:moveTo>
                <a:cubicBezTo>
                  <a:pt x="806" y="262"/>
                  <a:pt x="806" y="262"/>
                  <a:pt x="806" y="262"/>
                </a:cubicBezTo>
                <a:cubicBezTo>
                  <a:pt x="805" y="263"/>
                  <a:pt x="805" y="265"/>
                  <a:pt x="806" y="267"/>
                </a:cubicBezTo>
                <a:cubicBezTo>
                  <a:pt x="806" y="267"/>
                  <a:pt x="807" y="267"/>
                  <a:pt x="808" y="267"/>
                </a:cubicBezTo>
                <a:cubicBezTo>
                  <a:pt x="809" y="267"/>
                  <a:pt x="810" y="267"/>
                  <a:pt x="810" y="267"/>
                </a:cubicBezTo>
                <a:cubicBezTo>
                  <a:pt x="812" y="265"/>
                  <a:pt x="812" y="265"/>
                  <a:pt x="812" y="265"/>
                </a:cubicBezTo>
                <a:cubicBezTo>
                  <a:pt x="813" y="264"/>
                  <a:pt x="813" y="262"/>
                  <a:pt x="812" y="261"/>
                </a:cubicBezTo>
                <a:cubicBezTo>
                  <a:pt x="811" y="259"/>
                  <a:pt x="809" y="259"/>
                  <a:pt x="807" y="261"/>
                </a:cubicBezTo>
                <a:close/>
                <a:moveTo>
                  <a:pt x="714" y="358"/>
                </a:moveTo>
                <a:cubicBezTo>
                  <a:pt x="715" y="359"/>
                  <a:pt x="716" y="359"/>
                  <a:pt x="716" y="359"/>
                </a:cubicBezTo>
                <a:cubicBezTo>
                  <a:pt x="717" y="359"/>
                  <a:pt x="718" y="359"/>
                  <a:pt x="719" y="358"/>
                </a:cubicBezTo>
                <a:cubicBezTo>
                  <a:pt x="787" y="290"/>
                  <a:pt x="787" y="290"/>
                  <a:pt x="787" y="290"/>
                </a:cubicBezTo>
                <a:cubicBezTo>
                  <a:pt x="788" y="289"/>
                  <a:pt x="788" y="287"/>
                  <a:pt x="787" y="286"/>
                </a:cubicBezTo>
                <a:cubicBezTo>
                  <a:pt x="785" y="284"/>
                  <a:pt x="784" y="284"/>
                  <a:pt x="782" y="286"/>
                </a:cubicBezTo>
                <a:cubicBezTo>
                  <a:pt x="714" y="354"/>
                  <a:pt x="714" y="354"/>
                  <a:pt x="714" y="354"/>
                </a:cubicBezTo>
                <a:cubicBezTo>
                  <a:pt x="713" y="355"/>
                  <a:pt x="713" y="357"/>
                  <a:pt x="714" y="358"/>
                </a:cubicBezTo>
                <a:close/>
                <a:moveTo>
                  <a:pt x="1041" y="49"/>
                </a:moveTo>
                <a:cubicBezTo>
                  <a:pt x="1041" y="49"/>
                  <a:pt x="1042" y="49"/>
                  <a:pt x="1043" y="48"/>
                </a:cubicBezTo>
                <a:cubicBezTo>
                  <a:pt x="1052" y="38"/>
                  <a:pt x="1052" y="38"/>
                  <a:pt x="1052" y="38"/>
                </a:cubicBezTo>
                <a:cubicBezTo>
                  <a:pt x="1053" y="37"/>
                  <a:pt x="1053" y="35"/>
                  <a:pt x="1052" y="34"/>
                </a:cubicBezTo>
                <a:cubicBezTo>
                  <a:pt x="1051" y="33"/>
                  <a:pt x="1049" y="33"/>
                  <a:pt x="1048" y="34"/>
                </a:cubicBezTo>
                <a:cubicBezTo>
                  <a:pt x="1038" y="44"/>
                  <a:pt x="1038" y="44"/>
                  <a:pt x="1038" y="44"/>
                </a:cubicBezTo>
                <a:cubicBezTo>
                  <a:pt x="1037" y="45"/>
                  <a:pt x="1037" y="47"/>
                  <a:pt x="1038" y="48"/>
                </a:cubicBezTo>
                <a:cubicBezTo>
                  <a:pt x="1039" y="49"/>
                  <a:pt x="1040" y="49"/>
                  <a:pt x="1041" y="49"/>
                </a:cubicBezTo>
                <a:close/>
                <a:moveTo>
                  <a:pt x="399" y="690"/>
                </a:moveTo>
                <a:cubicBezTo>
                  <a:pt x="400" y="690"/>
                  <a:pt x="401" y="690"/>
                  <a:pt x="401" y="689"/>
                </a:cubicBezTo>
                <a:cubicBezTo>
                  <a:pt x="548" y="543"/>
                  <a:pt x="548" y="543"/>
                  <a:pt x="548" y="543"/>
                </a:cubicBezTo>
                <a:cubicBezTo>
                  <a:pt x="549" y="542"/>
                  <a:pt x="549" y="540"/>
                  <a:pt x="548" y="538"/>
                </a:cubicBezTo>
                <a:cubicBezTo>
                  <a:pt x="547" y="537"/>
                  <a:pt x="545" y="537"/>
                  <a:pt x="544" y="538"/>
                </a:cubicBezTo>
                <a:cubicBezTo>
                  <a:pt x="397" y="685"/>
                  <a:pt x="397" y="685"/>
                  <a:pt x="397" y="685"/>
                </a:cubicBezTo>
                <a:cubicBezTo>
                  <a:pt x="396" y="686"/>
                  <a:pt x="396" y="688"/>
                  <a:pt x="397" y="689"/>
                </a:cubicBezTo>
                <a:cubicBezTo>
                  <a:pt x="398" y="690"/>
                  <a:pt x="398" y="690"/>
                  <a:pt x="399" y="690"/>
                </a:cubicBezTo>
                <a:close/>
                <a:moveTo>
                  <a:pt x="703" y="387"/>
                </a:moveTo>
                <a:cubicBezTo>
                  <a:pt x="704" y="387"/>
                  <a:pt x="704" y="386"/>
                  <a:pt x="705" y="386"/>
                </a:cubicBezTo>
                <a:cubicBezTo>
                  <a:pt x="804" y="287"/>
                  <a:pt x="804" y="287"/>
                  <a:pt x="804" y="287"/>
                </a:cubicBezTo>
                <a:cubicBezTo>
                  <a:pt x="804" y="286"/>
                  <a:pt x="804" y="286"/>
                  <a:pt x="805" y="286"/>
                </a:cubicBezTo>
                <a:cubicBezTo>
                  <a:pt x="805" y="286"/>
                  <a:pt x="805" y="286"/>
                  <a:pt x="805" y="286"/>
                </a:cubicBezTo>
                <a:cubicBezTo>
                  <a:pt x="808" y="283"/>
                  <a:pt x="808" y="283"/>
                  <a:pt x="808" y="283"/>
                </a:cubicBezTo>
                <a:cubicBezTo>
                  <a:pt x="809" y="281"/>
                  <a:pt x="809" y="279"/>
                  <a:pt x="808" y="278"/>
                </a:cubicBezTo>
                <a:cubicBezTo>
                  <a:pt x="807" y="277"/>
                  <a:pt x="805" y="277"/>
                  <a:pt x="804" y="278"/>
                </a:cubicBezTo>
                <a:cubicBezTo>
                  <a:pt x="801" y="281"/>
                  <a:pt x="801" y="281"/>
                  <a:pt x="801" y="281"/>
                </a:cubicBezTo>
                <a:cubicBezTo>
                  <a:pt x="801" y="281"/>
                  <a:pt x="800" y="282"/>
                  <a:pt x="800" y="282"/>
                </a:cubicBezTo>
                <a:cubicBezTo>
                  <a:pt x="800" y="282"/>
                  <a:pt x="800" y="282"/>
                  <a:pt x="800" y="282"/>
                </a:cubicBezTo>
                <a:cubicBezTo>
                  <a:pt x="701" y="381"/>
                  <a:pt x="701" y="381"/>
                  <a:pt x="701" y="381"/>
                </a:cubicBezTo>
                <a:cubicBezTo>
                  <a:pt x="699" y="382"/>
                  <a:pt x="699" y="384"/>
                  <a:pt x="701" y="386"/>
                </a:cubicBezTo>
                <a:cubicBezTo>
                  <a:pt x="701" y="386"/>
                  <a:pt x="702" y="387"/>
                  <a:pt x="703" y="387"/>
                </a:cubicBezTo>
                <a:close/>
                <a:moveTo>
                  <a:pt x="933" y="157"/>
                </a:moveTo>
                <a:cubicBezTo>
                  <a:pt x="933" y="157"/>
                  <a:pt x="933" y="157"/>
                  <a:pt x="933" y="157"/>
                </a:cubicBezTo>
                <a:cubicBezTo>
                  <a:pt x="999" y="91"/>
                  <a:pt x="999" y="91"/>
                  <a:pt x="999" y="91"/>
                </a:cubicBezTo>
                <a:cubicBezTo>
                  <a:pt x="1002" y="89"/>
                  <a:pt x="1002" y="89"/>
                  <a:pt x="1002" y="89"/>
                </a:cubicBezTo>
                <a:cubicBezTo>
                  <a:pt x="1002" y="89"/>
                  <a:pt x="1002" y="89"/>
                  <a:pt x="1002" y="89"/>
                </a:cubicBezTo>
                <a:cubicBezTo>
                  <a:pt x="1006" y="84"/>
                  <a:pt x="1006" y="84"/>
                  <a:pt x="1006" y="84"/>
                </a:cubicBezTo>
                <a:cubicBezTo>
                  <a:pt x="1007" y="84"/>
                  <a:pt x="1007" y="83"/>
                  <a:pt x="1007" y="82"/>
                </a:cubicBezTo>
                <a:cubicBezTo>
                  <a:pt x="1007" y="81"/>
                  <a:pt x="1007" y="81"/>
                  <a:pt x="1006" y="80"/>
                </a:cubicBezTo>
                <a:cubicBezTo>
                  <a:pt x="1006" y="80"/>
                  <a:pt x="1006" y="80"/>
                  <a:pt x="1005" y="79"/>
                </a:cubicBezTo>
                <a:cubicBezTo>
                  <a:pt x="1005" y="79"/>
                  <a:pt x="1005" y="79"/>
                  <a:pt x="1005" y="79"/>
                </a:cubicBezTo>
                <a:cubicBezTo>
                  <a:pt x="1005" y="79"/>
                  <a:pt x="1005" y="79"/>
                  <a:pt x="1005" y="79"/>
                </a:cubicBezTo>
                <a:cubicBezTo>
                  <a:pt x="1005" y="79"/>
                  <a:pt x="1005" y="79"/>
                  <a:pt x="1004" y="79"/>
                </a:cubicBezTo>
                <a:cubicBezTo>
                  <a:pt x="1004" y="79"/>
                  <a:pt x="1003" y="79"/>
                  <a:pt x="1002" y="80"/>
                </a:cubicBezTo>
                <a:cubicBezTo>
                  <a:pt x="1002" y="80"/>
                  <a:pt x="1002" y="80"/>
                  <a:pt x="1002" y="80"/>
                </a:cubicBezTo>
                <a:cubicBezTo>
                  <a:pt x="928" y="154"/>
                  <a:pt x="928" y="154"/>
                  <a:pt x="928" y="154"/>
                </a:cubicBezTo>
                <a:cubicBezTo>
                  <a:pt x="928" y="154"/>
                  <a:pt x="928" y="154"/>
                  <a:pt x="928" y="154"/>
                </a:cubicBezTo>
                <a:cubicBezTo>
                  <a:pt x="928" y="154"/>
                  <a:pt x="928" y="154"/>
                  <a:pt x="928" y="154"/>
                </a:cubicBezTo>
                <a:cubicBezTo>
                  <a:pt x="852" y="229"/>
                  <a:pt x="852" y="229"/>
                  <a:pt x="852" y="229"/>
                </a:cubicBezTo>
                <a:cubicBezTo>
                  <a:pt x="851" y="231"/>
                  <a:pt x="851" y="233"/>
                  <a:pt x="852" y="234"/>
                </a:cubicBezTo>
                <a:cubicBezTo>
                  <a:pt x="853" y="234"/>
                  <a:pt x="854" y="235"/>
                  <a:pt x="855" y="235"/>
                </a:cubicBezTo>
                <a:cubicBezTo>
                  <a:pt x="855" y="235"/>
                  <a:pt x="856" y="234"/>
                  <a:pt x="857" y="234"/>
                </a:cubicBezTo>
                <a:cubicBezTo>
                  <a:pt x="933" y="158"/>
                  <a:pt x="933" y="158"/>
                  <a:pt x="933" y="158"/>
                </a:cubicBezTo>
                <a:cubicBezTo>
                  <a:pt x="933" y="158"/>
                  <a:pt x="933" y="157"/>
                  <a:pt x="933" y="157"/>
                </a:cubicBezTo>
                <a:close/>
                <a:moveTo>
                  <a:pt x="1009" y="80"/>
                </a:moveTo>
                <a:cubicBezTo>
                  <a:pt x="1010" y="80"/>
                  <a:pt x="1011" y="80"/>
                  <a:pt x="1012" y="79"/>
                </a:cubicBezTo>
                <a:cubicBezTo>
                  <a:pt x="1015" y="76"/>
                  <a:pt x="1015" y="76"/>
                  <a:pt x="1015" y="76"/>
                </a:cubicBezTo>
                <a:cubicBezTo>
                  <a:pt x="1016" y="75"/>
                  <a:pt x="1016" y="73"/>
                  <a:pt x="1015" y="71"/>
                </a:cubicBezTo>
                <a:cubicBezTo>
                  <a:pt x="1014" y="70"/>
                  <a:pt x="1012" y="70"/>
                  <a:pt x="1011" y="71"/>
                </a:cubicBezTo>
                <a:cubicBezTo>
                  <a:pt x="1007" y="75"/>
                  <a:pt x="1007" y="75"/>
                  <a:pt x="1007" y="75"/>
                </a:cubicBezTo>
                <a:cubicBezTo>
                  <a:pt x="1006" y="76"/>
                  <a:pt x="1006" y="78"/>
                  <a:pt x="1007" y="79"/>
                </a:cubicBezTo>
                <a:cubicBezTo>
                  <a:pt x="1008" y="80"/>
                  <a:pt x="1009" y="80"/>
                  <a:pt x="1009" y="80"/>
                </a:cubicBezTo>
                <a:close/>
                <a:moveTo>
                  <a:pt x="1027" y="55"/>
                </a:moveTo>
                <a:cubicBezTo>
                  <a:pt x="1020" y="62"/>
                  <a:pt x="1020" y="62"/>
                  <a:pt x="1020" y="62"/>
                </a:cubicBezTo>
                <a:cubicBezTo>
                  <a:pt x="1018" y="63"/>
                  <a:pt x="1018" y="65"/>
                  <a:pt x="1020" y="67"/>
                </a:cubicBezTo>
                <a:cubicBezTo>
                  <a:pt x="1020" y="67"/>
                  <a:pt x="1021" y="68"/>
                  <a:pt x="1022" y="68"/>
                </a:cubicBezTo>
                <a:cubicBezTo>
                  <a:pt x="1023" y="68"/>
                  <a:pt x="1023" y="67"/>
                  <a:pt x="1024" y="67"/>
                </a:cubicBezTo>
                <a:cubicBezTo>
                  <a:pt x="1031" y="59"/>
                  <a:pt x="1031" y="59"/>
                  <a:pt x="1031" y="59"/>
                </a:cubicBezTo>
                <a:cubicBezTo>
                  <a:pt x="1032" y="58"/>
                  <a:pt x="1032" y="56"/>
                  <a:pt x="1031" y="55"/>
                </a:cubicBezTo>
                <a:cubicBezTo>
                  <a:pt x="1030" y="54"/>
                  <a:pt x="1028" y="54"/>
                  <a:pt x="1027" y="55"/>
                </a:cubicBezTo>
                <a:close/>
                <a:moveTo>
                  <a:pt x="860" y="243"/>
                </a:moveTo>
                <a:cubicBezTo>
                  <a:pt x="861" y="243"/>
                  <a:pt x="862" y="243"/>
                  <a:pt x="863" y="242"/>
                </a:cubicBezTo>
                <a:cubicBezTo>
                  <a:pt x="872" y="232"/>
                  <a:pt x="872" y="232"/>
                  <a:pt x="872" y="232"/>
                </a:cubicBezTo>
                <a:cubicBezTo>
                  <a:pt x="874" y="231"/>
                  <a:pt x="874" y="229"/>
                  <a:pt x="872" y="228"/>
                </a:cubicBezTo>
                <a:cubicBezTo>
                  <a:pt x="871" y="227"/>
                  <a:pt x="869" y="227"/>
                  <a:pt x="868" y="228"/>
                </a:cubicBezTo>
                <a:cubicBezTo>
                  <a:pt x="858" y="238"/>
                  <a:pt x="858" y="238"/>
                  <a:pt x="858" y="238"/>
                </a:cubicBezTo>
                <a:cubicBezTo>
                  <a:pt x="857" y="239"/>
                  <a:pt x="857" y="241"/>
                  <a:pt x="858" y="242"/>
                </a:cubicBezTo>
                <a:cubicBezTo>
                  <a:pt x="859" y="243"/>
                  <a:pt x="860" y="243"/>
                  <a:pt x="860" y="243"/>
                </a:cubicBezTo>
                <a:close/>
                <a:moveTo>
                  <a:pt x="1034" y="62"/>
                </a:moveTo>
                <a:cubicBezTo>
                  <a:pt x="1031" y="65"/>
                  <a:pt x="1031" y="65"/>
                  <a:pt x="1031" y="65"/>
                </a:cubicBezTo>
                <a:cubicBezTo>
                  <a:pt x="1030" y="66"/>
                  <a:pt x="1030" y="68"/>
                  <a:pt x="1031" y="69"/>
                </a:cubicBezTo>
                <a:cubicBezTo>
                  <a:pt x="1032" y="70"/>
                  <a:pt x="1033" y="70"/>
                  <a:pt x="1033" y="70"/>
                </a:cubicBezTo>
                <a:cubicBezTo>
                  <a:pt x="1034" y="70"/>
                  <a:pt x="1035" y="70"/>
                  <a:pt x="1036" y="69"/>
                </a:cubicBezTo>
                <a:cubicBezTo>
                  <a:pt x="1038" y="66"/>
                  <a:pt x="1038" y="66"/>
                  <a:pt x="1038" y="66"/>
                </a:cubicBezTo>
                <a:cubicBezTo>
                  <a:pt x="1039" y="65"/>
                  <a:pt x="1039" y="63"/>
                  <a:pt x="1038" y="62"/>
                </a:cubicBezTo>
                <a:cubicBezTo>
                  <a:pt x="1037" y="61"/>
                  <a:pt x="1035" y="61"/>
                  <a:pt x="1034" y="62"/>
                </a:cubicBezTo>
                <a:close/>
                <a:moveTo>
                  <a:pt x="705" y="399"/>
                </a:moveTo>
                <a:cubicBezTo>
                  <a:pt x="706" y="399"/>
                  <a:pt x="706" y="398"/>
                  <a:pt x="707" y="398"/>
                </a:cubicBezTo>
                <a:cubicBezTo>
                  <a:pt x="825" y="280"/>
                  <a:pt x="825" y="280"/>
                  <a:pt x="825" y="280"/>
                </a:cubicBezTo>
                <a:cubicBezTo>
                  <a:pt x="826" y="278"/>
                  <a:pt x="826" y="277"/>
                  <a:pt x="825" y="275"/>
                </a:cubicBezTo>
                <a:cubicBezTo>
                  <a:pt x="824" y="274"/>
                  <a:pt x="822" y="274"/>
                  <a:pt x="821" y="275"/>
                </a:cubicBezTo>
                <a:cubicBezTo>
                  <a:pt x="703" y="393"/>
                  <a:pt x="703" y="393"/>
                  <a:pt x="703" y="393"/>
                </a:cubicBezTo>
                <a:cubicBezTo>
                  <a:pt x="701" y="395"/>
                  <a:pt x="701" y="396"/>
                  <a:pt x="703" y="398"/>
                </a:cubicBezTo>
                <a:cubicBezTo>
                  <a:pt x="703" y="398"/>
                  <a:pt x="704" y="399"/>
                  <a:pt x="705" y="399"/>
                </a:cubicBezTo>
                <a:close/>
                <a:moveTo>
                  <a:pt x="853" y="251"/>
                </a:moveTo>
                <a:cubicBezTo>
                  <a:pt x="854" y="250"/>
                  <a:pt x="854" y="248"/>
                  <a:pt x="853" y="247"/>
                </a:cubicBezTo>
                <a:cubicBezTo>
                  <a:pt x="852" y="246"/>
                  <a:pt x="850" y="246"/>
                  <a:pt x="849" y="247"/>
                </a:cubicBezTo>
                <a:cubicBezTo>
                  <a:pt x="844" y="252"/>
                  <a:pt x="844" y="252"/>
                  <a:pt x="844" y="252"/>
                </a:cubicBezTo>
                <a:cubicBezTo>
                  <a:pt x="842" y="254"/>
                  <a:pt x="842" y="256"/>
                  <a:pt x="844" y="257"/>
                </a:cubicBezTo>
                <a:cubicBezTo>
                  <a:pt x="844" y="257"/>
                  <a:pt x="845" y="258"/>
                  <a:pt x="846" y="258"/>
                </a:cubicBezTo>
                <a:cubicBezTo>
                  <a:pt x="847" y="258"/>
                  <a:pt x="847" y="257"/>
                  <a:pt x="848" y="257"/>
                </a:cubicBezTo>
                <a:lnTo>
                  <a:pt x="853" y="251"/>
                </a:lnTo>
                <a:close/>
                <a:moveTo>
                  <a:pt x="400" y="703"/>
                </a:moveTo>
                <a:cubicBezTo>
                  <a:pt x="401" y="703"/>
                  <a:pt x="402" y="703"/>
                  <a:pt x="402" y="702"/>
                </a:cubicBezTo>
                <a:cubicBezTo>
                  <a:pt x="559" y="545"/>
                  <a:pt x="559" y="545"/>
                  <a:pt x="559" y="545"/>
                </a:cubicBezTo>
                <a:cubicBezTo>
                  <a:pt x="561" y="544"/>
                  <a:pt x="561" y="542"/>
                  <a:pt x="559" y="541"/>
                </a:cubicBezTo>
                <a:cubicBezTo>
                  <a:pt x="558" y="540"/>
                  <a:pt x="556" y="540"/>
                  <a:pt x="555" y="541"/>
                </a:cubicBezTo>
                <a:cubicBezTo>
                  <a:pt x="398" y="698"/>
                  <a:pt x="398" y="698"/>
                  <a:pt x="398" y="698"/>
                </a:cubicBezTo>
                <a:cubicBezTo>
                  <a:pt x="397" y="699"/>
                  <a:pt x="397" y="701"/>
                  <a:pt x="398" y="702"/>
                </a:cubicBezTo>
                <a:cubicBezTo>
                  <a:pt x="399" y="703"/>
                  <a:pt x="399" y="703"/>
                  <a:pt x="400" y="703"/>
                </a:cubicBezTo>
                <a:close/>
                <a:moveTo>
                  <a:pt x="873" y="223"/>
                </a:moveTo>
                <a:cubicBezTo>
                  <a:pt x="872" y="224"/>
                  <a:pt x="872" y="226"/>
                  <a:pt x="873" y="228"/>
                </a:cubicBezTo>
                <a:cubicBezTo>
                  <a:pt x="873" y="228"/>
                  <a:pt x="874" y="229"/>
                  <a:pt x="875" y="229"/>
                </a:cubicBezTo>
                <a:cubicBezTo>
                  <a:pt x="876" y="229"/>
                  <a:pt x="876" y="228"/>
                  <a:pt x="877" y="228"/>
                </a:cubicBezTo>
                <a:cubicBezTo>
                  <a:pt x="1023" y="82"/>
                  <a:pt x="1023" y="82"/>
                  <a:pt x="1023" y="82"/>
                </a:cubicBezTo>
                <a:cubicBezTo>
                  <a:pt x="1024" y="81"/>
                  <a:pt x="1024" y="79"/>
                  <a:pt x="1023" y="78"/>
                </a:cubicBezTo>
                <a:cubicBezTo>
                  <a:pt x="1021" y="77"/>
                  <a:pt x="1019" y="77"/>
                  <a:pt x="1018" y="78"/>
                </a:cubicBezTo>
                <a:lnTo>
                  <a:pt x="873" y="223"/>
                </a:lnTo>
                <a:close/>
                <a:moveTo>
                  <a:pt x="1062" y="42"/>
                </a:moveTo>
                <a:cubicBezTo>
                  <a:pt x="1063" y="42"/>
                  <a:pt x="1063" y="41"/>
                  <a:pt x="1064" y="41"/>
                </a:cubicBezTo>
                <a:cubicBezTo>
                  <a:pt x="1069" y="36"/>
                  <a:pt x="1069" y="36"/>
                  <a:pt x="1069" y="36"/>
                </a:cubicBezTo>
                <a:cubicBezTo>
                  <a:pt x="1070" y="35"/>
                  <a:pt x="1070" y="33"/>
                  <a:pt x="1069" y="32"/>
                </a:cubicBezTo>
                <a:cubicBezTo>
                  <a:pt x="1067" y="30"/>
                  <a:pt x="1066" y="30"/>
                  <a:pt x="1064" y="32"/>
                </a:cubicBezTo>
                <a:cubicBezTo>
                  <a:pt x="1060" y="36"/>
                  <a:pt x="1060" y="36"/>
                  <a:pt x="1060" y="36"/>
                </a:cubicBezTo>
                <a:cubicBezTo>
                  <a:pt x="1058" y="38"/>
                  <a:pt x="1058" y="39"/>
                  <a:pt x="1060" y="41"/>
                </a:cubicBezTo>
                <a:cubicBezTo>
                  <a:pt x="1060" y="41"/>
                  <a:pt x="1061" y="42"/>
                  <a:pt x="1062" y="42"/>
                </a:cubicBezTo>
                <a:close/>
                <a:moveTo>
                  <a:pt x="867" y="250"/>
                </a:moveTo>
                <a:cubicBezTo>
                  <a:pt x="868" y="250"/>
                  <a:pt x="869" y="250"/>
                  <a:pt x="870" y="249"/>
                </a:cubicBezTo>
                <a:cubicBezTo>
                  <a:pt x="878" y="240"/>
                  <a:pt x="878" y="240"/>
                  <a:pt x="878" y="240"/>
                </a:cubicBezTo>
                <a:cubicBezTo>
                  <a:pt x="880" y="239"/>
                  <a:pt x="880" y="237"/>
                  <a:pt x="878" y="236"/>
                </a:cubicBezTo>
                <a:cubicBezTo>
                  <a:pt x="877" y="235"/>
                  <a:pt x="875" y="235"/>
                  <a:pt x="874" y="236"/>
                </a:cubicBezTo>
                <a:cubicBezTo>
                  <a:pt x="865" y="245"/>
                  <a:pt x="865" y="245"/>
                  <a:pt x="865" y="245"/>
                </a:cubicBezTo>
                <a:cubicBezTo>
                  <a:pt x="864" y="246"/>
                  <a:pt x="864" y="248"/>
                  <a:pt x="865" y="249"/>
                </a:cubicBezTo>
                <a:cubicBezTo>
                  <a:pt x="866" y="250"/>
                  <a:pt x="867" y="250"/>
                  <a:pt x="867" y="250"/>
                </a:cubicBezTo>
                <a:close/>
                <a:moveTo>
                  <a:pt x="708" y="410"/>
                </a:moveTo>
                <a:cubicBezTo>
                  <a:pt x="709" y="410"/>
                  <a:pt x="709" y="409"/>
                  <a:pt x="710" y="409"/>
                </a:cubicBezTo>
                <a:cubicBezTo>
                  <a:pt x="840" y="279"/>
                  <a:pt x="840" y="279"/>
                  <a:pt x="840" y="279"/>
                </a:cubicBezTo>
                <a:cubicBezTo>
                  <a:pt x="841" y="278"/>
                  <a:pt x="841" y="276"/>
                  <a:pt x="840" y="275"/>
                </a:cubicBezTo>
                <a:cubicBezTo>
                  <a:pt x="839" y="273"/>
                  <a:pt x="837" y="273"/>
                  <a:pt x="835" y="275"/>
                </a:cubicBezTo>
                <a:cubicBezTo>
                  <a:pt x="706" y="404"/>
                  <a:pt x="706" y="404"/>
                  <a:pt x="706" y="404"/>
                </a:cubicBezTo>
                <a:cubicBezTo>
                  <a:pt x="704" y="406"/>
                  <a:pt x="704" y="407"/>
                  <a:pt x="706" y="409"/>
                </a:cubicBezTo>
                <a:cubicBezTo>
                  <a:pt x="706" y="409"/>
                  <a:pt x="707" y="410"/>
                  <a:pt x="708" y="410"/>
                </a:cubicBezTo>
                <a:close/>
                <a:moveTo>
                  <a:pt x="1037" y="82"/>
                </a:moveTo>
                <a:cubicBezTo>
                  <a:pt x="1038" y="81"/>
                  <a:pt x="1038" y="79"/>
                  <a:pt x="1037" y="78"/>
                </a:cubicBezTo>
                <a:cubicBezTo>
                  <a:pt x="1035" y="77"/>
                  <a:pt x="1033" y="77"/>
                  <a:pt x="1032" y="78"/>
                </a:cubicBezTo>
                <a:cubicBezTo>
                  <a:pt x="880" y="230"/>
                  <a:pt x="880" y="230"/>
                  <a:pt x="880" y="230"/>
                </a:cubicBezTo>
                <a:cubicBezTo>
                  <a:pt x="879" y="231"/>
                  <a:pt x="879" y="233"/>
                  <a:pt x="880" y="234"/>
                </a:cubicBezTo>
                <a:cubicBezTo>
                  <a:pt x="881" y="235"/>
                  <a:pt x="881" y="235"/>
                  <a:pt x="882" y="235"/>
                </a:cubicBezTo>
                <a:cubicBezTo>
                  <a:pt x="883" y="235"/>
                  <a:pt x="884" y="235"/>
                  <a:pt x="884" y="234"/>
                </a:cubicBezTo>
                <a:lnTo>
                  <a:pt x="1037" y="82"/>
                </a:lnTo>
                <a:close/>
                <a:moveTo>
                  <a:pt x="849" y="268"/>
                </a:moveTo>
                <a:cubicBezTo>
                  <a:pt x="850" y="268"/>
                  <a:pt x="851" y="268"/>
                  <a:pt x="852" y="267"/>
                </a:cubicBezTo>
                <a:cubicBezTo>
                  <a:pt x="856" y="262"/>
                  <a:pt x="856" y="262"/>
                  <a:pt x="856" y="262"/>
                </a:cubicBezTo>
                <a:cubicBezTo>
                  <a:pt x="858" y="261"/>
                  <a:pt x="858" y="259"/>
                  <a:pt x="856" y="258"/>
                </a:cubicBezTo>
                <a:cubicBezTo>
                  <a:pt x="855" y="257"/>
                  <a:pt x="853" y="257"/>
                  <a:pt x="852" y="258"/>
                </a:cubicBezTo>
                <a:cubicBezTo>
                  <a:pt x="847" y="263"/>
                  <a:pt x="847" y="263"/>
                  <a:pt x="847" y="263"/>
                </a:cubicBezTo>
                <a:cubicBezTo>
                  <a:pt x="846" y="264"/>
                  <a:pt x="846" y="266"/>
                  <a:pt x="847" y="267"/>
                </a:cubicBezTo>
                <a:cubicBezTo>
                  <a:pt x="848" y="268"/>
                  <a:pt x="849" y="268"/>
                  <a:pt x="849" y="268"/>
                </a:cubicBezTo>
                <a:close/>
                <a:moveTo>
                  <a:pt x="401" y="717"/>
                </a:moveTo>
                <a:cubicBezTo>
                  <a:pt x="401" y="717"/>
                  <a:pt x="402" y="716"/>
                  <a:pt x="403" y="716"/>
                </a:cubicBezTo>
                <a:cubicBezTo>
                  <a:pt x="572" y="546"/>
                  <a:pt x="572" y="546"/>
                  <a:pt x="572" y="546"/>
                </a:cubicBezTo>
                <a:cubicBezTo>
                  <a:pt x="574" y="545"/>
                  <a:pt x="574" y="543"/>
                  <a:pt x="572" y="542"/>
                </a:cubicBezTo>
                <a:cubicBezTo>
                  <a:pt x="571" y="541"/>
                  <a:pt x="569" y="541"/>
                  <a:pt x="568" y="542"/>
                </a:cubicBezTo>
                <a:cubicBezTo>
                  <a:pt x="399" y="711"/>
                  <a:pt x="399" y="711"/>
                  <a:pt x="399" y="711"/>
                </a:cubicBezTo>
                <a:cubicBezTo>
                  <a:pt x="397" y="713"/>
                  <a:pt x="397" y="715"/>
                  <a:pt x="399" y="716"/>
                </a:cubicBezTo>
                <a:cubicBezTo>
                  <a:pt x="399" y="716"/>
                  <a:pt x="400" y="717"/>
                  <a:pt x="401" y="717"/>
                </a:cubicBezTo>
                <a:close/>
                <a:moveTo>
                  <a:pt x="1053" y="75"/>
                </a:moveTo>
                <a:cubicBezTo>
                  <a:pt x="1054" y="76"/>
                  <a:pt x="1055" y="76"/>
                  <a:pt x="1056" y="76"/>
                </a:cubicBezTo>
                <a:cubicBezTo>
                  <a:pt x="1056" y="76"/>
                  <a:pt x="1057" y="76"/>
                  <a:pt x="1058" y="75"/>
                </a:cubicBezTo>
                <a:cubicBezTo>
                  <a:pt x="1059" y="74"/>
                  <a:pt x="1059" y="74"/>
                  <a:pt x="1059" y="74"/>
                </a:cubicBezTo>
                <a:cubicBezTo>
                  <a:pt x="1060" y="72"/>
                  <a:pt x="1060" y="71"/>
                  <a:pt x="1059" y="69"/>
                </a:cubicBezTo>
                <a:cubicBezTo>
                  <a:pt x="1058" y="68"/>
                  <a:pt x="1056" y="68"/>
                  <a:pt x="1055" y="69"/>
                </a:cubicBezTo>
                <a:cubicBezTo>
                  <a:pt x="1053" y="71"/>
                  <a:pt x="1053" y="71"/>
                  <a:pt x="1053" y="71"/>
                </a:cubicBezTo>
                <a:cubicBezTo>
                  <a:pt x="1052" y="72"/>
                  <a:pt x="1052" y="74"/>
                  <a:pt x="1053" y="75"/>
                </a:cubicBezTo>
                <a:close/>
                <a:moveTo>
                  <a:pt x="1052" y="76"/>
                </a:moveTo>
                <a:cubicBezTo>
                  <a:pt x="1051" y="75"/>
                  <a:pt x="1049" y="75"/>
                  <a:pt x="1048" y="76"/>
                </a:cubicBezTo>
                <a:cubicBezTo>
                  <a:pt x="890" y="234"/>
                  <a:pt x="890" y="234"/>
                  <a:pt x="890" y="234"/>
                </a:cubicBezTo>
                <a:cubicBezTo>
                  <a:pt x="889" y="235"/>
                  <a:pt x="889" y="237"/>
                  <a:pt x="890" y="238"/>
                </a:cubicBezTo>
                <a:cubicBezTo>
                  <a:pt x="891" y="239"/>
                  <a:pt x="891" y="239"/>
                  <a:pt x="892" y="239"/>
                </a:cubicBezTo>
                <a:cubicBezTo>
                  <a:pt x="893" y="239"/>
                  <a:pt x="894" y="239"/>
                  <a:pt x="894" y="238"/>
                </a:cubicBezTo>
                <a:cubicBezTo>
                  <a:pt x="1052" y="81"/>
                  <a:pt x="1052" y="81"/>
                  <a:pt x="1052" y="81"/>
                </a:cubicBezTo>
                <a:cubicBezTo>
                  <a:pt x="1053" y="79"/>
                  <a:pt x="1053" y="77"/>
                  <a:pt x="1052" y="76"/>
                </a:cubicBezTo>
                <a:close/>
                <a:moveTo>
                  <a:pt x="874" y="254"/>
                </a:moveTo>
                <a:cubicBezTo>
                  <a:pt x="875" y="254"/>
                  <a:pt x="876" y="255"/>
                  <a:pt x="877" y="255"/>
                </a:cubicBezTo>
                <a:cubicBezTo>
                  <a:pt x="877" y="255"/>
                  <a:pt x="878" y="254"/>
                  <a:pt x="879" y="254"/>
                </a:cubicBezTo>
                <a:cubicBezTo>
                  <a:pt x="887" y="246"/>
                  <a:pt x="887" y="246"/>
                  <a:pt x="887" y="246"/>
                </a:cubicBezTo>
                <a:cubicBezTo>
                  <a:pt x="888" y="245"/>
                  <a:pt x="888" y="243"/>
                  <a:pt x="887" y="242"/>
                </a:cubicBezTo>
                <a:cubicBezTo>
                  <a:pt x="886" y="240"/>
                  <a:pt x="884" y="240"/>
                  <a:pt x="882" y="242"/>
                </a:cubicBezTo>
                <a:cubicBezTo>
                  <a:pt x="874" y="249"/>
                  <a:pt x="874" y="249"/>
                  <a:pt x="874" y="249"/>
                </a:cubicBezTo>
                <a:cubicBezTo>
                  <a:pt x="873" y="251"/>
                  <a:pt x="873" y="253"/>
                  <a:pt x="874" y="254"/>
                </a:cubicBezTo>
                <a:close/>
                <a:moveTo>
                  <a:pt x="401" y="732"/>
                </a:moveTo>
                <a:cubicBezTo>
                  <a:pt x="580" y="552"/>
                  <a:pt x="580" y="552"/>
                  <a:pt x="580" y="552"/>
                </a:cubicBezTo>
                <a:cubicBezTo>
                  <a:pt x="582" y="551"/>
                  <a:pt x="582" y="549"/>
                  <a:pt x="580" y="548"/>
                </a:cubicBezTo>
                <a:cubicBezTo>
                  <a:pt x="579" y="547"/>
                  <a:pt x="577" y="547"/>
                  <a:pt x="576" y="548"/>
                </a:cubicBezTo>
                <a:cubicBezTo>
                  <a:pt x="396" y="727"/>
                  <a:pt x="396" y="727"/>
                  <a:pt x="396" y="727"/>
                </a:cubicBezTo>
                <a:cubicBezTo>
                  <a:pt x="395" y="729"/>
                  <a:pt x="395" y="731"/>
                  <a:pt x="396" y="732"/>
                </a:cubicBezTo>
                <a:cubicBezTo>
                  <a:pt x="397" y="732"/>
                  <a:pt x="398" y="733"/>
                  <a:pt x="399" y="733"/>
                </a:cubicBezTo>
                <a:cubicBezTo>
                  <a:pt x="399" y="733"/>
                  <a:pt x="400" y="732"/>
                  <a:pt x="401" y="732"/>
                </a:cubicBezTo>
                <a:close/>
                <a:moveTo>
                  <a:pt x="703" y="430"/>
                </a:moveTo>
                <a:cubicBezTo>
                  <a:pt x="856" y="276"/>
                  <a:pt x="856" y="276"/>
                  <a:pt x="856" y="276"/>
                </a:cubicBezTo>
                <a:cubicBezTo>
                  <a:pt x="858" y="275"/>
                  <a:pt x="858" y="273"/>
                  <a:pt x="856" y="272"/>
                </a:cubicBezTo>
                <a:cubicBezTo>
                  <a:pt x="855" y="271"/>
                  <a:pt x="853" y="271"/>
                  <a:pt x="852" y="272"/>
                </a:cubicBezTo>
                <a:cubicBezTo>
                  <a:pt x="698" y="426"/>
                  <a:pt x="698" y="426"/>
                  <a:pt x="698" y="426"/>
                </a:cubicBezTo>
                <a:cubicBezTo>
                  <a:pt x="697" y="427"/>
                  <a:pt x="697" y="429"/>
                  <a:pt x="698" y="430"/>
                </a:cubicBezTo>
                <a:cubicBezTo>
                  <a:pt x="699" y="431"/>
                  <a:pt x="700" y="431"/>
                  <a:pt x="700" y="431"/>
                </a:cubicBezTo>
                <a:cubicBezTo>
                  <a:pt x="701" y="431"/>
                  <a:pt x="702" y="431"/>
                  <a:pt x="703" y="430"/>
                </a:cubicBezTo>
                <a:close/>
                <a:moveTo>
                  <a:pt x="870" y="276"/>
                </a:moveTo>
                <a:cubicBezTo>
                  <a:pt x="871" y="276"/>
                  <a:pt x="871" y="275"/>
                  <a:pt x="872" y="275"/>
                </a:cubicBezTo>
                <a:cubicBezTo>
                  <a:pt x="875" y="271"/>
                  <a:pt x="875" y="271"/>
                  <a:pt x="875" y="271"/>
                </a:cubicBezTo>
                <a:cubicBezTo>
                  <a:pt x="877" y="270"/>
                  <a:pt x="877" y="268"/>
                  <a:pt x="875" y="267"/>
                </a:cubicBezTo>
                <a:cubicBezTo>
                  <a:pt x="874" y="266"/>
                  <a:pt x="872" y="266"/>
                  <a:pt x="871" y="267"/>
                </a:cubicBezTo>
                <a:cubicBezTo>
                  <a:pt x="868" y="270"/>
                  <a:pt x="868" y="270"/>
                  <a:pt x="868" y="270"/>
                </a:cubicBezTo>
                <a:cubicBezTo>
                  <a:pt x="866" y="271"/>
                  <a:pt x="866" y="273"/>
                  <a:pt x="868" y="275"/>
                </a:cubicBezTo>
                <a:cubicBezTo>
                  <a:pt x="868" y="275"/>
                  <a:pt x="869" y="276"/>
                  <a:pt x="870" y="276"/>
                </a:cubicBezTo>
                <a:close/>
                <a:moveTo>
                  <a:pt x="862" y="280"/>
                </a:moveTo>
                <a:cubicBezTo>
                  <a:pt x="861" y="279"/>
                  <a:pt x="859" y="279"/>
                  <a:pt x="858" y="280"/>
                </a:cubicBezTo>
                <a:cubicBezTo>
                  <a:pt x="700" y="438"/>
                  <a:pt x="700" y="438"/>
                  <a:pt x="700" y="438"/>
                </a:cubicBezTo>
                <a:cubicBezTo>
                  <a:pt x="699" y="439"/>
                  <a:pt x="699" y="441"/>
                  <a:pt x="700" y="442"/>
                </a:cubicBezTo>
                <a:cubicBezTo>
                  <a:pt x="701" y="443"/>
                  <a:pt x="702" y="443"/>
                  <a:pt x="702" y="443"/>
                </a:cubicBezTo>
                <a:cubicBezTo>
                  <a:pt x="703" y="443"/>
                  <a:pt x="704" y="443"/>
                  <a:pt x="704" y="442"/>
                </a:cubicBezTo>
                <a:cubicBezTo>
                  <a:pt x="862" y="285"/>
                  <a:pt x="862" y="285"/>
                  <a:pt x="862" y="285"/>
                </a:cubicBezTo>
                <a:cubicBezTo>
                  <a:pt x="863" y="283"/>
                  <a:pt x="863" y="281"/>
                  <a:pt x="862" y="280"/>
                </a:cubicBezTo>
                <a:close/>
                <a:moveTo>
                  <a:pt x="583" y="555"/>
                </a:moveTo>
                <a:cubicBezTo>
                  <a:pt x="399" y="738"/>
                  <a:pt x="399" y="738"/>
                  <a:pt x="399" y="738"/>
                </a:cubicBezTo>
                <a:cubicBezTo>
                  <a:pt x="398" y="740"/>
                  <a:pt x="398" y="742"/>
                  <a:pt x="399" y="743"/>
                </a:cubicBezTo>
                <a:cubicBezTo>
                  <a:pt x="400" y="743"/>
                  <a:pt x="401" y="744"/>
                  <a:pt x="402" y="744"/>
                </a:cubicBezTo>
                <a:cubicBezTo>
                  <a:pt x="402" y="744"/>
                  <a:pt x="403" y="743"/>
                  <a:pt x="404" y="743"/>
                </a:cubicBezTo>
                <a:cubicBezTo>
                  <a:pt x="587" y="559"/>
                  <a:pt x="587" y="559"/>
                  <a:pt x="587" y="559"/>
                </a:cubicBezTo>
                <a:cubicBezTo>
                  <a:pt x="589" y="558"/>
                  <a:pt x="589" y="556"/>
                  <a:pt x="587" y="555"/>
                </a:cubicBezTo>
                <a:cubicBezTo>
                  <a:pt x="586" y="554"/>
                  <a:pt x="584" y="554"/>
                  <a:pt x="583" y="555"/>
                </a:cubicBezTo>
                <a:close/>
                <a:moveTo>
                  <a:pt x="1084" y="61"/>
                </a:moveTo>
                <a:cubicBezTo>
                  <a:pt x="1085" y="61"/>
                  <a:pt x="1086" y="61"/>
                  <a:pt x="1087" y="60"/>
                </a:cubicBezTo>
                <a:cubicBezTo>
                  <a:pt x="1090" y="57"/>
                  <a:pt x="1090" y="57"/>
                  <a:pt x="1090" y="57"/>
                </a:cubicBezTo>
                <a:cubicBezTo>
                  <a:pt x="1091" y="56"/>
                  <a:pt x="1091" y="54"/>
                  <a:pt x="1090" y="53"/>
                </a:cubicBezTo>
                <a:cubicBezTo>
                  <a:pt x="1088" y="51"/>
                  <a:pt x="1087" y="51"/>
                  <a:pt x="1085" y="53"/>
                </a:cubicBezTo>
                <a:cubicBezTo>
                  <a:pt x="1082" y="56"/>
                  <a:pt x="1082" y="56"/>
                  <a:pt x="1082" y="56"/>
                </a:cubicBezTo>
                <a:cubicBezTo>
                  <a:pt x="1081" y="57"/>
                  <a:pt x="1081" y="59"/>
                  <a:pt x="1082" y="60"/>
                </a:cubicBezTo>
                <a:cubicBezTo>
                  <a:pt x="1083" y="61"/>
                  <a:pt x="1084" y="61"/>
                  <a:pt x="1084" y="61"/>
                </a:cubicBezTo>
                <a:close/>
                <a:moveTo>
                  <a:pt x="885" y="261"/>
                </a:moveTo>
                <a:cubicBezTo>
                  <a:pt x="885" y="261"/>
                  <a:pt x="886" y="260"/>
                  <a:pt x="887" y="260"/>
                </a:cubicBezTo>
                <a:cubicBezTo>
                  <a:pt x="895" y="252"/>
                  <a:pt x="895" y="252"/>
                  <a:pt x="895" y="252"/>
                </a:cubicBezTo>
                <a:cubicBezTo>
                  <a:pt x="896" y="251"/>
                  <a:pt x="896" y="249"/>
                  <a:pt x="895" y="248"/>
                </a:cubicBezTo>
                <a:cubicBezTo>
                  <a:pt x="893" y="247"/>
                  <a:pt x="891" y="247"/>
                  <a:pt x="890" y="248"/>
                </a:cubicBezTo>
                <a:cubicBezTo>
                  <a:pt x="883" y="255"/>
                  <a:pt x="883" y="255"/>
                  <a:pt x="883" y="255"/>
                </a:cubicBezTo>
                <a:cubicBezTo>
                  <a:pt x="881" y="257"/>
                  <a:pt x="881" y="259"/>
                  <a:pt x="883" y="260"/>
                </a:cubicBezTo>
                <a:cubicBezTo>
                  <a:pt x="883" y="260"/>
                  <a:pt x="884" y="261"/>
                  <a:pt x="885" y="261"/>
                </a:cubicBezTo>
                <a:close/>
                <a:moveTo>
                  <a:pt x="937" y="200"/>
                </a:moveTo>
                <a:cubicBezTo>
                  <a:pt x="898" y="240"/>
                  <a:pt x="898" y="240"/>
                  <a:pt x="898" y="240"/>
                </a:cubicBezTo>
                <a:cubicBezTo>
                  <a:pt x="897" y="241"/>
                  <a:pt x="897" y="243"/>
                  <a:pt x="898" y="244"/>
                </a:cubicBezTo>
                <a:cubicBezTo>
                  <a:pt x="898" y="245"/>
                  <a:pt x="899" y="245"/>
                  <a:pt x="900" y="245"/>
                </a:cubicBezTo>
                <a:cubicBezTo>
                  <a:pt x="901" y="245"/>
                  <a:pt x="902" y="245"/>
                  <a:pt x="902" y="244"/>
                </a:cubicBezTo>
                <a:cubicBezTo>
                  <a:pt x="942" y="205"/>
                  <a:pt x="942" y="205"/>
                  <a:pt x="942" y="205"/>
                </a:cubicBezTo>
                <a:cubicBezTo>
                  <a:pt x="1072" y="75"/>
                  <a:pt x="1072" y="75"/>
                  <a:pt x="1072" y="75"/>
                </a:cubicBezTo>
                <a:cubicBezTo>
                  <a:pt x="1073" y="74"/>
                  <a:pt x="1073" y="72"/>
                  <a:pt x="1072" y="70"/>
                </a:cubicBezTo>
                <a:cubicBezTo>
                  <a:pt x="1071" y="69"/>
                  <a:pt x="1069" y="69"/>
                  <a:pt x="1068" y="70"/>
                </a:cubicBezTo>
                <a:lnTo>
                  <a:pt x="937" y="200"/>
                </a:lnTo>
                <a:close/>
                <a:moveTo>
                  <a:pt x="860" y="300"/>
                </a:moveTo>
                <a:cubicBezTo>
                  <a:pt x="861" y="299"/>
                  <a:pt x="861" y="297"/>
                  <a:pt x="860" y="296"/>
                </a:cubicBezTo>
                <a:cubicBezTo>
                  <a:pt x="859" y="295"/>
                  <a:pt x="857" y="295"/>
                  <a:pt x="856" y="296"/>
                </a:cubicBezTo>
                <a:cubicBezTo>
                  <a:pt x="708" y="444"/>
                  <a:pt x="708" y="444"/>
                  <a:pt x="708" y="444"/>
                </a:cubicBezTo>
                <a:cubicBezTo>
                  <a:pt x="707" y="445"/>
                  <a:pt x="707" y="447"/>
                  <a:pt x="708" y="448"/>
                </a:cubicBezTo>
                <a:cubicBezTo>
                  <a:pt x="708" y="449"/>
                  <a:pt x="709" y="449"/>
                  <a:pt x="710" y="449"/>
                </a:cubicBezTo>
                <a:cubicBezTo>
                  <a:pt x="711" y="449"/>
                  <a:pt x="712" y="449"/>
                  <a:pt x="712" y="448"/>
                </a:cubicBezTo>
                <a:lnTo>
                  <a:pt x="860" y="300"/>
                </a:lnTo>
                <a:close/>
                <a:moveTo>
                  <a:pt x="904" y="253"/>
                </a:moveTo>
                <a:cubicBezTo>
                  <a:pt x="904" y="253"/>
                  <a:pt x="905" y="254"/>
                  <a:pt x="906" y="254"/>
                </a:cubicBezTo>
                <a:cubicBezTo>
                  <a:pt x="906" y="254"/>
                  <a:pt x="907" y="253"/>
                  <a:pt x="908" y="253"/>
                </a:cubicBezTo>
                <a:cubicBezTo>
                  <a:pt x="1083" y="77"/>
                  <a:pt x="1083" y="77"/>
                  <a:pt x="1083" y="77"/>
                </a:cubicBezTo>
                <a:cubicBezTo>
                  <a:pt x="1102" y="59"/>
                  <a:pt x="1102" y="59"/>
                  <a:pt x="1102" y="59"/>
                </a:cubicBezTo>
                <a:cubicBezTo>
                  <a:pt x="1103" y="58"/>
                  <a:pt x="1103" y="56"/>
                  <a:pt x="1102" y="54"/>
                </a:cubicBezTo>
                <a:cubicBezTo>
                  <a:pt x="1101" y="53"/>
                  <a:pt x="1099" y="53"/>
                  <a:pt x="1098" y="54"/>
                </a:cubicBezTo>
                <a:cubicBezTo>
                  <a:pt x="1079" y="73"/>
                  <a:pt x="1079" y="73"/>
                  <a:pt x="1079" y="73"/>
                </a:cubicBezTo>
                <a:cubicBezTo>
                  <a:pt x="904" y="248"/>
                  <a:pt x="904" y="248"/>
                  <a:pt x="904" y="248"/>
                </a:cubicBezTo>
                <a:cubicBezTo>
                  <a:pt x="902" y="250"/>
                  <a:pt x="902" y="252"/>
                  <a:pt x="904" y="253"/>
                </a:cubicBezTo>
                <a:close/>
                <a:moveTo>
                  <a:pt x="1137" y="22"/>
                </a:moveTo>
                <a:cubicBezTo>
                  <a:pt x="1138" y="22"/>
                  <a:pt x="1139" y="22"/>
                  <a:pt x="1139" y="21"/>
                </a:cubicBezTo>
                <a:cubicBezTo>
                  <a:pt x="1144" y="16"/>
                  <a:pt x="1144" y="16"/>
                  <a:pt x="1144" y="16"/>
                </a:cubicBezTo>
                <a:cubicBezTo>
                  <a:pt x="1146" y="15"/>
                  <a:pt x="1146" y="13"/>
                  <a:pt x="1144" y="12"/>
                </a:cubicBezTo>
                <a:cubicBezTo>
                  <a:pt x="1143" y="11"/>
                  <a:pt x="1141" y="11"/>
                  <a:pt x="1140" y="12"/>
                </a:cubicBezTo>
                <a:cubicBezTo>
                  <a:pt x="1135" y="17"/>
                  <a:pt x="1135" y="17"/>
                  <a:pt x="1135" y="17"/>
                </a:cubicBezTo>
                <a:cubicBezTo>
                  <a:pt x="1134" y="18"/>
                  <a:pt x="1134" y="20"/>
                  <a:pt x="1135" y="21"/>
                </a:cubicBezTo>
                <a:cubicBezTo>
                  <a:pt x="1136" y="22"/>
                  <a:pt x="1136" y="22"/>
                  <a:pt x="1137" y="22"/>
                </a:cubicBezTo>
                <a:close/>
                <a:moveTo>
                  <a:pt x="879" y="280"/>
                </a:moveTo>
                <a:cubicBezTo>
                  <a:pt x="880" y="280"/>
                  <a:pt x="881" y="280"/>
                  <a:pt x="881" y="279"/>
                </a:cubicBezTo>
                <a:cubicBezTo>
                  <a:pt x="888" y="272"/>
                  <a:pt x="888" y="272"/>
                  <a:pt x="888" y="272"/>
                </a:cubicBezTo>
                <a:cubicBezTo>
                  <a:pt x="888" y="272"/>
                  <a:pt x="888" y="272"/>
                  <a:pt x="889" y="272"/>
                </a:cubicBezTo>
                <a:cubicBezTo>
                  <a:pt x="889" y="272"/>
                  <a:pt x="889" y="272"/>
                  <a:pt x="889" y="272"/>
                </a:cubicBezTo>
                <a:cubicBezTo>
                  <a:pt x="900" y="260"/>
                  <a:pt x="900" y="260"/>
                  <a:pt x="900" y="260"/>
                </a:cubicBezTo>
                <a:cubicBezTo>
                  <a:pt x="900" y="260"/>
                  <a:pt x="900" y="260"/>
                  <a:pt x="900" y="260"/>
                </a:cubicBezTo>
                <a:cubicBezTo>
                  <a:pt x="903" y="258"/>
                  <a:pt x="903" y="258"/>
                  <a:pt x="903" y="258"/>
                </a:cubicBezTo>
                <a:cubicBezTo>
                  <a:pt x="904" y="257"/>
                  <a:pt x="904" y="255"/>
                  <a:pt x="903" y="253"/>
                </a:cubicBezTo>
                <a:cubicBezTo>
                  <a:pt x="902" y="252"/>
                  <a:pt x="900" y="252"/>
                  <a:pt x="899" y="253"/>
                </a:cubicBezTo>
                <a:cubicBezTo>
                  <a:pt x="897" y="256"/>
                  <a:pt x="897" y="256"/>
                  <a:pt x="897" y="256"/>
                </a:cubicBezTo>
                <a:cubicBezTo>
                  <a:pt x="897" y="256"/>
                  <a:pt x="897" y="256"/>
                  <a:pt x="897" y="256"/>
                </a:cubicBezTo>
                <a:cubicBezTo>
                  <a:pt x="885" y="267"/>
                  <a:pt x="885" y="267"/>
                  <a:pt x="885" y="267"/>
                </a:cubicBezTo>
                <a:cubicBezTo>
                  <a:pt x="885" y="267"/>
                  <a:pt x="885" y="268"/>
                  <a:pt x="885" y="268"/>
                </a:cubicBezTo>
                <a:cubicBezTo>
                  <a:pt x="884" y="268"/>
                  <a:pt x="884" y="268"/>
                  <a:pt x="884" y="268"/>
                </a:cubicBezTo>
                <a:cubicBezTo>
                  <a:pt x="877" y="275"/>
                  <a:pt x="877" y="275"/>
                  <a:pt x="877" y="275"/>
                </a:cubicBezTo>
                <a:cubicBezTo>
                  <a:pt x="876" y="276"/>
                  <a:pt x="876" y="278"/>
                  <a:pt x="877" y="279"/>
                </a:cubicBezTo>
                <a:cubicBezTo>
                  <a:pt x="877" y="280"/>
                  <a:pt x="878" y="280"/>
                  <a:pt x="879" y="280"/>
                </a:cubicBezTo>
                <a:close/>
                <a:moveTo>
                  <a:pt x="399" y="757"/>
                </a:moveTo>
                <a:cubicBezTo>
                  <a:pt x="400" y="758"/>
                  <a:pt x="400" y="758"/>
                  <a:pt x="401" y="758"/>
                </a:cubicBezTo>
                <a:cubicBezTo>
                  <a:pt x="402" y="758"/>
                  <a:pt x="403" y="758"/>
                  <a:pt x="403" y="757"/>
                </a:cubicBezTo>
                <a:cubicBezTo>
                  <a:pt x="598" y="563"/>
                  <a:pt x="598" y="563"/>
                  <a:pt x="598" y="563"/>
                </a:cubicBezTo>
                <a:cubicBezTo>
                  <a:pt x="599" y="561"/>
                  <a:pt x="599" y="559"/>
                  <a:pt x="598" y="558"/>
                </a:cubicBezTo>
                <a:cubicBezTo>
                  <a:pt x="597" y="557"/>
                  <a:pt x="595" y="557"/>
                  <a:pt x="594" y="558"/>
                </a:cubicBezTo>
                <a:cubicBezTo>
                  <a:pt x="399" y="753"/>
                  <a:pt x="399" y="753"/>
                  <a:pt x="399" y="753"/>
                </a:cubicBezTo>
                <a:cubicBezTo>
                  <a:pt x="398" y="754"/>
                  <a:pt x="398" y="756"/>
                  <a:pt x="399" y="757"/>
                </a:cubicBezTo>
                <a:close/>
                <a:moveTo>
                  <a:pt x="1146" y="24"/>
                </a:moveTo>
                <a:cubicBezTo>
                  <a:pt x="1147" y="25"/>
                  <a:pt x="1147" y="25"/>
                  <a:pt x="1148" y="25"/>
                </a:cubicBezTo>
                <a:cubicBezTo>
                  <a:pt x="1149" y="25"/>
                  <a:pt x="1150" y="25"/>
                  <a:pt x="1150" y="24"/>
                </a:cubicBezTo>
                <a:cubicBezTo>
                  <a:pt x="1154" y="20"/>
                  <a:pt x="1154" y="20"/>
                  <a:pt x="1154" y="20"/>
                </a:cubicBezTo>
                <a:cubicBezTo>
                  <a:pt x="1154" y="20"/>
                  <a:pt x="1154" y="20"/>
                  <a:pt x="1154" y="20"/>
                </a:cubicBezTo>
                <a:cubicBezTo>
                  <a:pt x="1155" y="20"/>
                  <a:pt x="1155" y="20"/>
                  <a:pt x="1155" y="20"/>
                </a:cubicBezTo>
                <a:cubicBezTo>
                  <a:pt x="1157" y="18"/>
                  <a:pt x="1157" y="18"/>
                  <a:pt x="1157" y="18"/>
                </a:cubicBezTo>
                <a:cubicBezTo>
                  <a:pt x="1158" y="17"/>
                  <a:pt x="1158" y="15"/>
                  <a:pt x="1157" y="13"/>
                </a:cubicBezTo>
                <a:cubicBezTo>
                  <a:pt x="1156" y="12"/>
                  <a:pt x="1154" y="12"/>
                  <a:pt x="1152" y="13"/>
                </a:cubicBezTo>
                <a:cubicBezTo>
                  <a:pt x="1150" y="15"/>
                  <a:pt x="1150" y="15"/>
                  <a:pt x="1150" y="15"/>
                </a:cubicBezTo>
                <a:cubicBezTo>
                  <a:pt x="1150" y="16"/>
                  <a:pt x="1150" y="16"/>
                  <a:pt x="1150" y="16"/>
                </a:cubicBezTo>
                <a:cubicBezTo>
                  <a:pt x="1150" y="16"/>
                  <a:pt x="1150" y="16"/>
                  <a:pt x="1150" y="16"/>
                </a:cubicBezTo>
                <a:cubicBezTo>
                  <a:pt x="1146" y="20"/>
                  <a:pt x="1146" y="20"/>
                  <a:pt x="1146" y="20"/>
                </a:cubicBezTo>
                <a:cubicBezTo>
                  <a:pt x="1145" y="21"/>
                  <a:pt x="1145" y="23"/>
                  <a:pt x="1146" y="24"/>
                </a:cubicBezTo>
                <a:close/>
                <a:moveTo>
                  <a:pt x="870" y="301"/>
                </a:moveTo>
                <a:cubicBezTo>
                  <a:pt x="868" y="299"/>
                  <a:pt x="866" y="299"/>
                  <a:pt x="865" y="301"/>
                </a:cubicBezTo>
                <a:cubicBezTo>
                  <a:pt x="713" y="453"/>
                  <a:pt x="713" y="453"/>
                  <a:pt x="713" y="453"/>
                </a:cubicBezTo>
                <a:cubicBezTo>
                  <a:pt x="712" y="454"/>
                  <a:pt x="712" y="456"/>
                  <a:pt x="713" y="457"/>
                </a:cubicBezTo>
                <a:cubicBezTo>
                  <a:pt x="714" y="458"/>
                  <a:pt x="714" y="458"/>
                  <a:pt x="715" y="458"/>
                </a:cubicBezTo>
                <a:cubicBezTo>
                  <a:pt x="716" y="458"/>
                  <a:pt x="717" y="458"/>
                  <a:pt x="717" y="457"/>
                </a:cubicBezTo>
                <a:cubicBezTo>
                  <a:pt x="870" y="305"/>
                  <a:pt x="870" y="305"/>
                  <a:pt x="870" y="305"/>
                </a:cubicBezTo>
                <a:cubicBezTo>
                  <a:pt x="871" y="304"/>
                  <a:pt x="871" y="302"/>
                  <a:pt x="870" y="301"/>
                </a:cubicBezTo>
                <a:close/>
                <a:moveTo>
                  <a:pt x="1091" y="73"/>
                </a:moveTo>
                <a:cubicBezTo>
                  <a:pt x="1091" y="73"/>
                  <a:pt x="1091" y="73"/>
                  <a:pt x="1091" y="73"/>
                </a:cubicBezTo>
                <a:cubicBezTo>
                  <a:pt x="906" y="259"/>
                  <a:pt x="906" y="259"/>
                  <a:pt x="906" y="259"/>
                </a:cubicBezTo>
                <a:cubicBezTo>
                  <a:pt x="905" y="260"/>
                  <a:pt x="905" y="262"/>
                  <a:pt x="906" y="264"/>
                </a:cubicBezTo>
                <a:cubicBezTo>
                  <a:pt x="907" y="264"/>
                  <a:pt x="908" y="265"/>
                  <a:pt x="909" y="265"/>
                </a:cubicBezTo>
                <a:cubicBezTo>
                  <a:pt x="909" y="265"/>
                  <a:pt x="910" y="264"/>
                  <a:pt x="911" y="264"/>
                </a:cubicBezTo>
                <a:cubicBezTo>
                  <a:pt x="1109" y="65"/>
                  <a:pt x="1109" y="65"/>
                  <a:pt x="1109" y="65"/>
                </a:cubicBezTo>
                <a:cubicBezTo>
                  <a:pt x="1114" y="60"/>
                  <a:pt x="1114" y="60"/>
                  <a:pt x="1114" y="60"/>
                </a:cubicBezTo>
                <a:cubicBezTo>
                  <a:pt x="1116" y="59"/>
                  <a:pt x="1116" y="57"/>
                  <a:pt x="1114" y="56"/>
                </a:cubicBezTo>
                <a:cubicBezTo>
                  <a:pt x="1113" y="55"/>
                  <a:pt x="1111" y="55"/>
                  <a:pt x="1110" y="56"/>
                </a:cubicBezTo>
                <a:cubicBezTo>
                  <a:pt x="1105" y="61"/>
                  <a:pt x="1105" y="61"/>
                  <a:pt x="1105" y="61"/>
                </a:cubicBezTo>
                <a:cubicBezTo>
                  <a:pt x="1103" y="63"/>
                  <a:pt x="1103" y="63"/>
                  <a:pt x="1103" y="63"/>
                </a:cubicBezTo>
                <a:cubicBezTo>
                  <a:pt x="1103" y="63"/>
                  <a:pt x="1102" y="63"/>
                  <a:pt x="1102" y="63"/>
                </a:cubicBezTo>
                <a:lnTo>
                  <a:pt x="1091" y="73"/>
                </a:lnTo>
                <a:close/>
                <a:moveTo>
                  <a:pt x="597" y="569"/>
                </a:moveTo>
                <a:cubicBezTo>
                  <a:pt x="399" y="767"/>
                  <a:pt x="399" y="767"/>
                  <a:pt x="399" y="767"/>
                </a:cubicBezTo>
                <a:cubicBezTo>
                  <a:pt x="398" y="768"/>
                  <a:pt x="398" y="770"/>
                  <a:pt x="399" y="771"/>
                </a:cubicBezTo>
                <a:cubicBezTo>
                  <a:pt x="399" y="772"/>
                  <a:pt x="400" y="772"/>
                  <a:pt x="401" y="772"/>
                </a:cubicBezTo>
                <a:cubicBezTo>
                  <a:pt x="402" y="772"/>
                  <a:pt x="403" y="772"/>
                  <a:pt x="403" y="771"/>
                </a:cubicBezTo>
                <a:cubicBezTo>
                  <a:pt x="601" y="573"/>
                  <a:pt x="601" y="573"/>
                  <a:pt x="601" y="573"/>
                </a:cubicBezTo>
                <a:cubicBezTo>
                  <a:pt x="603" y="572"/>
                  <a:pt x="603" y="570"/>
                  <a:pt x="601" y="569"/>
                </a:cubicBezTo>
                <a:cubicBezTo>
                  <a:pt x="600" y="568"/>
                  <a:pt x="598" y="568"/>
                  <a:pt x="597" y="569"/>
                </a:cubicBezTo>
                <a:close/>
                <a:moveTo>
                  <a:pt x="880" y="308"/>
                </a:moveTo>
                <a:cubicBezTo>
                  <a:pt x="881" y="307"/>
                  <a:pt x="881" y="305"/>
                  <a:pt x="880" y="304"/>
                </a:cubicBezTo>
                <a:cubicBezTo>
                  <a:pt x="879" y="303"/>
                  <a:pt x="877" y="303"/>
                  <a:pt x="876" y="304"/>
                </a:cubicBezTo>
                <a:cubicBezTo>
                  <a:pt x="720" y="460"/>
                  <a:pt x="720" y="460"/>
                  <a:pt x="720" y="460"/>
                </a:cubicBezTo>
                <a:cubicBezTo>
                  <a:pt x="719" y="461"/>
                  <a:pt x="719" y="463"/>
                  <a:pt x="720" y="464"/>
                </a:cubicBezTo>
                <a:cubicBezTo>
                  <a:pt x="720" y="465"/>
                  <a:pt x="721" y="465"/>
                  <a:pt x="722" y="465"/>
                </a:cubicBezTo>
                <a:cubicBezTo>
                  <a:pt x="723" y="465"/>
                  <a:pt x="724" y="465"/>
                  <a:pt x="724" y="464"/>
                </a:cubicBezTo>
                <a:lnTo>
                  <a:pt x="880" y="308"/>
                </a:lnTo>
                <a:close/>
                <a:moveTo>
                  <a:pt x="966" y="214"/>
                </a:moveTo>
                <a:cubicBezTo>
                  <a:pt x="965" y="215"/>
                  <a:pt x="965" y="217"/>
                  <a:pt x="966" y="218"/>
                </a:cubicBezTo>
                <a:cubicBezTo>
                  <a:pt x="967" y="219"/>
                  <a:pt x="968" y="219"/>
                  <a:pt x="968" y="219"/>
                </a:cubicBezTo>
                <a:cubicBezTo>
                  <a:pt x="969" y="219"/>
                  <a:pt x="970" y="219"/>
                  <a:pt x="971" y="218"/>
                </a:cubicBezTo>
                <a:cubicBezTo>
                  <a:pt x="1116" y="73"/>
                  <a:pt x="1116" y="73"/>
                  <a:pt x="1116" y="73"/>
                </a:cubicBezTo>
                <a:cubicBezTo>
                  <a:pt x="1116" y="72"/>
                  <a:pt x="1116" y="72"/>
                  <a:pt x="1116" y="72"/>
                </a:cubicBezTo>
                <a:cubicBezTo>
                  <a:pt x="1124" y="65"/>
                  <a:pt x="1124" y="65"/>
                  <a:pt x="1124" y="65"/>
                </a:cubicBezTo>
                <a:cubicBezTo>
                  <a:pt x="1128" y="60"/>
                  <a:pt x="1128" y="60"/>
                  <a:pt x="1128" y="60"/>
                </a:cubicBezTo>
                <a:cubicBezTo>
                  <a:pt x="1133" y="56"/>
                  <a:pt x="1133" y="56"/>
                  <a:pt x="1133" y="56"/>
                </a:cubicBezTo>
                <a:cubicBezTo>
                  <a:pt x="1136" y="53"/>
                  <a:pt x="1136" y="53"/>
                  <a:pt x="1136" y="53"/>
                </a:cubicBezTo>
                <a:cubicBezTo>
                  <a:pt x="1137" y="52"/>
                  <a:pt x="1137" y="50"/>
                  <a:pt x="1136" y="49"/>
                </a:cubicBezTo>
                <a:cubicBezTo>
                  <a:pt x="1134" y="47"/>
                  <a:pt x="1132" y="47"/>
                  <a:pt x="1131" y="49"/>
                </a:cubicBezTo>
                <a:cubicBezTo>
                  <a:pt x="1128" y="52"/>
                  <a:pt x="1128" y="52"/>
                  <a:pt x="1128" y="52"/>
                </a:cubicBezTo>
                <a:cubicBezTo>
                  <a:pt x="1118" y="62"/>
                  <a:pt x="1118" y="62"/>
                  <a:pt x="1118" y="62"/>
                </a:cubicBezTo>
                <a:cubicBezTo>
                  <a:pt x="1118" y="62"/>
                  <a:pt x="1118" y="62"/>
                  <a:pt x="1118" y="62"/>
                </a:cubicBezTo>
                <a:cubicBezTo>
                  <a:pt x="1112" y="68"/>
                  <a:pt x="1112" y="68"/>
                  <a:pt x="1112" y="68"/>
                </a:cubicBezTo>
                <a:lnTo>
                  <a:pt x="966" y="214"/>
                </a:lnTo>
                <a:close/>
                <a:moveTo>
                  <a:pt x="956" y="229"/>
                </a:moveTo>
                <a:cubicBezTo>
                  <a:pt x="954" y="227"/>
                  <a:pt x="952" y="227"/>
                  <a:pt x="951" y="229"/>
                </a:cubicBezTo>
                <a:cubicBezTo>
                  <a:pt x="923" y="257"/>
                  <a:pt x="923" y="257"/>
                  <a:pt x="923" y="257"/>
                </a:cubicBezTo>
                <a:cubicBezTo>
                  <a:pt x="914" y="265"/>
                  <a:pt x="914" y="265"/>
                  <a:pt x="914" y="265"/>
                </a:cubicBezTo>
                <a:cubicBezTo>
                  <a:pt x="913" y="267"/>
                  <a:pt x="913" y="269"/>
                  <a:pt x="914" y="270"/>
                </a:cubicBezTo>
                <a:cubicBezTo>
                  <a:pt x="915" y="270"/>
                  <a:pt x="916" y="271"/>
                  <a:pt x="917" y="271"/>
                </a:cubicBezTo>
                <a:cubicBezTo>
                  <a:pt x="917" y="271"/>
                  <a:pt x="918" y="270"/>
                  <a:pt x="919" y="270"/>
                </a:cubicBezTo>
                <a:cubicBezTo>
                  <a:pt x="927" y="261"/>
                  <a:pt x="927" y="261"/>
                  <a:pt x="927" y="261"/>
                </a:cubicBezTo>
                <a:cubicBezTo>
                  <a:pt x="956" y="233"/>
                  <a:pt x="956" y="233"/>
                  <a:pt x="956" y="233"/>
                </a:cubicBezTo>
                <a:cubicBezTo>
                  <a:pt x="957" y="232"/>
                  <a:pt x="957" y="230"/>
                  <a:pt x="956" y="229"/>
                </a:cubicBezTo>
                <a:close/>
                <a:moveTo>
                  <a:pt x="1158" y="27"/>
                </a:moveTo>
                <a:cubicBezTo>
                  <a:pt x="1158" y="27"/>
                  <a:pt x="1159" y="28"/>
                  <a:pt x="1160" y="28"/>
                </a:cubicBezTo>
                <a:cubicBezTo>
                  <a:pt x="1161" y="28"/>
                  <a:pt x="1161" y="27"/>
                  <a:pt x="1162" y="27"/>
                </a:cubicBezTo>
                <a:cubicBezTo>
                  <a:pt x="1167" y="21"/>
                  <a:pt x="1167" y="21"/>
                  <a:pt x="1167" y="21"/>
                </a:cubicBezTo>
                <a:cubicBezTo>
                  <a:pt x="1168" y="20"/>
                  <a:pt x="1168" y="18"/>
                  <a:pt x="1167" y="17"/>
                </a:cubicBezTo>
                <a:cubicBezTo>
                  <a:pt x="1166" y="16"/>
                  <a:pt x="1164" y="16"/>
                  <a:pt x="1163" y="17"/>
                </a:cubicBezTo>
                <a:cubicBezTo>
                  <a:pt x="1158" y="22"/>
                  <a:pt x="1158" y="22"/>
                  <a:pt x="1158" y="22"/>
                </a:cubicBezTo>
                <a:cubicBezTo>
                  <a:pt x="1156" y="23"/>
                  <a:pt x="1156" y="25"/>
                  <a:pt x="1158" y="27"/>
                </a:cubicBezTo>
                <a:close/>
                <a:moveTo>
                  <a:pt x="593" y="594"/>
                </a:moveTo>
                <a:cubicBezTo>
                  <a:pt x="592" y="594"/>
                  <a:pt x="593" y="594"/>
                  <a:pt x="592" y="593"/>
                </a:cubicBezTo>
                <a:cubicBezTo>
                  <a:pt x="592" y="593"/>
                  <a:pt x="592" y="593"/>
                  <a:pt x="592" y="593"/>
                </a:cubicBezTo>
                <a:cubicBezTo>
                  <a:pt x="592" y="593"/>
                  <a:pt x="592" y="593"/>
                  <a:pt x="592" y="593"/>
                </a:cubicBezTo>
                <a:cubicBezTo>
                  <a:pt x="592" y="593"/>
                  <a:pt x="592" y="593"/>
                  <a:pt x="592" y="592"/>
                </a:cubicBezTo>
                <a:cubicBezTo>
                  <a:pt x="592" y="592"/>
                  <a:pt x="592" y="592"/>
                  <a:pt x="592" y="592"/>
                </a:cubicBezTo>
                <a:cubicBezTo>
                  <a:pt x="592" y="592"/>
                  <a:pt x="592" y="592"/>
                  <a:pt x="592" y="592"/>
                </a:cubicBezTo>
                <a:cubicBezTo>
                  <a:pt x="592" y="592"/>
                  <a:pt x="592" y="592"/>
                  <a:pt x="592" y="592"/>
                </a:cubicBezTo>
                <a:cubicBezTo>
                  <a:pt x="591" y="592"/>
                  <a:pt x="591" y="592"/>
                  <a:pt x="591" y="592"/>
                </a:cubicBezTo>
                <a:cubicBezTo>
                  <a:pt x="591" y="592"/>
                  <a:pt x="591" y="592"/>
                  <a:pt x="591" y="592"/>
                </a:cubicBezTo>
                <a:cubicBezTo>
                  <a:pt x="591" y="592"/>
                  <a:pt x="591" y="592"/>
                  <a:pt x="591" y="592"/>
                </a:cubicBezTo>
                <a:cubicBezTo>
                  <a:pt x="591" y="592"/>
                  <a:pt x="591" y="592"/>
                  <a:pt x="591" y="592"/>
                </a:cubicBezTo>
                <a:cubicBezTo>
                  <a:pt x="590" y="592"/>
                  <a:pt x="590" y="592"/>
                  <a:pt x="590" y="592"/>
                </a:cubicBezTo>
                <a:cubicBezTo>
                  <a:pt x="590" y="592"/>
                  <a:pt x="590" y="592"/>
                  <a:pt x="590" y="592"/>
                </a:cubicBezTo>
                <a:cubicBezTo>
                  <a:pt x="590" y="592"/>
                  <a:pt x="589" y="592"/>
                  <a:pt x="589" y="592"/>
                </a:cubicBezTo>
                <a:cubicBezTo>
                  <a:pt x="589" y="592"/>
                  <a:pt x="589" y="592"/>
                  <a:pt x="589" y="592"/>
                </a:cubicBezTo>
                <a:cubicBezTo>
                  <a:pt x="589" y="592"/>
                  <a:pt x="589" y="592"/>
                  <a:pt x="589" y="592"/>
                </a:cubicBezTo>
                <a:cubicBezTo>
                  <a:pt x="589" y="592"/>
                  <a:pt x="589" y="592"/>
                  <a:pt x="588" y="592"/>
                </a:cubicBezTo>
                <a:cubicBezTo>
                  <a:pt x="588" y="592"/>
                  <a:pt x="588" y="592"/>
                  <a:pt x="588" y="592"/>
                </a:cubicBezTo>
                <a:cubicBezTo>
                  <a:pt x="588" y="592"/>
                  <a:pt x="588" y="592"/>
                  <a:pt x="588" y="592"/>
                </a:cubicBezTo>
                <a:cubicBezTo>
                  <a:pt x="588" y="592"/>
                  <a:pt x="588" y="592"/>
                  <a:pt x="587" y="592"/>
                </a:cubicBezTo>
                <a:cubicBezTo>
                  <a:pt x="401" y="779"/>
                  <a:pt x="401" y="779"/>
                  <a:pt x="401" y="779"/>
                </a:cubicBezTo>
                <a:cubicBezTo>
                  <a:pt x="400" y="780"/>
                  <a:pt x="400" y="782"/>
                  <a:pt x="401" y="784"/>
                </a:cubicBezTo>
                <a:cubicBezTo>
                  <a:pt x="401" y="784"/>
                  <a:pt x="402" y="784"/>
                  <a:pt x="403" y="784"/>
                </a:cubicBezTo>
                <a:cubicBezTo>
                  <a:pt x="404" y="784"/>
                  <a:pt x="404" y="784"/>
                  <a:pt x="405" y="784"/>
                </a:cubicBezTo>
                <a:cubicBezTo>
                  <a:pt x="591" y="598"/>
                  <a:pt x="591" y="598"/>
                  <a:pt x="591" y="598"/>
                </a:cubicBezTo>
                <a:cubicBezTo>
                  <a:pt x="591" y="598"/>
                  <a:pt x="591" y="598"/>
                  <a:pt x="591" y="598"/>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7"/>
                  <a:pt x="592" y="597"/>
                </a:cubicBezTo>
                <a:cubicBezTo>
                  <a:pt x="592" y="597"/>
                  <a:pt x="592" y="596"/>
                  <a:pt x="592" y="596"/>
                </a:cubicBezTo>
                <a:cubicBezTo>
                  <a:pt x="592" y="596"/>
                  <a:pt x="592" y="596"/>
                  <a:pt x="592" y="596"/>
                </a:cubicBezTo>
                <a:cubicBezTo>
                  <a:pt x="592" y="596"/>
                  <a:pt x="592" y="596"/>
                  <a:pt x="592" y="596"/>
                </a:cubicBezTo>
                <a:cubicBezTo>
                  <a:pt x="593" y="596"/>
                  <a:pt x="592" y="596"/>
                  <a:pt x="593" y="595"/>
                </a:cubicBezTo>
                <a:cubicBezTo>
                  <a:pt x="593" y="595"/>
                  <a:pt x="593" y="595"/>
                  <a:pt x="593" y="595"/>
                </a:cubicBezTo>
                <a:cubicBezTo>
                  <a:pt x="593" y="595"/>
                  <a:pt x="593" y="595"/>
                  <a:pt x="593" y="595"/>
                </a:cubicBezTo>
                <a:cubicBezTo>
                  <a:pt x="593" y="595"/>
                  <a:pt x="593" y="594"/>
                  <a:pt x="593" y="594"/>
                </a:cubicBezTo>
                <a:cubicBezTo>
                  <a:pt x="593" y="594"/>
                  <a:pt x="593" y="594"/>
                  <a:pt x="593" y="594"/>
                </a:cubicBezTo>
                <a:close/>
                <a:moveTo>
                  <a:pt x="1115" y="79"/>
                </a:moveTo>
                <a:cubicBezTo>
                  <a:pt x="1106" y="87"/>
                  <a:pt x="1106" y="87"/>
                  <a:pt x="1106" y="87"/>
                </a:cubicBezTo>
                <a:cubicBezTo>
                  <a:pt x="1106" y="88"/>
                  <a:pt x="1106" y="88"/>
                  <a:pt x="1106" y="88"/>
                </a:cubicBezTo>
                <a:cubicBezTo>
                  <a:pt x="1106" y="88"/>
                  <a:pt x="1106" y="88"/>
                  <a:pt x="1105" y="88"/>
                </a:cubicBezTo>
                <a:cubicBezTo>
                  <a:pt x="973" y="220"/>
                  <a:pt x="973" y="220"/>
                  <a:pt x="973" y="220"/>
                </a:cubicBezTo>
                <a:cubicBezTo>
                  <a:pt x="972" y="222"/>
                  <a:pt x="972" y="224"/>
                  <a:pt x="973" y="225"/>
                </a:cubicBezTo>
                <a:cubicBezTo>
                  <a:pt x="974" y="225"/>
                  <a:pt x="975" y="226"/>
                  <a:pt x="976" y="226"/>
                </a:cubicBezTo>
                <a:cubicBezTo>
                  <a:pt x="976" y="226"/>
                  <a:pt x="977" y="225"/>
                  <a:pt x="978" y="225"/>
                </a:cubicBezTo>
                <a:cubicBezTo>
                  <a:pt x="1110" y="93"/>
                  <a:pt x="1110" y="93"/>
                  <a:pt x="1110" y="93"/>
                </a:cubicBezTo>
                <a:cubicBezTo>
                  <a:pt x="1110" y="93"/>
                  <a:pt x="1110" y="92"/>
                  <a:pt x="1110" y="92"/>
                </a:cubicBezTo>
                <a:cubicBezTo>
                  <a:pt x="1110" y="92"/>
                  <a:pt x="1111" y="92"/>
                  <a:pt x="1111" y="92"/>
                </a:cubicBezTo>
                <a:cubicBezTo>
                  <a:pt x="1119" y="83"/>
                  <a:pt x="1119" y="83"/>
                  <a:pt x="1119" y="83"/>
                </a:cubicBezTo>
                <a:cubicBezTo>
                  <a:pt x="1121" y="82"/>
                  <a:pt x="1121" y="80"/>
                  <a:pt x="1119" y="79"/>
                </a:cubicBezTo>
                <a:cubicBezTo>
                  <a:pt x="1118" y="78"/>
                  <a:pt x="1116" y="78"/>
                  <a:pt x="1115" y="79"/>
                </a:cubicBezTo>
                <a:close/>
                <a:moveTo>
                  <a:pt x="889" y="309"/>
                </a:moveTo>
                <a:cubicBezTo>
                  <a:pt x="888" y="308"/>
                  <a:pt x="886" y="308"/>
                  <a:pt x="885" y="309"/>
                </a:cubicBezTo>
                <a:cubicBezTo>
                  <a:pt x="724" y="470"/>
                  <a:pt x="724" y="470"/>
                  <a:pt x="724" y="470"/>
                </a:cubicBezTo>
                <a:cubicBezTo>
                  <a:pt x="723" y="471"/>
                  <a:pt x="723" y="473"/>
                  <a:pt x="724" y="474"/>
                </a:cubicBezTo>
                <a:cubicBezTo>
                  <a:pt x="725" y="475"/>
                  <a:pt x="726" y="475"/>
                  <a:pt x="726" y="475"/>
                </a:cubicBezTo>
                <a:cubicBezTo>
                  <a:pt x="727" y="475"/>
                  <a:pt x="728" y="475"/>
                  <a:pt x="729" y="474"/>
                </a:cubicBezTo>
                <a:cubicBezTo>
                  <a:pt x="889" y="313"/>
                  <a:pt x="889" y="313"/>
                  <a:pt x="889" y="313"/>
                </a:cubicBezTo>
                <a:cubicBezTo>
                  <a:pt x="891" y="312"/>
                  <a:pt x="891" y="310"/>
                  <a:pt x="889" y="309"/>
                </a:cubicBezTo>
                <a:close/>
                <a:moveTo>
                  <a:pt x="929" y="273"/>
                </a:moveTo>
                <a:cubicBezTo>
                  <a:pt x="929" y="273"/>
                  <a:pt x="929" y="273"/>
                  <a:pt x="929" y="273"/>
                </a:cubicBezTo>
                <a:cubicBezTo>
                  <a:pt x="933" y="270"/>
                  <a:pt x="933" y="270"/>
                  <a:pt x="933" y="270"/>
                </a:cubicBezTo>
                <a:cubicBezTo>
                  <a:pt x="933" y="270"/>
                  <a:pt x="933" y="270"/>
                  <a:pt x="933" y="270"/>
                </a:cubicBezTo>
                <a:cubicBezTo>
                  <a:pt x="933" y="270"/>
                  <a:pt x="933" y="270"/>
                  <a:pt x="933" y="270"/>
                </a:cubicBezTo>
                <a:cubicBezTo>
                  <a:pt x="935" y="268"/>
                  <a:pt x="935" y="268"/>
                  <a:pt x="935" y="268"/>
                </a:cubicBezTo>
                <a:cubicBezTo>
                  <a:pt x="936" y="266"/>
                  <a:pt x="936" y="264"/>
                  <a:pt x="935" y="263"/>
                </a:cubicBezTo>
                <a:cubicBezTo>
                  <a:pt x="934" y="262"/>
                  <a:pt x="932" y="262"/>
                  <a:pt x="931" y="263"/>
                </a:cubicBezTo>
                <a:cubicBezTo>
                  <a:pt x="929" y="265"/>
                  <a:pt x="929" y="265"/>
                  <a:pt x="929" y="265"/>
                </a:cubicBezTo>
                <a:cubicBezTo>
                  <a:pt x="929" y="265"/>
                  <a:pt x="928" y="265"/>
                  <a:pt x="928" y="265"/>
                </a:cubicBezTo>
                <a:cubicBezTo>
                  <a:pt x="928" y="266"/>
                  <a:pt x="928" y="266"/>
                  <a:pt x="928" y="266"/>
                </a:cubicBezTo>
                <a:cubicBezTo>
                  <a:pt x="925" y="269"/>
                  <a:pt x="925" y="269"/>
                  <a:pt x="925" y="269"/>
                </a:cubicBezTo>
                <a:cubicBezTo>
                  <a:pt x="925" y="269"/>
                  <a:pt x="925" y="269"/>
                  <a:pt x="925" y="269"/>
                </a:cubicBezTo>
                <a:cubicBezTo>
                  <a:pt x="925" y="269"/>
                  <a:pt x="925" y="269"/>
                  <a:pt x="925" y="269"/>
                </a:cubicBezTo>
                <a:cubicBezTo>
                  <a:pt x="918" y="276"/>
                  <a:pt x="918" y="276"/>
                  <a:pt x="918" y="276"/>
                </a:cubicBezTo>
                <a:cubicBezTo>
                  <a:pt x="917" y="277"/>
                  <a:pt x="917" y="279"/>
                  <a:pt x="918" y="280"/>
                </a:cubicBezTo>
                <a:cubicBezTo>
                  <a:pt x="919" y="281"/>
                  <a:pt x="919" y="281"/>
                  <a:pt x="920" y="281"/>
                </a:cubicBezTo>
                <a:cubicBezTo>
                  <a:pt x="921" y="281"/>
                  <a:pt x="922" y="281"/>
                  <a:pt x="922" y="280"/>
                </a:cubicBezTo>
                <a:cubicBezTo>
                  <a:pt x="929" y="274"/>
                  <a:pt x="929" y="274"/>
                  <a:pt x="929" y="274"/>
                </a:cubicBezTo>
                <a:cubicBezTo>
                  <a:pt x="929" y="274"/>
                  <a:pt x="929" y="274"/>
                  <a:pt x="929" y="273"/>
                </a:cubicBezTo>
                <a:close/>
                <a:moveTo>
                  <a:pt x="950" y="244"/>
                </a:moveTo>
                <a:cubicBezTo>
                  <a:pt x="942" y="252"/>
                  <a:pt x="942" y="252"/>
                  <a:pt x="942" y="252"/>
                </a:cubicBezTo>
                <a:cubicBezTo>
                  <a:pt x="941" y="253"/>
                  <a:pt x="941" y="255"/>
                  <a:pt x="942" y="256"/>
                </a:cubicBezTo>
                <a:cubicBezTo>
                  <a:pt x="943" y="257"/>
                  <a:pt x="943" y="257"/>
                  <a:pt x="944" y="257"/>
                </a:cubicBezTo>
                <a:cubicBezTo>
                  <a:pt x="945" y="257"/>
                  <a:pt x="946" y="257"/>
                  <a:pt x="946" y="256"/>
                </a:cubicBezTo>
                <a:cubicBezTo>
                  <a:pt x="954" y="248"/>
                  <a:pt x="954" y="248"/>
                  <a:pt x="954" y="248"/>
                </a:cubicBezTo>
                <a:cubicBezTo>
                  <a:pt x="955" y="247"/>
                  <a:pt x="955" y="245"/>
                  <a:pt x="954" y="244"/>
                </a:cubicBezTo>
                <a:cubicBezTo>
                  <a:pt x="953" y="243"/>
                  <a:pt x="951" y="243"/>
                  <a:pt x="950" y="244"/>
                </a:cubicBezTo>
                <a:close/>
                <a:moveTo>
                  <a:pt x="574" y="620"/>
                </a:moveTo>
                <a:cubicBezTo>
                  <a:pt x="401" y="792"/>
                  <a:pt x="401" y="792"/>
                  <a:pt x="401" y="792"/>
                </a:cubicBezTo>
                <a:cubicBezTo>
                  <a:pt x="400" y="794"/>
                  <a:pt x="400" y="796"/>
                  <a:pt x="401" y="797"/>
                </a:cubicBezTo>
                <a:cubicBezTo>
                  <a:pt x="402" y="797"/>
                  <a:pt x="403" y="798"/>
                  <a:pt x="404" y="798"/>
                </a:cubicBezTo>
                <a:cubicBezTo>
                  <a:pt x="404" y="798"/>
                  <a:pt x="405" y="797"/>
                  <a:pt x="406" y="797"/>
                </a:cubicBezTo>
                <a:cubicBezTo>
                  <a:pt x="578" y="625"/>
                  <a:pt x="578" y="625"/>
                  <a:pt x="578" y="625"/>
                </a:cubicBezTo>
                <a:cubicBezTo>
                  <a:pt x="579" y="623"/>
                  <a:pt x="579" y="622"/>
                  <a:pt x="578" y="620"/>
                </a:cubicBezTo>
                <a:cubicBezTo>
                  <a:pt x="577" y="619"/>
                  <a:pt x="575" y="619"/>
                  <a:pt x="574" y="620"/>
                </a:cubicBezTo>
                <a:close/>
                <a:moveTo>
                  <a:pt x="1150" y="52"/>
                </a:moveTo>
                <a:cubicBezTo>
                  <a:pt x="1152" y="50"/>
                  <a:pt x="1152" y="50"/>
                  <a:pt x="1152" y="50"/>
                </a:cubicBezTo>
                <a:cubicBezTo>
                  <a:pt x="1153" y="50"/>
                  <a:pt x="1153" y="50"/>
                  <a:pt x="1153" y="50"/>
                </a:cubicBezTo>
                <a:cubicBezTo>
                  <a:pt x="1155" y="48"/>
                  <a:pt x="1155" y="48"/>
                  <a:pt x="1155" y="48"/>
                </a:cubicBezTo>
                <a:cubicBezTo>
                  <a:pt x="1155" y="48"/>
                  <a:pt x="1155" y="48"/>
                  <a:pt x="1155" y="48"/>
                </a:cubicBezTo>
                <a:cubicBezTo>
                  <a:pt x="1160" y="42"/>
                  <a:pt x="1160" y="42"/>
                  <a:pt x="1160" y="42"/>
                </a:cubicBezTo>
                <a:cubicBezTo>
                  <a:pt x="1162" y="41"/>
                  <a:pt x="1162" y="39"/>
                  <a:pt x="1160" y="38"/>
                </a:cubicBezTo>
                <a:cubicBezTo>
                  <a:pt x="1159" y="37"/>
                  <a:pt x="1157" y="37"/>
                  <a:pt x="1156" y="38"/>
                </a:cubicBezTo>
                <a:cubicBezTo>
                  <a:pt x="1149" y="45"/>
                  <a:pt x="1149" y="45"/>
                  <a:pt x="1149" y="45"/>
                </a:cubicBezTo>
                <a:cubicBezTo>
                  <a:pt x="1121" y="73"/>
                  <a:pt x="1121" y="73"/>
                  <a:pt x="1121" y="73"/>
                </a:cubicBezTo>
                <a:cubicBezTo>
                  <a:pt x="1119" y="75"/>
                  <a:pt x="1119" y="76"/>
                  <a:pt x="1121" y="78"/>
                </a:cubicBezTo>
                <a:cubicBezTo>
                  <a:pt x="1121" y="78"/>
                  <a:pt x="1122" y="79"/>
                  <a:pt x="1123" y="79"/>
                </a:cubicBezTo>
                <a:cubicBezTo>
                  <a:pt x="1123" y="79"/>
                  <a:pt x="1124" y="78"/>
                  <a:pt x="1125" y="78"/>
                </a:cubicBezTo>
                <a:cubicBezTo>
                  <a:pt x="1142" y="60"/>
                  <a:pt x="1142" y="60"/>
                  <a:pt x="1142" y="60"/>
                </a:cubicBezTo>
                <a:cubicBezTo>
                  <a:pt x="1142" y="60"/>
                  <a:pt x="1142" y="60"/>
                  <a:pt x="1142" y="60"/>
                </a:cubicBezTo>
                <a:cubicBezTo>
                  <a:pt x="1150" y="52"/>
                  <a:pt x="1150" y="52"/>
                  <a:pt x="1150" y="52"/>
                </a:cubicBezTo>
                <a:close/>
                <a:moveTo>
                  <a:pt x="945" y="272"/>
                </a:moveTo>
                <a:cubicBezTo>
                  <a:pt x="950" y="266"/>
                  <a:pt x="950" y="266"/>
                  <a:pt x="950" y="266"/>
                </a:cubicBezTo>
                <a:cubicBezTo>
                  <a:pt x="961" y="256"/>
                  <a:pt x="961" y="256"/>
                  <a:pt x="961" y="256"/>
                </a:cubicBezTo>
                <a:cubicBezTo>
                  <a:pt x="961" y="256"/>
                  <a:pt x="961" y="255"/>
                  <a:pt x="961" y="255"/>
                </a:cubicBezTo>
                <a:cubicBezTo>
                  <a:pt x="961" y="255"/>
                  <a:pt x="962" y="255"/>
                  <a:pt x="962" y="255"/>
                </a:cubicBezTo>
                <a:cubicBezTo>
                  <a:pt x="965" y="252"/>
                  <a:pt x="965" y="252"/>
                  <a:pt x="965" y="252"/>
                </a:cubicBezTo>
                <a:cubicBezTo>
                  <a:pt x="966" y="251"/>
                  <a:pt x="966" y="249"/>
                  <a:pt x="965" y="247"/>
                </a:cubicBezTo>
                <a:cubicBezTo>
                  <a:pt x="964" y="246"/>
                  <a:pt x="962" y="246"/>
                  <a:pt x="960" y="247"/>
                </a:cubicBezTo>
                <a:cubicBezTo>
                  <a:pt x="958" y="250"/>
                  <a:pt x="958" y="250"/>
                  <a:pt x="958" y="250"/>
                </a:cubicBezTo>
                <a:cubicBezTo>
                  <a:pt x="957" y="250"/>
                  <a:pt x="957" y="251"/>
                  <a:pt x="957" y="251"/>
                </a:cubicBezTo>
                <a:cubicBezTo>
                  <a:pt x="957" y="251"/>
                  <a:pt x="957" y="251"/>
                  <a:pt x="956" y="251"/>
                </a:cubicBezTo>
                <a:cubicBezTo>
                  <a:pt x="946" y="262"/>
                  <a:pt x="946" y="262"/>
                  <a:pt x="946" y="262"/>
                </a:cubicBezTo>
                <a:cubicBezTo>
                  <a:pt x="940" y="267"/>
                  <a:pt x="940" y="267"/>
                  <a:pt x="940" y="267"/>
                </a:cubicBezTo>
                <a:cubicBezTo>
                  <a:pt x="939" y="269"/>
                  <a:pt x="939" y="271"/>
                  <a:pt x="940" y="272"/>
                </a:cubicBezTo>
                <a:cubicBezTo>
                  <a:pt x="941" y="272"/>
                  <a:pt x="942" y="273"/>
                  <a:pt x="943" y="273"/>
                </a:cubicBezTo>
                <a:cubicBezTo>
                  <a:pt x="943" y="273"/>
                  <a:pt x="944" y="272"/>
                  <a:pt x="945" y="272"/>
                </a:cubicBezTo>
                <a:close/>
                <a:moveTo>
                  <a:pt x="1184" y="31"/>
                </a:moveTo>
                <a:cubicBezTo>
                  <a:pt x="1185" y="31"/>
                  <a:pt x="1186" y="31"/>
                  <a:pt x="1186" y="30"/>
                </a:cubicBezTo>
                <a:cubicBezTo>
                  <a:pt x="1190" y="27"/>
                  <a:pt x="1190" y="27"/>
                  <a:pt x="1190" y="27"/>
                </a:cubicBezTo>
                <a:cubicBezTo>
                  <a:pt x="1191" y="25"/>
                  <a:pt x="1191" y="23"/>
                  <a:pt x="1190" y="22"/>
                </a:cubicBezTo>
                <a:cubicBezTo>
                  <a:pt x="1189" y="21"/>
                  <a:pt x="1187" y="21"/>
                  <a:pt x="1186" y="22"/>
                </a:cubicBezTo>
                <a:cubicBezTo>
                  <a:pt x="1182" y="26"/>
                  <a:pt x="1182" y="26"/>
                  <a:pt x="1182" y="26"/>
                </a:cubicBezTo>
                <a:cubicBezTo>
                  <a:pt x="1181" y="27"/>
                  <a:pt x="1181" y="29"/>
                  <a:pt x="1182" y="30"/>
                </a:cubicBezTo>
                <a:cubicBezTo>
                  <a:pt x="1182" y="31"/>
                  <a:pt x="1183" y="31"/>
                  <a:pt x="1184" y="31"/>
                </a:cubicBezTo>
                <a:close/>
                <a:moveTo>
                  <a:pt x="897" y="315"/>
                </a:moveTo>
                <a:cubicBezTo>
                  <a:pt x="896" y="314"/>
                  <a:pt x="894" y="314"/>
                  <a:pt x="893" y="315"/>
                </a:cubicBezTo>
                <a:cubicBezTo>
                  <a:pt x="731" y="477"/>
                  <a:pt x="731" y="477"/>
                  <a:pt x="731" y="477"/>
                </a:cubicBezTo>
                <a:cubicBezTo>
                  <a:pt x="729" y="478"/>
                  <a:pt x="729" y="480"/>
                  <a:pt x="731" y="482"/>
                </a:cubicBezTo>
                <a:cubicBezTo>
                  <a:pt x="731" y="482"/>
                  <a:pt x="732" y="483"/>
                  <a:pt x="733" y="483"/>
                </a:cubicBezTo>
                <a:cubicBezTo>
                  <a:pt x="734" y="483"/>
                  <a:pt x="734" y="482"/>
                  <a:pt x="735" y="482"/>
                </a:cubicBezTo>
                <a:cubicBezTo>
                  <a:pt x="897" y="319"/>
                  <a:pt x="897" y="319"/>
                  <a:pt x="897" y="319"/>
                </a:cubicBezTo>
                <a:cubicBezTo>
                  <a:pt x="899" y="318"/>
                  <a:pt x="899" y="316"/>
                  <a:pt x="897" y="315"/>
                </a:cubicBezTo>
                <a:close/>
                <a:moveTo>
                  <a:pt x="573" y="634"/>
                </a:moveTo>
                <a:cubicBezTo>
                  <a:pt x="406" y="802"/>
                  <a:pt x="406" y="802"/>
                  <a:pt x="406" y="802"/>
                </a:cubicBezTo>
                <a:cubicBezTo>
                  <a:pt x="406" y="802"/>
                  <a:pt x="406" y="802"/>
                  <a:pt x="406" y="802"/>
                </a:cubicBezTo>
                <a:cubicBezTo>
                  <a:pt x="403" y="804"/>
                  <a:pt x="403" y="804"/>
                  <a:pt x="403" y="804"/>
                </a:cubicBezTo>
                <a:cubicBezTo>
                  <a:pt x="402" y="806"/>
                  <a:pt x="402" y="808"/>
                  <a:pt x="403" y="809"/>
                </a:cubicBezTo>
                <a:cubicBezTo>
                  <a:pt x="404" y="809"/>
                  <a:pt x="405" y="810"/>
                  <a:pt x="406" y="810"/>
                </a:cubicBezTo>
                <a:cubicBezTo>
                  <a:pt x="406" y="810"/>
                  <a:pt x="407" y="809"/>
                  <a:pt x="407" y="809"/>
                </a:cubicBezTo>
                <a:cubicBezTo>
                  <a:pt x="409" y="806"/>
                  <a:pt x="409" y="806"/>
                  <a:pt x="409" y="806"/>
                </a:cubicBezTo>
                <a:cubicBezTo>
                  <a:pt x="409" y="806"/>
                  <a:pt x="409" y="806"/>
                  <a:pt x="409" y="806"/>
                </a:cubicBezTo>
                <a:cubicBezTo>
                  <a:pt x="577" y="639"/>
                  <a:pt x="577" y="639"/>
                  <a:pt x="577" y="639"/>
                </a:cubicBezTo>
                <a:cubicBezTo>
                  <a:pt x="578" y="638"/>
                  <a:pt x="579" y="636"/>
                  <a:pt x="577" y="635"/>
                </a:cubicBezTo>
                <a:cubicBezTo>
                  <a:pt x="576" y="633"/>
                  <a:pt x="574" y="633"/>
                  <a:pt x="573" y="634"/>
                </a:cubicBezTo>
                <a:close/>
                <a:moveTo>
                  <a:pt x="988" y="219"/>
                </a:moveTo>
                <a:cubicBezTo>
                  <a:pt x="987" y="221"/>
                  <a:pt x="987" y="221"/>
                  <a:pt x="987" y="221"/>
                </a:cubicBezTo>
                <a:cubicBezTo>
                  <a:pt x="985" y="223"/>
                  <a:pt x="985" y="224"/>
                  <a:pt x="987" y="226"/>
                </a:cubicBezTo>
                <a:cubicBezTo>
                  <a:pt x="987" y="226"/>
                  <a:pt x="988" y="227"/>
                  <a:pt x="989" y="227"/>
                </a:cubicBezTo>
                <a:cubicBezTo>
                  <a:pt x="989" y="227"/>
                  <a:pt x="990" y="226"/>
                  <a:pt x="991" y="226"/>
                </a:cubicBezTo>
                <a:cubicBezTo>
                  <a:pt x="993" y="224"/>
                  <a:pt x="993" y="224"/>
                  <a:pt x="993" y="224"/>
                </a:cubicBezTo>
                <a:cubicBezTo>
                  <a:pt x="994" y="223"/>
                  <a:pt x="994" y="221"/>
                  <a:pt x="993" y="219"/>
                </a:cubicBezTo>
                <a:cubicBezTo>
                  <a:pt x="992" y="218"/>
                  <a:pt x="990" y="218"/>
                  <a:pt x="988" y="219"/>
                </a:cubicBezTo>
                <a:close/>
                <a:moveTo>
                  <a:pt x="1125" y="82"/>
                </a:moveTo>
                <a:cubicBezTo>
                  <a:pt x="998" y="210"/>
                  <a:pt x="998" y="210"/>
                  <a:pt x="998" y="210"/>
                </a:cubicBezTo>
                <a:cubicBezTo>
                  <a:pt x="997" y="211"/>
                  <a:pt x="997" y="213"/>
                  <a:pt x="998" y="214"/>
                </a:cubicBezTo>
                <a:cubicBezTo>
                  <a:pt x="999" y="215"/>
                  <a:pt x="1000" y="215"/>
                  <a:pt x="1000" y="215"/>
                </a:cubicBezTo>
                <a:cubicBezTo>
                  <a:pt x="1001" y="215"/>
                  <a:pt x="1002" y="215"/>
                  <a:pt x="1002" y="214"/>
                </a:cubicBezTo>
                <a:cubicBezTo>
                  <a:pt x="1134" y="81"/>
                  <a:pt x="1134" y="81"/>
                  <a:pt x="1134" y="81"/>
                </a:cubicBezTo>
                <a:cubicBezTo>
                  <a:pt x="1134" y="81"/>
                  <a:pt x="1134" y="81"/>
                  <a:pt x="1134" y="81"/>
                </a:cubicBezTo>
                <a:cubicBezTo>
                  <a:pt x="1176" y="41"/>
                  <a:pt x="1176" y="41"/>
                  <a:pt x="1176" y="41"/>
                </a:cubicBezTo>
                <a:cubicBezTo>
                  <a:pt x="1177" y="39"/>
                  <a:pt x="1177" y="38"/>
                  <a:pt x="1176" y="36"/>
                </a:cubicBezTo>
                <a:cubicBezTo>
                  <a:pt x="1174" y="35"/>
                  <a:pt x="1172" y="35"/>
                  <a:pt x="1171" y="36"/>
                </a:cubicBezTo>
                <a:cubicBezTo>
                  <a:pt x="1125" y="82"/>
                  <a:pt x="1125" y="82"/>
                  <a:pt x="1125" y="82"/>
                </a:cubicBezTo>
                <a:close/>
                <a:moveTo>
                  <a:pt x="936" y="293"/>
                </a:moveTo>
                <a:cubicBezTo>
                  <a:pt x="937" y="293"/>
                  <a:pt x="938" y="293"/>
                  <a:pt x="939" y="292"/>
                </a:cubicBezTo>
                <a:cubicBezTo>
                  <a:pt x="941" y="290"/>
                  <a:pt x="941" y="290"/>
                  <a:pt x="941" y="290"/>
                </a:cubicBezTo>
                <a:cubicBezTo>
                  <a:pt x="942" y="288"/>
                  <a:pt x="942" y="286"/>
                  <a:pt x="941" y="285"/>
                </a:cubicBezTo>
                <a:cubicBezTo>
                  <a:pt x="940" y="284"/>
                  <a:pt x="938" y="284"/>
                  <a:pt x="937" y="285"/>
                </a:cubicBezTo>
                <a:cubicBezTo>
                  <a:pt x="934" y="288"/>
                  <a:pt x="934" y="288"/>
                  <a:pt x="934" y="288"/>
                </a:cubicBezTo>
                <a:cubicBezTo>
                  <a:pt x="933" y="289"/>
                  <a:pt x="933" y="291"/>
                  <a:pt x="934" y="292"/>
                </a:cubicBezTo>
                <a:cubicBezTo>
                  <a:pt x="935" y="293"/>
                  <a:pt x="936" y="293"/>
                  <a:pt x="936" y="293"/>
                </a:cubicBezTo>
                <a:close/>
                <a:moveTo>
                  <a:pt x="951" y="278"/>
                </a:moveTo>
                <a:cubicBezTo>
                  <a:pt x="952" y="278"/>
                  <a:pt x="953" y="278"/>
                  <a:pt x="954" y="277"/>
                </a:cubicBezTo>
                <a:cubicBezTo>
                  <a:pt x="984" y="246"/>
                  <a:pt x="984" y="246"/>
                  <a:pt x="984" y="246"/>
                </a:cubicBezTo>
                <a:cubicBezTo>
                  <a:pt x="985" y="245"/>
                  <a:pt x="985" y="243"/>
                  <a:pt x="984" y="242"/>
                </a:cubicBezTo>
                <a:cubicBezTo>
                  <a:pt x="983" y="241"/>
                  <a:pt x="981" y="241"/>
                  <a:pt x="980" y="242"/>
                </a:cubicBezTo>
                <a:cubicBezTo>
                  <a:pt x="949" y="273"/>
                  <a:pt x="949" y="273"/>
                  <a:pt x="949" y="273"/>
                </a:cubicBezTo>
                <a:cubicBezTo>
                  <a:pt x="948" y="274"/>
                  <a:pt x="948" y="276"/>
                  <a:pt x="949" y="277"/>
                </a:cubicBezTo>
                <a:cubicBezTo>
                  <a:pt x="950" y="278"/>
                  <a:pt x="951" y="278"/>
                  <a:pt x="951" y="278"/>
                </a:cubicBezTo>
                <a:close/>
                <a:moveTo>
                  <a:pt x="911" y="315"/>
                </a:moveTo>
                <a:cubicBezTo>
                  <a:pt x="912" y="316"/>
                  <a:pt x="912" y="316"/>
                  <a:pt x="913" y="316"/>
                </a:cubicBezTo>
                <a:cubicBezTo>
                  <a:pt x="914" y="316"/>
                  <a:pt x="915" y="316"/>
                  <a:pt x="915" y="315"/>
                </a:cubicBezTo>
                <a:cubicBezTo>
                  <a:pt x="924" y="306"/>
                  <a:pt x="924" y="306"/>
                  <a:pt x="924" y="306"/>
                </a:cubicBezTo>
                <a:cubicBezTo>
                  <a:pt x="926" y="305"/>
                  <a:pt x="926" y="303"/>
                  <a:pt x="924" y="302"/>
                </a:cubicBezTo>
                <a:cubicBezTo>
                  <a:pt x="923" y="301"/>
                  <a:pt x="921" y="301"/>
                  <a:pt x="920" y="302"/>
                </a:cubicBezTo>
                <a:cubicBezTo>
                  <a:pt x="911" y="311"/>
                  <a:pt x="911" y="311"/>
                  <a:pt x="911" y="311"/>
                </a:cubicBezTo>
                <a:cubicBezTo>
                  <a:pt x="910" y="312"/>
                  <a:pt x="910" y="314"/>
                  <a:pt x="911" y="315"/>
                </a:cubicBezTo>
                <a:close/>
                <a:moveTo>
                  <a:pt x="572" y="650"/>
                </a:moveTo>
                <a:cubicBezTo>
                  <a:pt x="545" y="677"/>
                  <a:pt x="545" y="677"/>
                  <a:pt x="545" y="677"/>
                </a:cubicBezTo>
                <a:cubicBezTo>
                  <a:pt x="543" y="678"/>
                  <a:pt x="543" y="680"/>
                  <a:pt x="545" y="681"/>
                </a:cubicBezTo>
                <a:cubicBezTo>
                  <a:pt x="545" y="682"/>
                  <a:pt x="546" y="682"/>
                  <a:pt x="547" y="682"/>
                </a:cubicBezTo>
                <a:cubicBezTo>
                  <a:pt x="548" y="682"/>
                  <a:pt x="548" y="682"/>
                  <a:pt x="549" y="681"/>
                </a:cubicBezTo>
                <a:cubicBezTo>
                  <a:pt x="577" y="654"/>
                  <a:pt x="577" y="654"/>
                  <a:pt x="577" y="654"/>
                </a:cubicBezTo>
                <a:cubicBezTo>
                  <a:pt x="578" y="653"/>
                  <a:pt x="578" y="651"/>
                  <a:pt x="577" y="650"/>
                </a:cubicBezTo>
                <a:cubicBezTo>
                  <a:pt x="575" y="648"/>
                  <a:pt x="574" y="648"/>
                  <a:pt x="572" y="650"/>
                </a:cubicBezTo>
                <a:close/>
                <a:moveTo>
                  <a:pt x="523" y="699"/>
                </a:moveTo>
                <a:cubicBezTo>
                  <a:pt x="412" y="810"/>
                  <a:pt x="412" y="810"/>
                  <a:pt x="412" y="810"/>
                </a:cubicBezTo>
                <a:cubicBezTo>
                  <a:pt x="410" y="811"/>
                  <a:pt x="410" y="813"/>
                  <a:pt x="412" y="814"/>
                </a:cubicBezTo>
                <a:cubicBezTo>
                  <a:pt x="412" y="815"/>
                  <a:pt x="413" y="815"/>
                  <a:pt x="414" y="815"/>
                </a:cubicBezTo>
                <a:cubicBezTo>
                  <a:pt x="415" y="815"/>
                  <a:pt x="415" y="815"/>
                  <a:pt x="416" y="814"/>
                </a:cubicBezTo>
                <a:cubicBezTo>
                  <a:pt x="527" y="703"/>
                  <a:pt x="527" y="703"/>
                  <a:pt x="527" y="703"/>
                </a:cubicBezTo>
                <a:cubicBezTo>
                  <a:pt x="529" y="702"/>
                  <a:pt x="529" y="700"/>
                  <a:pt x="527" y="699"/>
                </a:cubicBezTo>
                <a:cubicBezTo>
                  <a:pt x="526" y="697"/>
                  <a:pt x="524" y="697"/>
                  <a:pt x="523" y="699"/>
                </a:cubicBezTo>
                <a:close/>
                <a:moveTo>
                  <a:pt x="908" y="318"/>
                </a:moveTo>
                <a:cubicBezTo>
                  <a:pt x="907" y="317"/>
                  <a:pt x="905" y="317"/>
                  <a:pt x="903" y="318"/>
                </a:cubicBezTo>
                <a:cubicBezTo>
                  <a:pt x="739" y="483"/>
                  <a:pt x="739" y="483"/>
                  <a:pt x="739" y="483"/>
                </a:cubicBezTo>
                <a:cubicBezTo>
                  <a:pt x="738" y="484"/>
                  <a:pt x="738" y="486"/>
                  <a:pt x="739" y="487"/>
                </a:cubicBezTo>
                <a:cubicBezTo>
                  <a:pt x="740" y="488"/>
                  <a:pt x="740" y="488"/>
                  <a:pt x="741" y="488"/>
                </a:cubicBezTo>
                <a:cubicBezTo>
                  <a:pt x="742" y="488"/>
                  <a:pt x="743" y="488"/>
                  <a:pt x="743" y="487"/>
                </a:cubicBezTo>
                <a:cubicBezTo>
                  <a:pt x="908" y="323"/>
                  <a:pt x="908" y="323"/>
                  <a:pt x="908" y="323"/>
                </a:cubicBezTo>
                <a:cubicBezTo>
                  <a:pt x="909" y="321"/>
                  <a:pt x="909" y="320"/>
                  <a:pt x="908" y="318"/>
                </a:cubicBezTo>
                <a:close/>
                <a:moveTo>
                  <a:pt x="1140" y="82"/>
                </a:moveTo>
                <a:cubicBezTo>
                  <a:pt x="1140" y="82"/>
                  <a:pt x="1140" y="82"/>
                  <a:pt x="1140" y="82"/>
                </a:cubicBezTo>
                <a:cubicBezTo>
                  <a:pt x="1140" y="82"/>
                  <a:pt x="1139" y="82"/>
                  <a:pt x="1139" y="82"/>
                </a:cubicBezTo>
                <a:cubicBezTo>
                  <a:pt x="1139" y="83"/>
                  <a:pt x="1139" y="83"/>
                  <a:pt x="1139" y="83"/>
                </a:cubicBezTo>
                <a:cubicBezTo>
                  <a:pt x="1139" y="83"/>
                  <a:pt x="1139" y="83"/>
                  <a:pt x="1139" y="83"/>
                </a:cubicBezTo>
                <a:cubicBezTo>
                  <a:pt x="998" y="224"/>
                  <a:pt x="998" y="224"/>
                  <a:pt x="998" y="224"/>
                </a:cubicBezTo>
                <a:cubicBezTo>
                  <a:pt x="997" y="225"/>
                  <a:pt x="997" y="227"/>
                  <a:pt x="998" y="228"/>
                </a:cubicBezTo>
                <a:cubicBezTo>
                  <a:pt x="999" y="229"/>
                  <a:pt x="999" y="229"/>
                  <a:pt x="1000" y="229"/>
                </a:cubicBezTo>
                <a:cubicBezTo>
                  <a:pt x="1001" y="229"/>
                  <a:pt x="1002" y="229"/>
                  <a:pt x="1002" y="228"/>
                </a:cubicBezTo>
                <a:cubicBezTo>
                  <a:pt x="1143" y="87"/>
                  <a:pt x="1143" y="87"/>
                  <a:pt x="1143" y="87"/>
                </a:cubicBezTo>
                <a:cubicBezTo>
                  <a:pt x="1144" y="87"/>
                  <a:pt x="1144" y="87"/>
                  <a:pt x="1145" y="86"/>
                </a:cubicBezTo>
                <a:cubicBezTo>
                  <a:pt x="1198" y="33"/>
                  <a:pt x="1198" y="33"/>
                  <a:pt x="1198" y="33"/>
                </a:cubicBezTo>
                <a:cubicBezTo>
                  <a:pt x="1199" y="32"/>
                  <a:pt x="1199" y="30"/>
                  <a:pt x="1198" y="28"/>
                </a:cubicBezTo>
                <a:cubicBezTo>
                  <a:pt x="1196" y="27"/>
                  <a:pt x="1195" y="27"/>
                  <a:pt x="1193" y="28"/>
                </a:cubicBezTo>
                <a:cubicBezTo>
                  <a:pt x="1189" y="33"/>
                  <a:pt x="1189" y="33"/>
                  <a:pt x="1189" y="33"/>
                </a:cubicBezTo>
                <a:lnTo>
                  <a:pt x="1140" y="82"/>
                </a:lnTo>
                <a:close/>
                <a:moveTo>
                  <a:pt x="960" y="283"/>
                </a:moveTo>
                <a:cubicBezTo>
                  <a:pt x="961" y="283"/>
                  <a:pt x="961" y="283"/>
                  <a:pt x="962" y="282"/>
                </a:cubicBezTo>
                <a:cubicBezTo>
                  <a:pt x="997" y="248"/>
                  <a:pt x="997" y="248"/>
                  <a:pt x="997" y="248"/>
                </a:cubicBezTo>
                <a:cubicBezTo>
                  <a:pt x="998" y="247"/>
                  <a:pt x="998" y="245"/>
                  <a:pt x="997" y="243"/>
                </a:cubicBezTo>
                <a:cubicBezTo>
                  <a:pt x="996" y="242"/>
                  <a:pt x="994" y="242"/>
                  <a:pt x="992" y="243"/>
                </a:cubicBezTo>
                <a:cubicBezTo>
                  <a:pt x="958" y="278"/>
                  <a:pt x="958" y="278"/>
                  <a:pt x="958" y="278"/>
                </a:cubicBezTo>
                <a:cubicBezTo>
                  <a:pt x="956" y="279"/>
                  <a:pt x="956" y="281"/>
                  <a:pt x="958" y="282"/>
                </a:cubicBezTo>
                <a:cubicBezTo>
                  <a:pt x="958" y="283"/>
                  <a:pt x="959" y="283"/>
                  <a:pt x="960" y="283"/>
                </a:cubicBezTo>
                <a:close/>
                <a:moveTo>
                  <a:pt x="1007" y="234"/>
                </a:moveTo>
                <a:cubicBezTo>
                  <a:pt x="1007" y="234"/>
                  <a:pt x="1008" y="235"/>
                  <a:pt x="1009" y="235"/>
                </a:cubicBezTo>
                <a:cubicBezTo>
                  <a:pt x="1009" y="235"/>
                  <a:pt x="1010" y="234"/>
                  <a:pt x="1011" y="234"/>
                </a:cubicBezTo>
                <a:cubicBezTo>
                  <a:pt x="1209" y="36"/>
                  <a:pt x="1209" y="36"/>
                  <a:pt x="1209" y="36"/>
                </a:cubicBezTo>
                <a:cubicBezTo>
                  <a:pt x="1210" y="35"/>
                  <a:pt x="1210" y="33"/>
                  <a:pt x="1209" y="31"/>
                </a:cubicBezTo>
                <a:cubicBezTo>
                  <a:pt x="1208" y="30"/>
                  <a:pt x="1206" y="30"/>
                  <a:pt x="1204" y="31"/>
                </a:cubicBezTo>
                <a:cubicBezTo>
                  <a:pt x="1007" y="229"/>
                  <a:pt x="1007" y="229"/>
                  <a:pt x="1007" y="229"/>
                </a:cubicBezTo>
                <a:cubicBezTo>
                  <a:pt x="1005" y="230"/>
                  <a:pt x="1005" y="232"/>
                  <a:pt x="1007" y="234"/>
                </a:cubicBezTo>
                <a:close/>
                <a:moveTo>
                  <a:pt x="522" y="714"/>
                </a:moveTo>
                <a:cubicBezTo>
                  <a:pt x="486" y="749"/>
                  <a:pt x="486" y="749"/>
                  <a:pt x="486" y="749"/>
                </a:cubicBezTo>
                <a:cubicBezTo>
                  <a:pt x="486" y="749"/>
                  <a:pt x="486" y="749"/>
                  <a:pt x="486" y="749"/>
                </a:cubicBezTo>
                <a:cubicBezTo>
                  <a:pt x="413" y="823"/>
                  <a:pt x="413" y="823"/>
                  <a:pt x="413" y="823"/>
                </a:cubicBezTo>
                <a:cubicBezTo>
                  <a:pt x="413" y="823"/>
                  <a:pt x="413" y="823"/>
                  <a:pt x="413" y="823"/>
                </a:cubicBezTo>
                <a:cubicBezTo>
                  <a:pt x="411" y="825"/>
                  <a:pt x="411" y="825"/>
                  <a:pt x="411" y="825"/>
                </a:cubicBezTo>
                <a:cubicBezTo>
                  <a:pt x="411" y="825"/>
                  <a:pt x="411" y="825"/>
                  <a:pt x="411" y="825"/>
                </a:cubicBezTo>
                <a:cubicBezTo>
                  <a:pt x="410" y="826"/>
                  <a:pt x="410" y="826"/>
                  <a:pt x="410" y="826"/>
                </a:cubicBezTo>
                <a:cubicBezTo>
                  <a:pt x="410" y="826"/>
                  <a:pt x="410" y="826"/>
                  <a:pt x="410" y="826"/>
                </a:cubicBezTo>
                <a:cubicBezTo>
                  <a:pt x="410" y="827"/>
                  <a:pt x="410" y="827"/>
                  <a:pt x="410" y="828"/>
                </a:cubicBezTo>
                <a:cubicBezTo>
                  <a:pt x="410" y="829"/>
                  <a:pt x="411" y="829"/>
                  <a:pt x="411" y="829"/>
                </a:cubicBezTo>
                <a:cubicBezTo>
                  <a:pt x="411" y="829"/>
                  <a:pt x="412" y="830"/>
                  <a:pt x="412" y="830"/>
                </a:cubicBezTo>
                <a:cubicBezTo>
                  <a:pt x="412" y="830"/>
                  <a:pt x="412" y="830"/>
                  <a:pt x="412" y="830"/>
                </a:cubicBezTo>
                <a:cubicBezTo>
                  <a:pt x="412" y="830"/>
                  <a:pt x="413" y="830"/>
                  <a:pt x="413" y="830"/>
                </a:cubicBezTo>
                <a:cubicBezTo>
                  <a:pt x="414" y="830"/>
                  <a:pt x="415" y="830"/>
                  <a:pt x="415" y="829"/>
                </a:cubicBezTo>
                <a:cubicBezTo>
                  <a:pt x="416" y="828"/>
                  <a:pt x="416" y="828"/>
                  <a:pt x="416" y="828"/>
                </a:cubicBezTo>
                <a:cubicBezTo>
                  <a:pt x="488" y="755"/>
                  <a:pt x="488" y="755"/>
                  <a:pt x="488" y="755"/>
                </a:cubicBezTo>
                <a:cubicBezTo>
                  <a:pt x="488" y="755"/>
                  <a:pt x="488" y="755"/>
                  <a:pt x="488" y="755"/>
                </a:cubicBezTo>
                <a:cubicBezTo>
                  <a:pt x="526" y="718"/>
                  <a:pt x="526" y="718"/>
                  <a:pt x="526" y="718"/>
                </a:cubicBezTo>
                <a:cubicBezTo>
                  <a:pt x="528" y="716"/>
                  <a:pt x="528" y="715"/>
                  <a:pt x="526" y="713"/>
                </a:cubicBezTo>
                <a:cubicBezTo>
                  <a:pt x="525" y="712"/>
                  <a:pt x="523" y="712"/>
                  <a:pt x="522" y="714"/>
                </a:cubicBezTo>
                <a:close/>
                <a:moveTo>
                  <a:pt x="932" y="308"/>
                </a:moveTo>
                <a:cubicBezTo>
                  <a:pt x="931" y="307"/>
                  <a:pt x="929" y="307"/>
                  <a:pt x="928" y="308"/>
                </a:cubicBezTo>
                <a:cubicBezTo>
                  <a:pt x="746" y="490"/>
                  <a:pt x="746" y="490"/>
                  <a:pt x="746" y="490"/>
                </a:cubicBezTo>
                <a:cubicBezTo>
                  <a:pt x="745" y="491"/>
                  <a:pt x="745" y="493"/>
                  <a:pt x="746" y="494"/>
                </a:cubicBezTo>
                <a:cubicBezTo>
                  <a:pt x="746" y="495"/>
                  <a:pt x="747" y="495"/>
                  <a:pt x="748" y="495"/>
                </a:cubicBezTo>
                <a:cubicBezTo>
                  <a:pt x="749" y="495"/>
                  <a:pt x="750" y="495"/>
                  <a:pt x="750" y="494"/>
                </a:cubicBezTo>
                <a:cubicBezTo>
                  <a:pt x="932" y="312"/>
                  <a:pt x="932" y="312"/>
                  <a:pt x="932" y="312"/>
                </a:cubicBezTo>
                <a:cubicBezTo>
                  <a:pt x="933" y="311"/>
                  <a:pt x="933" y="309"/>
                  <a:pt x="932" y="308"/>
                </a:cubicBezTo>
                <a:close/>
                <a:moveTo>
                  <a:pt x="944" y="310"/>
                </a:moveTo>
                <a:cubicBezTo>
                  <a:pt x="943" y="309"/>
                  <a:pt x="941" y="309"/>
                  <a:pt x="940" y="310"/>
                </a:cubicBezTo>
                <a:cubicBezTo>
                  <a:pt x="762" y="488"/>
                  <a:pt x="762" y="488"/>
                  <a:pt x="762" y="488"/>
                </a:cubicBezTo>
                <a:cubicBezTo>
                  <a:pt x="761" y="489"/>
                  <a:pt x="761" y="491"/>
                  <a:pt x="762" y="492"/>
                </a:cubicBezTo>
                <a:cubicBezTo>
                  <a:pt x="763" y="493"/>
                  <a:pt x="763" y="493"/>
                  <a:pt x="764" y="493"/>
                </a:cubicBezTo>
                <a:cubicBezTo>
                  <a:pt x="765" y="493"/>
                  <a:pt x="766" y="493"/>
                  <a:pt x="766" y="492"/>
                </a:cubicBezTo>
                <a:cubicBezTo>
                  <a:pt x="944" y="315"/>
                  <a:pt x="944" y="315"/>
                  <a:pt x="944" y="315"/>
                </a:cubicBezTo>
                <a:cubicBezTo>
                  <a:pt x="945" y="313"/>
                  <a:pt x="945" y="311"/>
                  <a:pt x="944" y="310"/>
                </a:cubicBezTo>
                <a:close/>
                <a:moveTo>
                  <a:pt x="507" y="742"/>
                </a:moveTo>
                <a:cubicBezTo>
                  <a:pt x="495" y="754"/>
                  <a:pt x="495" y="754"/>
                  <a:pt x="495" y="754"/>
                </a:cubicBezTo>
                <a:cubicBezTo>
                  <a:pt x="494" y="756"/>
                  <a:pt x="494" y="758"/>
                  <a:pt x="495" y="759"/>
                </a:cubicBezTo>
                <a:cubicBezTo>
                  <a:pt x="496" y="759"/>
                  <a:pt x="497" y="760"/>
                  <a:pt x="498" y="760"/>
                </a:cubicBezTo>
                <a:cubicBezTo>
                  <a:pt x="498" y="760"/>
                  <a:pt x="499" y="759"/>
                  <a:pt x="500" y="759"/>
                </a:cubicBezTo>
                <a:cubicBezTo>
                  <a:pt x="512" y="747"/>
                  <a:pt x="512" y="747"/>
                  <a:pt x="512" y="747"/>
                </a:cubicBezTo>
                <a:cubicBezTo>
                  <a:pt x="513" y="745"/>
                  <a:pt x="513" y="743"/>
                  <a:pt x="512" y="742"/>
                </a:cubicBezTo>
                <a:cubicBezTo>
                  <a:pt x="511" y="741"/>
                  <a:pt x="509" y="741"/>
                  <a:pt x="507" y="742"/>
                </a:cubicBezTo>
                <a:close/>
                <a:moveTo>
                  <a:pt x="975" y="282"/>
                </a:moveTo>
                <a:cubicBezTo>
                  <a:pt x="976" y="282"/>
                  <a:pt x="976" y="282"/>
                  <a:pt x="977" y="282"/>
                </a:cubicBezTo>
                <a:cubicBezTo>
                  <a:pt x="1007" y="252"/>
                  <a:pt x="1007" y="252"/>
                  <a:pt x="1007" y="252"/>
                </a:cubicBezTo>
                <a:cubicBezTo>
                  <a:pt x="1008" y="250"/>
                  <a:pt x="1008" y="248"/>
                  <a:pt x="1007" y="247"/>
                </a:cubicBezTo>
                <a:cubicBezTo>
                  <a:pt x="1006" y="246"/>
                  <a:pt x="1004" y="246"/>
                  <a:pt x="1003" y="247"/>
                </a:cubicBezTo>
                <a:cubicBezTo>
                  <a:pt x="973" y="277"/>
                  <a:pt x="973" y="277"/>
                  <a:pt x="973" y="277"/>
                </a:cubicBezTo>
                <a:cubicBezTo>
                  <a:pt x="971" y="278"/>
                  <a:pt x="971" y="280"/>
                  <a:pt x="973" y="282"/>
                </a:cubicBezTo>
                <a:cubicBezTo>
                  <a:pt x="973" y="282"/>
                  <a:pt x="974" y="282"/>
                  <a:pt x="975" y="282"/>
                </a:cubicBezTo>
                <a:close/>
                <a:moveTo>
                  <a:pt x="1017" y="237"/>
                </a:moveTo>
                <a:cubicBezTo>
                  <a:pt x="1017" y="238"/>
                  <a:pt x="1018" y="238"/>
                  <a:pt x="1019" y="238"/>
                </a:cubicBezTo>
                <a:cubicBezTo>
                  <a:pt x="1020" y="238"/>
                  <a:pt x="1020" y="238"/>
                  <a:pt x="1021" y="237"/>
                </a:cubicBezTo>
                <a:cubicBezTo>
                  <a:pt x="1220" y="39"/>
                  <a:pt x="1220" y="39"/>
                  <a:pt x="1220" y="39"/>
                </a:cubicBezTo>
                <a:cubicBezTo>
                  <a:pt x="1221" y="38"/>
                  <a:pt x="1221" y="36"/>
                  <a:pt x="1220" y="35"/>
                </a:cubicBezTo>
                <a:cubicBezTo>
                  <a:pt x="1218" y="33"/>
                  <a:pt x="1216" y="33"/>
                  <a:pt x="1215" y="35"/>
                </a:cubicBezTo>
                <a:cubicBezTo>
                  <a:pt x="1017" y="233"/>
                  <a:pt x="1017" y="233"/>
                  <a:pt x="1017" y="233"/>
                </a:cubicBezTo>
                <a:cubicBezTo>
                  <a:pt x="1016" y="234"/>
                  <a:pt x="1016" y="236"/>
                  <a:pt x="1017" y="237"/>
                </a:cubicBezTo>
                <a:close/>
                <a:moveTo>
                  <a:pt x="486" y="764"/>
                </a:moveTo>
                <a:cubicBezTo>
                  <a:pt x="468" y="782"/>
                  <a:pt x="468" y="782"/>
                  <a:pt x="468" y="782"/>
                </a:cubicBezTo>
                <a:cubicBezTo>
                  <a:pt x="467" y="783"/>
                  <a:pt x="467" y="785"/>
                  <a:pt x="468" y="786"/>
                </a:cubicBezTo>
                <a:cubicBezTo>
                  <a:pt x="468" y="787"/>
                  <a:pt x="469" y="787"/>
                  <a:pt x="470" y="787"/>
                </a:cubicBezTo>
                <a:cubicBezTo>
                  <a:pt x="471" y="787"/>
                  <a:pt x="472" y="787"/>
                  <a:pt x="472" y="786"/>
                </a:cubicBezTo>
                <a:cubicBezTo>
                  <a:pt x="491" y="768"/>
                  <a:pt x="491" y="768"/>
                  <a:pt x="491" y="768"/>
                </a:cubicBezTo>
                <a:cubicBezTo>
                  <a:pt x="492" y="767"/>
                  <a:pt x="492" y="765"/>
                  <a:pt x="491" y="764"/>
                </a:cubicBezTo>
                <a:cubicBezTo>
                  <a:pt x="489" y="762"/>
                  <a:pt x="487" y="762"/>
                  <a:pt x="486" y="764"/>
                </a:cubicBezTo>
                <a:close/>
                <a:moveTo>
                  <a:pt x="420" y="838"/>
                </a:moveTo>
                <a:cubicBezTo>
                  <a:pt x="467" y="791"/>
                  <a:pt x="467" y="791"/>
                  <a:pt x="467" y="791"/>
                </a:cubicBezTo>
                <a:cubicBezTo>
                  <a:pt x="469" y="790"/>
                  <a:pt x="469" y="788"/>
                  <a:pt x="467" y="787"/>
                </a:cubicBezTo>
                <a:cubicBezTo>
                  <a:pt x="466" y="786"/>
                  <a:pt x="464" y="786"/>
                  <a:pt x="463" y="787"/>
                </a:cubicBezTo>
                <a:cubicBezTo>
                  <a:pt x="455" y="795"/>
                  <a:pt x="455" y="795"/>
                  <a:pt x="455" y="795"/>
                </a:cubicBezTo>
                <a:cubicBezTo>
                  <a:pt x="455" y="795"/>
                  <a:pt x="455" y="795"/>
                  <a:pt x="455" y="795"/>
                </a:cubicBezTo>
                <a:cubicBezTo>
                  <a:pt x="416" y="834"/>
                  <a:pt x="416" y="834"/>
                  <a:pt x="416" y="834"/>
                </a:cubicBezTo>
                <a:cubicBezTo>
                  <a:pt x="415" y="835"/>
                  <a:pt x="415" y="837"/>
                  <a:pt x="416" y="838"/>
                </a:cubicBezTo>
                <a:cubicBezTo>
                  <a:pt x="417" y="839"/>
                  <a:pt x="417" y="839"/>
                  <a:pt x="418" y="839"/>
                </a:cubicBezTo>
                <a:cubicBezTo>
                  <a:pt x="419" y="839"/>
                  <a:pt x="420" y="839"/>
                  <a:pt x="420" y="838"/>
                </a:cubicBezTo>
                <a:close/>
                <a:moveTo>
                  <a:pt x="423" y="850"/>
                </a:moveTo>
                <a:cubicBezTo>
                  <a:pt x="462" y="810"/>
                  <a:pt x="462" y="810"/>
                  <a:pt x="462" y="810"/>
                </a:cubicBezTo>
                <a:cubicBezTo>
                  <a:pt x="465" y="807"/>
                  <a:pt x="465" y="807"/>
                  <a:pt x="465" y="807"/>
                </a:cubicBezTo>
                <a:cubicBezTo>
                  <a:pt x="466" y="806"/>
                  <a:pt x="466" y="804"/>
                  <a:pt x="465" y="803"/>
                </a:cubicBezTo>
                <a:cubicBezTo>
                  <a:pt x="464" y="802"/>
                  <a:pt x="462" y="802"/>
                  <a:pt x="461" y="803"/>
                </a:cubicBezTo>
                <a:cubicBezTo>
                  <a:pt x="458" y="806"/>
                  <a:pt x="458" y="806"/>
                  <a:pt x="458" y="806"/>
                </a:cubicBezTo>
                <a:cubicBezTo>
                  <a:pt x="433" y="831"/>
                  <a:pt x="433" y="831"/>
                  <a:pt x="433" y="831"/>
                </a:cubicBezTo>
                <a:cubicBezTo>
                  <a:pt x="413" y="851"/>
                  <a:pt x="413" y="851"/>
                  <a:pt x="413" y="851"/>
                </a:cubicBezTo>
                <a:cubicBezTo>
                  <a:pt x="412" y="852"/>
                  <a:pt x="412" y="854"/>
                  <a:pt x="413" y="855"/>
                </a:cubicBezTo>
                <a:cubicBezTo>
                  <a:pt x="413" y="856"/>
                  <a:pt x="414" y="856"/>
                  <a:pt x="415" y="856"/>
                </a:cubicBezTo>
                <a:cubicBezTo>
                  <a:pt x="416" y="856"/>
                  <a:pt x="416" y="856"/>
                  <a:pt x="417" y="855"/>
                </a:cubicBezTo>
                <a:cubicBezTo>
                  <a:pt x="423" y="850"/>
                  <a:pt x="423" y="850"/>
                  <a:pt x="423" y="850"/>
                </a:cubicBezTo>
                <a:cubicBezTo>
                  <a:pt x="423" y="850"/>
                  <a:pt x="423" y="850"/>
                  <a:pt x="423" y="850"/>
                </a:cubicBezTo>
                <a:close/>
                <a:moveTo>
                  <a:pt x="983" y="281"/>
                </a:moveTo>
                <a:cubicBezTo>
                  <a:pt x="982" y="282"/>
                  <a:pt x="982" y="284"/>
                  <a:pt x="983" y="285"/>
                </a:cubicBezTo>
                <a:cubicBezTo>
                  <a:pt x="984" y="286"/>
                  <a:pt x="984" y="286"/>
                  <a:pt x="985" y="286"/>
                </a:cubicBezTo>
                <a:cubicBezTo>
                  <a:pt x="986" y="286"/>
                  <a:pt x="987" y="286"/>
                  <a:pt x="987" y="285"/>
                </a:cubicBezTo>
                <a:cubicBezTo>
                  <a:pt x="1235" y="38"/>
                  <a:pt x="1235" y="38"/>
                  <a:pt x="1235" y="38"/>
                </a:cubicBezTo>
                <a:cubicBezTo>
                  <a:pt x="1236" y="37"/>
                  <a:pt x="1236" y="35"/>
                  <a:pt x="1235" y="33"/>
                </a:cubicBezTo>
                <a:cubicBezTo>
                  <a:pt x="1234" y="32"/>
                  <a:pt x="1232" y="32"/>
                  <a:pt x="1230" y="33"/>
                </a:cubicBezTo>
                <a:cubicBezTo>
                  <a:pt x="1018" y="246"/>
                  <a:pt x="1018" y="246"/>
                  <a:pt x="1018" y="246"/>
                </a:cubicBezTo>
                <a:lnTo>
                  <a:pt x="983" y="281"/>
                </a:lnTo>
                <a:close/>
                <a:moveTo>
                  <a:pt x="955" y="313"/>
                </a:moveTo>
                <a:cubicBezTo>
                  <a:pt x="954" y="312"/>
                  <a:pt x="952" y="312"/>
                  <a:pt x="951" y="313"/>
                </a:cubicBezTo>
                <a:cubicBezTo>
                  <a:pt x="777" y="486"/>
                  <a:pt x="777" y="486"/>
                  <a:pt x="777" y="486"/>
                </a:cubicBezTo>
                <a:cubicBezTo>
                  <a:pt x="776" y="488"/>
                  <a:pt x="776" y="490"/>
                  <a:pt x="777" y="491"/>
                </a:cubicBezTo>
                <a:cubicBezTo>
                  <a:pt x="778" y="491"/>
                  <a:pt x="779" y="492"/>
                  <a:pt x="780" y="492"/>
                </a:cubicBezTo>
                <a:cubicBezTo>
                  <a:pt x="780" y="492"/>
                  <a:pt x="781" y="491"/>
                  <a:pt x="782" y="491"/>
                </a:cubicBezTo>
                <a:cubicBezTo>
                  <a:pt x="955" y="318"/>
                  <a:pt x="955" y="318"/>
                  <a:pt x="955" y="318"/>
                </a:cubicBezTo>
                <a:cubicBezTo>
                  <a:pt x="956" y="316"/>
                  <a:pt x="956" y="314"/>
                  <a:pt x="955" y="313"/>
                </a:cubicBezTo>
                <a:close/>
                <a:moveTo>
                  <a:pt x="1068" y="214"/>
                </a:moveTo>
                <a:cubicBezTo>
                  <a:pt x="1069" y="214"/>
                  <a:pt x="1070" y="215"/>
                  <a:pt x="1070" y="215"/>
                </a:cubicBezTo>
                <a:cubicBezTo>
                  <a:pt x="1071" y="215"/>
                  <a:pt x="1072" y="214"/>
                  <a:pt x="1073" y="214"/>
                </a:cubicBezTo>
                <a:cubicBezTo>
                  <a:pt x="1246" y="41"/>
                  <a:pt x="1246" y="41"/>
                  <a:pt x="1246" y="41"/>
                </a:cubicBezTo>
                <a:cubicBezTo>
                  <a:pt x="1247" y="39"/>
                  <a:pt x="1247" y="38"/>
                  <a:pt x="1246" y="36"/>
                </a:cubicBezTo>
                <a:cubicBezTo>
                  <a:pt x="1245" y="35"/>
                  <a:pt x="1243" y="35"/>
                  <a:pt x="1241" y="36"/>
                </a:cubicBezTo>
                <a:cubicBezTo>
                  <a:pt x="1068" y="209"/>
                  <a:pt x="1068" y="209"/>
                  <a:pt x="1068" y="209"/>
                </a:cubicBezTo>
                <a:cubicBezTo>
                  <a:pt x="1067" y="211"/>
                  <a:pt x="1067" y="213"/>
                  <a:pt x="1068" y="214"/>
                </a:cubicBezTo>
                <a:close/>
                <a:moveTo>
                  <a:pt x="998" y="287"/>
                </a:moveTo>
                <a:cubicBezTo>
                  <a:pt x="999" y="287"/>
                  <a:pt x="1000" y="287"/>
                  <a:pt x="1001" y="286"/>
                </a:cubicBezTo>
                <a:cubicBezTo>
                  <a:pt x="1054" y="232"/>
                  <a:pt x="1054" y="232"/>
                  <a:pt x="1054" y="232"/>
                </a:cubicBezTo>
                <a:cubicBezTo>
                  <a:pt x="1055" y="231"/>
                  <a:pt x="1055" y="229"/>
                  <a:pt x="1054" y="228"/>
                </a:cubicBezTo>
                <a:cubicBezTo>
                  <a:pt x="1053" y="227"/>
                  <a:pt x="1051" y="227"/>
                  <a:pt x="1050" y="228"/>
                </a:cubicBezTo>
                <a:cubicBezTo>
                  <a:pt x="996" y="282"/>
                  <a:pt x="996" y="282"/>
                  <a:pt x="996" y="282"/>
                </a:cubicBezTo>
                <a:cubicBezTo>
                  <a:pt x="995" y="283"/>
                  <a:pt x="995" y="285"/>
                  <a:pt x="996" y="286"/>
                </a:cubicBezTo>
                <a:cubicBezTo>
                  <a:pt x="997" y="287"/>
                  <a:pt x="998" y="287"/>
                  <a:pt x="998" y="287"/>
                </a:cubicBezTo>
                <a:close/>
                <a:moveTo>
                  <a:pt x="965" y="317"/>
                </a:moveTo>
                <a:cubicBezTo>
                  <a:pt x="964" y="316"/>
                  <a:pt x="962" y="316"/>
                  <a:pt x="961" y="317"/>
                </a:cubicBezTo>
                <a:cubicBezTo>
                  <a:pt x="792" y="486"/>
                  <a:pt x="792" y="486"/>
                  <a:pt x="792" y="486"/>
                </a:cubicBezTo>
                <a:cubicBezTo>
                  <a:pt x="790" y="487"/>
                  <a:pt x="790" y="489"/>
                  <a:pt x="792" y="491"/>
                </a:cubicBezTo>
                <a:cubicBezTo>
                  <a:pt x="792" y="491"/>
                  <a:pt x="793" y="491"/>
                  <a:pt x="794" y="491"/>
                </a:cubicBezTo>
                <a:cubicBezTo>
                  <a:pt x="795" y="491"/>
                  <a:pt x="795" y="491"/>
                  <a:pt x="796" y="491"/>
                </a:cubicBezTo>
                <a:cubicBezTo>
                  <a:pt x="965" y="321"/>
                  <a:pt x="965" y="321"/>
                  <a:pt x="965" y="321"/>
                </a:cubicBezTo>
                <a:cubicBezTo>
                  <a:pt x="967" y="320"/>
                  <a:pt x="967" y="318"/>
                  <a:pt x="965" y="317"/>
                </a:cubicBezTo>
                <a:close/>
                <a:moveTo>
                  <a:pt x="453" y="829"/>
                </a:moveTo>
                <a:cubicBezTo>
                  <a:pt x="451" y="828"/>
                  <a:pt x="449" y="828"/>
                  <a:pt x="448" y="829"/>
                </a:cubicBezTo>
                <a:cubicBezTo>
                  <a:pt x="422" y="856"/>
                  <a:pt x="422" y="856"/>
                  <a:pt x="422" y="856"/>
                </a:cubicBezTo>
                <a:cubicBezTo>
                  <a:pt x="421" y="857"/>
                  <a:pt x="421" y="859"/>
                  <a:pt x="422" y="860"/>
                </a:cubicBezTo>
                <a:cubicBezTo>
                  <a:pt x="423" y="861"/>
                  <a:pt x="424" y="861"/>
                  <a:pt x="424" y="861"/>
                </a:cubicBezTo>
                <a:cubicBezTo>
                  <a:pt x="425" y="861"/>
                  <a:pt x="426" y="861"/>
                  <a:pt x="427" y="860"/>
                </a:cubicBezTo>
                <a:cubicBezTo>
                  <a:pt x="453" y="834"/>
                  <a:pt x="453" y="834"/>
                  <a:pt x="453" y="834"/>
                </a:cubicBezTo>
                <a:cubicBezTo>
                  <a:pt x="454" y="833"/>
                  <a:pt x="454" y="831"/>
                  <a:pt x="453" y="829"/>
                </a:cubicBezTo>
                <a:close/>
                <a:moveTo>
                  <a:pt x="983" y="313"/>
                </a:moveTo>
                <a:cubicBezTo>
                  <a:pt x="982" y="312"/>
                  <a:pt x="980" y="312"/>
                  <a:pt x="979" y="313"/>
                </a:cubicBezTo>
                <a:cubicBezTo>
                  <a:pt x="812" y="479"/>
                  <a:pt x="812" y="479"/>
                  <a:pt x="812" y="479"/>
                </a:cubicBezTo>
                <a:cubicBezTo>
                  <a:pt x="811" y="480"/>
                  <a:pt x="811" y="482"/>
                  <a:pt x="812" y="484"/>
                </a:cubicBezTo>
                <a:cubicBezTo>
                  <a:pt x="813" y="484"/>
                  <a:pt x="814" y="485"/>
                  <a:pt x="815" y="485"/>
                </a:cubicBezTo>
                <a:cubicBezTo>
                  <a:pt x="815" y="485"/>
                  <a:pt x="816" y="484"/>
                  <a:pt x="817" y="484"/>
                </a:cubicBezTo>
                <a:cubicBezTo>
                  <a:pt x="983" y="318"/>
                  <a:pt x="983" y="318"/>
                  <a:pt x="983" y="318"/>
                </a:cubicBezTo>
                <a:cubicBezTo>
                  <a:pt x="984" y="316"/>
                  <a:pt x="984" y="314"/>
                  <a:pt x="983" y="313"/>
                </a:cubicBezTo>
                <a:close/>
                <a:moveTo>
                  <a:pt x="1242" y="50"/>
                </a:moveTo>
                <a:cubicBezTo>
                  <a:pt x="1242" y="50"/>
                  <a:pt x="1242" y="50"/>
                  <a:pt x="1242" y="50"/>
                </a:cubicBezTo>
                <a:cubicBezTo>
                  <a:pt x="1242" y="50"/>
                  <a:pt x="1242" y="50"/>
                  <a:pt x="1242" y="50"/>
                </a:cubicBezTo>
                <a:cubicBezTo>
                  <a:pt x="1076" y="215"/>
                  <a:pt x="1076" y="215"/>
                  <a:pt x="1076" y="215"/>
                </a:cubicBezTo>
                <a:cubicBezTo>
                  <a:pt x="1065" y="227"/>
                  <a:pt x="1065" y="227"/>
                  <a:pt x="1065" y="227"/>
                </a:cubicBezTo>
                <a:cubicBezTo>
                  <a:pt x="1064" y="228"/>
                  <a:pt x="1064" y="230"/>
                  <a:pt x="1065" y="231"/>
                </a:cubicBezTo>
                <a:cubicBezTo>
                  <a:pt x="1066" y="232"/>
                  <a:pt x="1067" y="232"/>
                  <a:pt x="1067" y="232"/>
                </a:cubicBezTo>
                <a:cubicBezTo>
                  <a:pt x="1068" y="232"/>
                  <a:pt x="1069" y="232"/>
                  <a:pt x="1070" y="231"/>
                </a:cubicBezTo>
                <a:cubicBezTo>
                  <a:pt x="1081" y="220"/>
                  <a:pt x="1081" y="220"/>
                  <a:pt x="1081" y="220"/>
                </a:cubicBezTo>
                <a:cubicBezTo>
                  <a:pt x="1246" y="55"/>
                  <a:pt x="1246" y="55"/>
                  <a:pt x="1246" y="55"/>
                </a:cubicBezTo>
                <a:cubicBezTo>
                  <a:pt x="1246" y="54"/>
                  <a:pt x="1246" y="54"/>
                  <a:pt x="1246" y="54"/>
                </a:cubicBezTo>
                <a:cubicBezTo>
                  <a:pt x="1246" y="54"/>
                  <a:pt x="1246" y="54"/>
                  <a:pt x="1246" y="54"/>
                </a:cubicBezTo>
                <a:cubicBezTo>
                  <a:pt x="1249" y="51"/>
                  <a:pt x="1249" y="51"/>
                  <a:pt x="1249" y="51"/>
                </a:cubicBezTo>
                <a:cubicBezTo>
                  <a:pt x="1250" y="50"/>
                  <a:pt x="1250" y="48"/>
                  <a:pt x="1249" y="47"/>
                </a:cubicBezTo>
                <a:cubicBezTo>
                  <a:pt x="1248" y="46"/>
                  <a:pt x="1246" y="46"/>
                  <a:pt x="1245" y="47"/>
                </a:cubicBezTo>
                <a:lnTo>
                  <a:pt x="1242" y="50"/>
                </a:lnTo>
                <a:close/>
                <a:moveTo>
                  <a:pt x="996" y="301"/>
                </a:moveTo>
                <a:cubicBezTo>
                  <a:pt x="996" y="301"/>
                  <a:pt x="997" y="301"/>
                  <a:pt x="998" y="301"/>
                </a:cubicBezTo>
                <a:cubicBezTo>
                  <a:pt x="998" y="301"/>
                  <a:pt x="999" y="301"/>
                  <a:pt x="1000" y="301"/>
                </a:cubicBezTo>
                <a:cubicBezTo>
                  <a:pt x="1059" y="242"/>
                  <a:pt x="1059" y="242"/>
                  <a:pt x="1059" y="242"/>
                </a:cubicBezTo>
                <a:cubicBezTo>
                  <a:pt x="1060" y="241"/>
                  <a:pt x="1060" y="239"/>
                  <a:pt x="1059" y="238"/>
                </a:cubicBezTo>
                <a:cubicBezTo>
                  <a:pt x="1057" y="236"/>
                  <a:pt x="1055" y="236"/>
                  <a:pt x="1054" y="238"/>
                </a:cubicBezTo>
                <a:cubicBezTo>
                  <a:pt x="996" y="296"/>
                  <a:pt x="996" y="296"/>
                  <a:pt x="996" y="296"/>
                </a:cubicBezTo>
                <a:cubicBezTo>
                  <a:pt x="994" y="297"/>
                  <a:pt x="994" y="299"/>
                  <a:pt x="996" y="301"/>
                </a:cubicBezTo>
                <a:close/>
                <a:moveTo>
                  <a:pt x="433" y="867"/>
                </a:moveTo>
                <a:cubicBezTo>
                  <a:pt x="461" y="840"/>
                  <a:pt x="461" y="840"/>
                  <a:pt x="461" y="840"/>
                </a:cubicBezTo>
                <a:cubicBezTo>
                  <a:pt x="462" y="839"/>
                  <a:pt x="462" y="837"/>
                  <a:pt x="461" y="835"/>
                </a:cubicBezTo>
                <a:cubicBezTo>
                  <a:pt x="459" y="834"/>
                  <a:pt x="457" y="834"/>
                  <a:pt x="456" y="835"/>
                </a:cubicBezTo>
                <a:cubicBezTo>
                  <a:pt x="429" y="863"/>
                  <a:pt x="429" y="863"/>
                  <a:pt x="429" y="863"/>
                </a:cubicBezTo>
                <a:cubicBezTo>
                  <a:pt x="428" y="864"/>
                  <a:pt x="428" y="866"/>
                  <a:pt x="429" y="867"/>
                </a:cubicBezTo>
                <a:cubicBezTo>
                  <a:pt x="429" y="868"/>
                  <a:pt x="430" y="868"/>
                  <a:pt x="431" y="868"/>
                </a:cubicBezTo>
                <a:cubicBezTo>
                  <a:pt x="432" y="868"/>
                  <a:pt x="432" y="868"/>
                  <a:pt x="433" y="867"/>
                </a:cubicBezTo>
                <a:close/>
                <a:moveTo>
                  <a:pt x="459" y="851"/>
                </a:moveTo>
                <a:cubicBezTo>
                  <a:pt x="458" y="850"/>
                  <a:pt x="456" y="850"/>
                  <a:pt x="455" y="851"/>
                </a:cubicBezTo>
                <a:cubicBezTo>
                  <a:pt x="434" y="872"/>
                  <a:pt x="434" y="872"/>
                  <a:pt x="434" y="872"/>
                </a:cubicBezTo>
                <a:cubicBezTo>
                  <a:pt x="430" y="875"/>
                  <a:pt x="430" y="875"/>
                  <a:pt x="430" y="875"/>
                </a:cubicBezTo>
                <a:cubicBezTo>
                  <a:pt x="429" y="877"/>
                  <a:pt x="429" y="879"/>
                  <a:pt x="430" y="880"/>
                </a:cubicBezTo>
                <a:cubicBezTo>
                  <a:pt x="431" y="880"/>
                  <a:pt x="432" y="881"/>
                  <a:pt x="433" y="881"/>
                </a:cubicBezTo>
                <a:cubicBezTo>
                  <a:pt x="433" y="881"/>
                  <a:pt x="434" y="880"/>
                  <a:pt x="435" y="880"/>
                </a:cubicBezTo>
                <a:cubicBezTo>
                  <a:pt x="459" y="856"/>
                  <a:pt x="459" y="856"/>
                  <a:pt x="459" y="856"/>
                </a:cubicBezTo>
                <a:cubicBezTo>
                  <a:pt x="460" y="854"/>
                  <a:pt x="460" y="852"/>
                  <a:pt x="459" y="851"/>
                </a:cubicBezTo>
                <a:close/>
                <a:moveTo>
                  <a:pt x="1072" y="238"/>
                </a:moveTo>
                <a:cubicBezTo>
                  <a:pt x="1073" y="239"/>
                  <a:pt x="1074" y="239"/>
                  <a:pt x="1074" y="239"/>
                </a:cubicBezTo>
                <a:cubicBezTo>
                  <a:pt x="1075" y="239"/>
                  <a:pt x="1076" y="239"/>
                  <a:pt x="1077" y="238"/>
                </a:cubicBezTo>
                <a:cubicBezTo>
                  <a:pt x="1261" y="53"/>
                  <a:pt x="1261" y="53"/>
                  <a:pt x="1261" y="53"/>
                </a:cubicBezTo>
                <a:cubicBezTo>
                  <a:pt x="1262" y="52"/>
                  <a:pt x="1262" y="50"/>
                  <a:pt x="1261" y="49"/>
                </a:cubicBezTo>
                <a:cubicBezTo>
                  <a:pt x="1260" y="48"/>
                  <a:pt x="1258" y="48"/>
                  <a:pt x="1257" y="49"/>
                </a:cubicBezTo>
                <a:cubicBezTo>
                  <a:pt x="1072" y="234"/>
                  <a:pt x="1072" y="234"/>
                  <a:pt x="1072" y="234"/>
                </a:cubicBezTo>
                <a:cubicBezTo>
                  <a:pt x="1071" y="235"/>
                  <a:pt x="1071" y="237"/>
                  <a:pt x="1072" y="238"/>
                </a:cubicBezTo>
                <a:close/>
                <a:moveTo>
                  <a:pt x="986" y="328"/>
                </a:moveTo>
                <a:cubicBezTo>
                  <a:pt x="986" y="328"/>
                  <a:pt x="986" y="328"/>
                  <a:pt x="987" y="328"/>
                </a:cubicBezTo>
                <a:cubicBezTo>
                  <a:pt x="987" y="328"/>
                  <a:pt x="987" y="328"/>
                  <a:pt x="987" y="327"/>
                </a:cubicBezTo>
                <a:cubicBezTo>
                  <a:pt x="1065" y="249"/>
                  <a:pt x="1065" y="249"/>
                  <a:pt x="1065" y="249"/>
                </a:cubicBezTo>
                <a:cubicBezTo>
                  <a:pt x="1066" y="248"/>
                  <a:pt x="1066" y="246"/>
                  <a:pt x="1065" y="245"/>
                </a:cubicBezTo>
                <a:cubicBezTo>
                  <a:pt x="1064" y="244"/>
                  <a:pt x="1062" y="244"/>
                  <a:pt x="1061" y="245"/>
                </a:cubicBezTo>
                <a:cubicBezTo>
                  <a:pt x="983" y="323"/>
                  <a:pt x="983" y="323"/>
                  <a:pt x="983" y="323"/>
                </a:cubicBezTo>
                <a:cubicBezTo>
                  <a:pt x="983" y="323"/>
                  <a:pt x="982" y="323"/>
                  <a:pt x="982" y="323"/>
                </a:cubicBezTo>
                <a:cubicBezTo>
                  <a:pt x="982" y="324"/>
                  <a:pt x="982" y="324"/>
                  <a:pt x="982" y="324"/>
                </a:cubicBezTo>
                <a:cubicBezTo>
                  <a:pt x="825" y="481"/>
                  <a:pt x="825" y="481"/>
                  <a:pt x="825" y="481"/>
                </a:cubicBezTo>
                <a:cubicBezTo>
                  <a:pt x="824" y="482"/>
                  <a:pt x="824" y="484"/>
                  <a:pt x="825" y="485"/>
                </a:cubicBezTo>
                <a:cubicBezTo>
                  <a:pt x="825" y="486"/>
                  <a:pt x="826" y="486"/>
                  <a:pt x="827" y="486"/>
                </a:cubicBezTo>
                <a:cubicBezTo>
                  <a:pt x="828" y="486"/>
                  <a:pt x="828" y="486"/>
                  <a:pt x="829" y="485"/>
                </a:cubicBezTo>
                <a:lnTo>
                  <a:pt x="986" y="328"/>
                </a:lnTo>
                <a:close/>
                <a:moveTo>
                  <a:pt x="1080" y="244"/>
                </a:moveTo>
                <a:cubicBezTo>
                  <a:pt x="1080" y="245"/>
                  <a:pt x="1081" y="245"/>
                  <a:pt x="1082" y="245"/>
                </a:cubicBezTo>
                <a:cubicBezTo>
                  <a:pt x="1083" y="245"/>
                  <a:pt x="1083" y="245"/>
                  <a:pt x="1084" y="244"/>
                </a:cubicBezTo>
                <a:cubicBezTo>
                  <a:pt x="1275" y="54"/>
                  <a:pt x="1275" y="54"/>
                  <a:pt x="1275" y="54"/>
                </a:cubicBezTo>
                <a:cubicBezTo>
                  <a:pt x="1276" y="52"/>
                  <a:pt x="1276" y="50"/>
                  <a:pt x="1275" y="49"/>
                </a:cubicBezTo>
                <a:cubicBezTo>
                  <a:pt x="1274" y="48"/>
                  <a:pt x="1272" y="48"/>
                  <a:pt x="1270" y="49"/>
                </a:cubicBezTo>
                <a:cubicBezTo>
                  <a:pt x="1080" y="240"/>
                  <a:pt x="1080" y="240"/>
                  <a:pt x="1080" y="240"/>
                </a:cubicBezTo>
                <a:cubicBezTo>
                  <a:pt x="1078" y="241"/>
                  <a:pt x="1078" y="243"/>
                  <a:pt x="1080" y="244"/>
                </a:cubicBezTo>
                <a:close/>
                <a:moveTo>
                  <a:pt x="991" y="337"/>
                </a:moveTo>
                <a:cubicBezTo>
                  <a:pt x="991" y="337"/>
                  <a:pt x="992" y="337"/>
                  <a:pt x="992" y="337"/>
                </a:cubicBezTo>
                <a:cubicBezTo>
                  <a:pt x="1072" y="256"/>
                  <a:pt x="1072" y="256"/>
                  <a:pt x="1072" y="256"/>
                </a:cubicBezTo>
                <a:cubicBezTo>
                  <a:pt x="1074" y="255"/>
                  <a:pt x="1074" y="253"/>
                  <a:pt x="1072" y="252"/>
                </a:cubicBezTo>
                <a:cubicBezTo>
                  <a:pt x="1071" y="250"/>
                  <a:pt x="1069" y="250"/>
                  <a:pt x="1068" y="252"/>
                </a:cubicBezTo>
                <a:cubicBezTo>
                  <a:pt x="987" y="332"/>
                  <a:pt x="987" y="332"/>
                  <a:pt x="987" y="332"/>
                </a:cubicBezTo>
                <a:cubicBezTo>
                  <a:pt x="987" y="333"/>
                  <a:pt x="987" y="333"/>
                  <a:pt x="987" y="333"/>
                </a:cubicBezTo>
                <a:cubicBezTo>
                  <a:pt x="986" y="333"/>
                  <a:pt x="986" y="334"/>
                  <a:pt x="986" y="334"/>
                </a:cubicBezTo>
                <a:cubicBezTo>
                  <a:pt x="830" y="490"/>
                  <a:pt x="830" y="490"/>
                  <a:pt x="830" y="490"/>
                </a:cubicBezTo>
                <a:cubicBezTo>
                  <a:pt x="829" y="491"/>
                  <a:pt x="829" y="493"/>
                  <a:pt x="830" y="494"/>
                </a:cubicBezTo>
                <a:cubicBezTo>
                  <a:pt x="830" y="495"/>
                  <a:pt x="831" y="495"/>
                  <a:pt x="832" y="495"/>
                </a:cubicBezTo>
                <a:cubicBezTo>
                  <a:pt x="833" y="495"/>
                  <a:pt x="833" y="495"/>
                  <a:pt x="834" y="494"/>
                </a:cubicBezTo>
                <a:cubicBezTo>
                  <a:pt x="990" y="338"/>
                  <a:pt x="990" y="338"/>
                  <a:pt x="990" y="338"/>
                </a:cubicBezTo>
                <a:cubicBezTo>
                  <a:pt x="990" y="338"/>
                  <a:pt x="991" y="338"/>
                  <a:pt x="991" y="337"/>
                </a:cubicBezTo>
                <a:close/>
                <a:moveTo>
                  <a:pt x="458" y="866"/>
                </a:moveTo>
                <a:cubicBezTo>
                  <a:pt x="457" y="865"/>
                  <a:pt x="454" y="865"/>
                  <a:pt x="453" y="866"/>
                </a:cubicBezTo>
                <a:cubicBezTo>
                  <a:pt x="440" y="878"/>
                  <a:pt x="440" y="878"/>
                  <a:pt x="440" y="878"/>
                </a:cubicBezTo>
                <a:cubicBezTo>
                  <a:pt x="440" y="878"/>
                  <a:pt x="440" y="878"/>
                  <a:pt x="440" y="878"/>
                </a:cubicBezTo>
                <a:cubicBezTo>
                  <a:pt x="438" y="882"/>
                  <a:pt x="438" y="882"/>
                  <a:pt x="438" y="882"/>
                </a:cubicBezTo>
                <a:cubicBezTo>
                  <a:pt x="436" y="883"/>
                  <a:pt x="437" y="885"/>
                  <a:pt x="438" y="886"/>
                </a:cubicBezTo>
                <a:cubicBezTo>
                  <a:pt x="438" y="887"/>
                  <a:pt x="439" y="887"/>
                  <a:pt x="440" y="887"/>
                </a:cubicBezTo>
                <a:cubicBezTo>
                  <a:pt x="441" y="887"/>
                  <a:pt x="442" y="887"/>
                  <a:pt x="442" y="886"/>
                </a:cubicBezTo>
                <a:cubicBezTo>
                  <a:pt x="458" y="870"/>
                  <a:pt x="458" y="870"/>
                  <a:pt x="458" y="870"/>
                </a:cubicBezTo>
                <a:cubicBezTo>
                  <a:pt x="459" y="869"/>
                  <a:pt x="459" y="867"/>
                  <a:pt x="458" y="866"/>
                </a:cubicBezTo>
                <a:close/>
                <a:moveTo>
                  <a:pt x="1120" y="218"/>
                </a:moveTo>
                <a:cubicBezTo>
                  <a:pt x="1120" y="219"/>
                  <a:pt x="1121" y="219"/>
                  <a:pt x="1122" y="219"/>
                </a:cubicBezTo>
                <a:cubicBezTo>
                  <a:pt x="1123" y="219"/>
                  <a:pt x="1123" y="219"/>
                  <a:pt x="1124" y="218"/>
                </a:cubicBezTo>
                <a:cubicBezTo>
                  <a:pt x="1287" y="56"/>
                  <a:pt x="1287" y="56"/>
                  <a:pt x="1287" y="56"/>
                </a:cubicBezTo>
                <a:cubicBezTo>
                  <a:pt x="1288" y="55"/>
                  <a:pt x="1288" y="53"/>
                  <a:pt x="1287" y="52"/>
                </a:cubicBezTo>
                <a:cubicBezTo>
                  <a:pt x="1285" y="50"/>
                  <a:pt x="1283" y="50"/>
                  <a:pt x="1282" y="52"/>
                </a:cubicBezTo>
                <a:cubicBezTo>
                  <a:pt x="1120" y="214"/>
                  <a:pt x="1120" y="214"/>
                  <a:pt x="1120" y="214"/>
                </a:cubicBezTo>
                <a:cubicBezTo>
                  <a:pt x="1119" y="215"/>
                  <a:pt x="1119" y="217"/>
                  <a:pt x="1120" y="218"/>
                </a:cubicBezTo>
                <a:close/>
                <a:moveTo>
                  <a:pt x="1094" y="249"/>
                </a:moveTo>
                <a:cubicBezTo>
                  <a:pt x="1111" y="231"/>
                  <a:pt x="1111" y="231"/>
                  <a:pt x="1111" y="231"/>
                </a:cubicBezTo>
                <a:cubicBezTo>
                  <a:pt x="1112" y="230"/>
                  <a:pt x="1112" y="228"/>
                  <a:pt x="1111" y="227"/>
                </a:cubicBezTo>
                <a:cubicBezTo>
                  <a:pt x="1110" y="226"/>
                  <a:pt x="1108" y="226"/>
                  <a:pt x="1107" y="227"/>
                </a:cubicBezTo>
                <a:cubicBezTo>
                  <a:pt x="1089" y="244"/>
                  <a:pt x="1089" y="244"/>
                  <a:pt x="1089" y="244"/>
                </a:cubicBezTo>
                <a:cubicBezTo>
                  <a:pt x="1088" y="246"/>
                  <a:pt x="1088" y="248"/>
                  <a:pt x="1089" y="249"/>
                </a:cubicBezTo>
                <a:cubicBezTo>
                  <a:pt x="1090" y="249"/>
                  <a:pt x="1091" y="250"/>
                  <a:pt x="1092" y="250"/>
                </a:cubicBezTo>
                <a:cubicBezTo>
                  <a:pt x="1092" y="250"/>
                  <a:pt x="1093" y="249"/>
                  <a:pt x="1094" y="249"/>
                </a:cubicBezTo>
                <a:close/>
                <a:moveTo>
                  <a:pt x="1070" y="272"/>
                </a:moveTo>
                <a:cubicBezTo>
                  <a:pt x="1072" y="271"/>
                  <a:pt x="1072" y="269"/>
                  <a:pt x="1070" y="268"/>
                </a:cubicBezTo>
                <a:cubicBezTo>
                  <a:pt x="1069" y="266"/>
                  <a:pt x="1067" y="266"/>
                  <a:pt x="1066" y="268"/>
                </a:cubicBezTo>
                <a:cubicBezTo>
                  <a:pt x="996" y="337"/>
                  <a:pt x="996" y="337"/>
                  <a:pt x="996" y="337"/>
                </a:cubicBezTo>
                <a:cubicBezTo>
                  <a:pt x="995" y="339"/>
                  <a:pt x="995" y="341"/>
                  <a:pt x="996" y="342"/>
                </a:cubicBezTo>
                <a:cubicBezTo>
                  <a:pt x="997" y="342"/>
                  <a:pt x="998" y="343"/>
                  <a:pt x="998" y="343"/>
                </a:cubicBezTo>
                <a:cubicBezTo>
                  <a:pt x="999" y="343"/>
                  <a:pt x="1000" y="342"/>
                  <a:pt x="1001" y="342"/>
                </a:cubicBezTo>
                <a:lnTo>
                  <a:pt x="1070" y="272"/>
                </a:lnTo>
                <a:close/>
                <a:moveTo>
                  <a:pt x="995" y="343"/>
                </a:moveTo>
                <a:cubicBezTo>
                  <a:pt x="994" y="341"/>
                  <a:pt x="992" y="341"/>
                  <a:pt x="991" y="343"/>
                </a:cubicBezTo>
                <a:cubicBezTo>
                  <a:pt x="843" y="491"/>
                  <a:pt x="843" y="491"/>
                  <a:pt x="843" y="491"/>
                </a:cubicBezTo>
                <a:cubicBezTo>
                  <a:pt x="842" y="492"/>
                  <a:pt x="842" y="494"/>
                  <a:pt x="843" y="495"/>
                </a:cubicBezTo>
                <a:cubicBezTo>
                  <a:pt x="844" y="496"/>
                  <a:pt x="844" y="496"/>
                  <a:pt x="845" y="496"/>
                </a:cubicBezTo>
                <a:cubicBezTo>
                  <a:pt x="846" y="496"/>
                  <a:pt x="847" y="496"/>
                  <a:pt x="847" y="495"/>
                </a:cubicBezTo>
                <a:cubicBezTo>
                  <a:pt x="995" y="347"/>
                  <a:pt x="995" y="347"/>
                  <a:pt x="995" y="347"/>
                </a:cubicBezTo>
                <a:cubicBezTo>
                  <a:pt x="997" y="346"/>
                  <a:pt x="997" y="344"/>
                  <a:pt x="995" y="343"/>
                </a:cubicBezTo>
                <a:close/>
                <a:moveTo>
                  <a:pt x="852" y="500"/>
                </a:moveTo>
                <a:cubicBezTo>
                  <a:pt x="853" y="501"/>
                  <a:pt x="853" y="501"/>
                  <a:pt x="854" y="501"/>
                </a:cubicBezTo>
                <a:cubicBezTo>
                  <a:pt x="855" y="501"/>
                  <a:pt x="856" y="501"/>
                  <a:pt x="856" y="500"/>
                </a:cubicBezTo>
                <a:cubicBezTo>
                  <a:pt x="1001" y="355"/>
                  <a:pt x="1001" y="355"/>
                  <a:pt x="1001" y="355"/>
                </a:cubicBezTo>
                <a:cubicBezTo>
                  <a:pt x="1002" y="354"/>
                  <a:pt x="1002" y="352"/>
                  <a:pt x="1001" y="351"/>
                </a:cubicBezTo>
                <a:cubicBezTo>
                  <a:pt x="1000" y="350"/>
                  <a:pt x="998" y="350"/>
                  <a:pt x="997" y="351"/>
                </a:cubicBezTo>
                <a:cubicBezTo>
                  <a:pt x="852" y="496"/>
                  <a:pt x="852" y="496"/>
                  <a:pt x="852" y="496"/>
                </a:cubicBezTo>
                <a:cubicBezTo>
                  <a:pt x="851" y="497"/>
                  <a:pt x="851" y="499"/>
                  <a:pt x="852" y="500"/>
                </a:cubicBezTo>
                <a:close/>
                <a:moveTo>
                  <a:pt x="472" y="880"/>
                </a:moveTo>
                <a:cubicBezTo>
                  <a:pt x="471" y="879"/>
                  <a:pt x="469" y="879"/>
                  <a:pt x="468" y="880"/>
                </a:cubicBezTo>
                <a:cubicBezTo>
                  <a:pt x="461" y="886"/>
                  <a:pt x="461" y="886"/>
                  <a:pt x="461" y="886"/>
                </a:cubicBezTo>
                <a:cubicBezTo>
                  <a:pt x="460" y="887"/>
                  <a:pt x="460" y="889"/>
                  <a:pt x="461" y="891"/>
                </a:cubicBezTo>
                <a:cubicBezTo>
                  <a:pt x="462" y="891"/>
                  <a:pt x="463" y="892"/>
                  <a:pt x="464" y="892"/>
                </a:cubicBezTo>
                <a:cubicBezTo>
                  <a:pt x="464" y="892"/>
                  <a:pt x="465" y="891"/>
                  <a:pt x="466" y="891"/>
                </a:cubicBezTo>
                <a:cubicBezTo>
                  <a:pt x="472" y="884"/>
                  <a:pt x="472" y="884"/>
                  <a:pt x="472" y="884"/>
                </a:cubicBezTo>
                <a:cubicBezTo>
                  <a:pt x="473" y="883"/>
                  <a:pt x="473" y="881"/>
                  <a:pt x="472" y="880"/>
                </a:cubicBezTo>
                <a:close/>
                <a:moveTo>
                  <a:pt x="1087" y="265"/>
                </a:moveTo>
                <a:cubicBezTo>
                  <a:pt x="1088" y="265"/>
                  <a:pt x="1089" y="266"/>
                  <a:pt x="1089" y="266"/>
                </a:cubicBezTo>
                <a:cubicBezTo>
                  <a:pt x="1090" y="266"/>
                  <a:pt x="1091" y="265"/>
                  <a:pt x="1092" y="265"/>
                </a:cubicBezTo>
                <a:cubicBezTo>
                  <a:pt x="1120" y="236"/>
                  <a:pt x="1120" y="236"/>
                  <a:pt x="1120" y="236"/>
                </a:cubicBezTo>
                <a:cubicBezTo>
                  <a:pt x="1121" y="235"/>
                  <a:pt x="1121" y="233"/>
                  <a:pt x="1120" y="232"/>
                </a:cubicBezTo>
                <a:cubicBezTo>
                  <a:pt x="1119" y="231"/>
                  <a:pt x="1117" y="231"/>
                  <a:pt x="1116" y="232"/>
                </a:cubicBezTo>
                <a:cubicBezTo>
                  <a:pt x="1087" y="260"/>
                  <a:pt x="1087" y="260"/>
                  <a:pt x="1087" y="260"/>
                </a:cubicBezTo>
                <a:cubicBezTo>
                  <a:pt x="1086" y="262"/>
                  <a:pt x="1086" y="264"/>
                  <a:pt x="1087" y="265"/>
                </a:cubicBezTo>
                <a:close/>
                <a:moveTo>
                  <a:pt x="1079" y="277"/>
                </a:moveTo>
                <a:cubicBezTo>
                  <a:pt x="1080" y="276"/>
                  <a:pt x="1080" y="274"/>
                  <a:pt x="1079" y="273"/>
                </a:cubicBezTo>
                <a:cubicBezTo>
                  <a:pt x="1078" y="272"/>
                  <a:pt x="1076" y="272"/>
                  <a:pt x="1075" y="273"/>
                </a:cubicBezTo>
                <a:cubicBezTo>
                  <a:pt x="1004" y="344"/>
                  <a:pt x="1004" y="344"/>
                  <a:pt x="1004" y="344"/>
                </a:cubicBezTo>
                <a:cubicBezTo>
                  <a:pt x="1003" y="345"/>
                  <a:pt x="1003" y="347"/>
                  <a:pt x="1004" y="348"/>
                </a:cubicBezTo>
                <a:cubicBezTo>
                  <a:pt x="1004" y="349"/>
                  <a:pt x="1005" y="349"/>
                  <a:pt x="1006" y="349"/>
                </a:cubicBezTo>
                <a:cubicBezTo>
                  <a:pt x="1007" y="349"/>
                  <a:pt x="1008" y="349"/>
                  <a:pt x="1008" y="348"/>
                </a:cubicBezTo>
                <a:lnTo>
                  <a:pt x="1079" y="277"/>
                </a:lnTo>
                <a:close/>
                <a:moveTo>
                  <a:pt x="1121" y="231"/>
                </a:moveTo>
                <a:cubicBezTo>
                  <a:pt x="1122" y="231"/>
                  <a:pt x="1123" y="232"/>
                  <a:pt x="1123" y="232"/>
                </a:cubicBezTo>
                <a:cubicBezTo>
                  <a:pt x="1124" y="232"/>
                  <a:pt x="1125" y="231"/>
                  <a:pt x="1125" y="231"/>
                </a:cubicBezTo>
                <a:cubicBezTo>
                  <a:pt x="1299" y="58"/>
                  <a:pt x="1299" y="58"/>
                  <a:pt x="1299" y="58"/>
                </a:cubicBezTo>
                <a:cubicBezTo>
                  <a:pt x="1300" y="56"/>
                  <a:pt x="1300" y="55"/>
                  <a:pt x="1299" y="53"/>
                </a:cubicBezTo>
                <a:cubicBezTo>
                  <a:pt x="1298" y="52"/>
                  <a:pt x="1296" y="52"/>
                  <a:pt x="1294" y="53"/>
                </a:cubicBezTo>
                <a:cubicBezTo>
                  <a:pt x="1121" y="227"/>
                  <a:pt x="1121" y="227"/>
                  <a:pt x="1121" y="227"/>
                </a:cubicBezTo>
                <a:cubicBezTo>
                  <a:pt x="1120" y="228"/>
                  <a:pt x="1120" y="230"/>
                  <a:pt x="1121" y="231"/>
                </a:cubicBezTo>
                <a:close/>
                <a:moveTo>
                  <a:pt x="856" y="513"/>
                </a:moveTo>
                <a:cubicBezTo>
                  <a:pt x="857" y="513"/>
                  <a:pt x="858" y="512"/>
                  <a:pt x="859" y="512"/>
                </a:cubicBezTo>
                <a:cubicBezTo>
                  <a:pt x="1006" y="365"/>
                  <a:pt x="1006" y="365"/>
                  <a:pt x="1006" y="365"/>
                </a:cubicBezTo>
                <a:cubicBezTo>
                  <a:pt x="1007" y="364"/>
                  <a:pt x="1007" y="362"/>
                  <a:pt x="1006" y="360"/>
                </a:cubicBezTo>
                <a:cubicBezTo>
                  <a:pt x="1004" y="359"/>
                  <a:pt x="1002" y="359"/>
                  <a:pt x="1001" y="360"/>
                </a:cubicBezTo>
                <a:cubicBezTo>
                  <a:pt x="854" y="507"/>
                  <a:pt x="854" y="507"/>
                  <a:pt x="854" y="507"/>
                </a:cubicBezTo>
                <a:cubicBezTo>
                  <a:pt x="853" y="509"/>
                  <a:pt x="853" y="511"/>
                  <a:pt x="854" y="512"/>
                </a:cubicBezTo>
                <a:cubicBezTo>
                  <a:pt x="855" y="512"/>
                  <a:pt x="856" y="513"/>
                  <a:pt x="856" y="513"/>
                </a:cubicBezTo>
                <a:close/>
                <a:moveTo>
                  <a:pt x="1012" y="357"/>
                </a:moveTo>
                <a:cubicBezTo>
                  <a:pt x="1013" y="357"/>
                  <a:pt x="1014" y="357"/>
                  <a:pt x="1014" y="356"/>
                </a:cubicBezTo>
                <a:cubicBezTo>
                  <a:pt x="1090" y="281"/>
                  <a:pt x="1090" y="281"/>
                  <a:pt x="1090" y="281"/>
                </a:cubicBezTo>
                <a:cubicBezTo>
                  <a:pt x="1091" y="279"/>
                  <a:pt x="1091" y="277"/>
                  <a:pt x="1090" y="276"/>
                </a:cubicBezTo>
                <a:cubicBezTo>
                  <a:pt x="1089" y="275"/>
                  <a:pt x="1087" y="275"/>
                  <a:pt x="1085" y="276"/>
                </a:cubicBezTo>
                <a:cubicBezTo>
                  <a:pt x="1010" y="352"/>
                  <a:pt x="1010" y="352"/>
                  <a:pt x="1010" y="352"/>
                </a:cubicBezTo>
                <a:cubicBezTo>
                  <a:pt x="1009" y="353"/>
                  <a:pt x="1009" y="355"/>
                  <a:pt x="1010" y="356"/>
                </a:cubicBezTo>
                <a:cubicBezTo>
                  <a:pt x="1010" y="357"/>
                  <a:pt x="1011" y="357"/>
                  <a:pt x="1012" y="357"/>
                </a:cubicBezTo>
                <a:close/>
                <a:moveTo>
                  <a:pt x="1093" y="273"/>
                </a:moveTo>
                <a:cubicBezTo>
                  <a:pt x="1094" y="273"/>
                  <a:pt x="1095" y="274"/>
                  <a:pt x="1095" y="274"/>
                </a:cubicBezTo>
                <a:cubicBezTo>
                  <a:pt x="1096" y="274"/>
                  <a:pt x="1097" y="273"/>
                  <a:pt x="1098" y="273"/>
                </a:cubicBezTo>
                <a:cubicBezTo>
                  <a:pt x="1315" y="55"/>
                  <a:pt x="1315" y="55"/>
                  <a:pt x="1315" y="55"/>
                </a:cubicBezTo>
                <a:cubicBezTo>
                  <a:pt x="1316" y="54"/>
                  <a:pt x="1316" y="52"/>
                  <a:pt x="1315" y="51"/>
                </a:cubicBezTo>
                <a:cubicBezTo>
                  <a:pt x="1314" y="50"/>
                  <a:pt x="1312" y="50"/>
                  <a:pt x="1311" y="51"/>
                </a:cubicBezTo>
                <a:cubicBezTo>
                  <a:pt x="1093" y="268"/>
                  <a:pt x="1093" y="268"/>
                  <a:pt x="1093" y="268"/>
                </a:cubicBezTo>
                <a:cubicBezTo>
                  <a:pt x="1092" y="270"/>
                  <a:pt x="1092" y="271"/>
                  <a:pt x="1093" y="273"/>
                </a:cubicBezTo>
                <a:close/>
                <a:moveTo>
                  <a:pt x="478" y="884"/>
                </a:moveTo>
                <a:cubicBezTo>
                  <a:pt x="476" y="886"/>
                  <a:pt x="476" y="886"/>
                  <a:pt x="476" y="886"/>
                </a:cubicBezTo>
                <a:cubicBezTo>
                  <a:pt x="475" y="887"/>
                  <a:pt x="473" y="889"/>
                  <a:pt x="472" y="890"/>
                </a:cubicBezTo>
                <a:cubicBezTo>
                  <a:pt x="471" y="890"/>
                  <a:pt x="471" y="890"/>
                  <a:pt x="471" y="890"/>
                </a:cubicBezTo>
                <a:cubicBezTo>
                  <a:pt x="471" y="890"/>
                  <a:pt x="471" y="891"/>
                  <a:pt x="471" y="891"/>
                </a:cubicBezTo>
                <a:cubicBezTo>
                  <a:pt x="471" y="891"/>
                  <a:pt x="471" y="891"/>
                  <a:pt x="471" y="891"/>
                </a:cubicBezTo>
                <a:cubicBezTo>
                  <a:pt x="471" y="891"/>
                  <a:pt x="471" y="891"/>
                  <a:pt x="471" y="891"/>
                </a:cubicBezTo>
                <a:cubicBezTo>
                  <a:pt x="471" y="892"/>
                  <a:pt x="470" y="892"/>
                  <a:pt x="470" y="892"/>
                </a:cubicBezTo>
                <a:cubicBezTo>
                  <a:pt x="470" y="893"/>
                  <a:pt x="471" y="893"/>
                  <a:pt x="471" y="893"/>
                </a:cubicBezTo>
                <a:cubicBezTo>
                  <a:pt x="471" y="893"/>
                  <a:pt x="471" y="894"/>
                  <a:pt x="471" y="894"/>
                </a:cubicBezTo>
                <a:cubicBezTo>
                  <a:pt x="471" y="894"/>
                  <a:pt x="471" y="894"/>
                  <a:pt x="471" y="895"/>
                </a:cubicBezTo>
                <a:cubicBezTo>
                  <a:pt x="471" y="895"/>
                  <a:pt x="471" y="895"/>
                  <a:pt x="471" y="895"/>
                </a:cubicBezTo>
                <a:cubicBezTo>
                  <a:pt x="472" y="895"/>
                  <a:pt x="472" y="894"/>
                  <a:pt x="472" y="894"/>
                </a:cubicBezTo>
                <a:cubicBezTo>
                  <a:pt x="472" y="895"/>
                  <a:pt x="472" y="894"/>
                  <a:pt x="472" y="894"/>
                </a:cubicBezTo>
                <a:cubicBezTo>
                  <a:pt x="472" y="894"/>
                  <a:pt x="472" y="894"/>
                  <a:pt x="472" y="894"/>
                </a:cubicBezTo>
                <a:cubicBezTo>
                  <a:pt x="473" y="894"/>
                  <a:pt x="473" y="895"/>
                  <a:pt x="473" y="895"/>
                </a:cubicBezTo>
                <a:cubicBezTo>
                  <a:pt x="474" y="895"/>
                  <a:pt x="474" y="895"/>
                  <a:pt x="474" y="895"/>
                </a:cubicBezTo>
                <a:cubicBezTo>
                  <a:pt x="474" y="895"/>
                  <a:pt x="474" y="895"/>
                  <a:pt x="474" y="895"/>
                </a:cubicBezTo>
                <a:cubicBezTo>
                  <a:pt x="474" y="895"/>
                  <a:pt x="474" y="895"/>
                  <a:pt x="474" y="895"/>
                </a:cubicBezTo>
                <a:cubicBezTo>
                  <a:pt x="474" y="895"/>
                  <a:pt x="474" y="895"/>
                  <a:pt x="475" y="895"/>
                </a:cubicBezTo>
                <a:cubicBezTo>
                  <a:pt x="475" y="895"/>
                  <a:pt x="475" y="895"/>
                  <a:pt x="475" y="895"/>
                </a:cubicBezTo>
                <a:cubicBezTo>
                  <a:pt x="475" y="895"/>
                  <a:pt x="476" y="895"/>
                  <a:pt x="476" y="895"/>
                </a:cubicBezTo>
                <a:cubicBezTo>
                  <a:pt x="476" y="894"/>
                  <a:pt x="476" y="894"/>
                  <a:pt x="476" y="894"/>
                </a:cubicBezTo>
                <a:cubicBezTo>
                  <a:pt x="476" y="894"/>
                  <a:pt x="476" y="894"/>
                  <a:pt x="476" y="894"/>
                </a:cubicBezTo>
                <a:cubicBezTo>
                  <a:pt x="477" y="893"/>
                  <a:pt x="478" y="892"/>
                  <a:pt x="479" y="891"/>
                </a:cubicBezTo>
                <a:cubicBezTo>
                  <a:pt x="479" y="891"/>
                  <a:pt x="480" y="891"/>
                  <a:pt x="480" y="891"/>
                </a:cubicBezTo>
                <a:cubicBezTo>
                  <a:pt x="482" y="888"/>
                  <a:pt x="482" y="888"/>
                  <a:pt x="482" y="888"/>
                </a:cubicBezTo>
                <a:cubicBezTo>
                  <a:pt x="484" y="887"/>
                  <a:pt x="484" y="885"/>
                  <a:pt x="482" y="884"/>
                </a:cubicBezTo>
                <a:cubicBezTo>
                  <a:pt x="481" y="882"/>
                  <a:pt x="479" y="882"/>
                  <a:pt x="478" y="884"/>
                </a:cubicBezTo>
                <a:close/>
                <a:moveTo>
                  <a:pt x="1010" y="375"/>
                </a:moveTo>
                <a:cubicBezTo>
                  <a:pt x="1011" y="373"/>
                  <a:pt x="1011" y="371"/>
                  <a:pt x="1010" y="370"/>
                </a:cubicBezTo>
                <a:cubicBezTo>
                  <a:pt x="1009" y="369"/>
                  <a:pt x="1007" y="369"/>
                  <a:pt x="1005" y="370"/>
                </a:cubicBezTo>
                <a:cubicBezTo>
                  <a:pt x="850" y="526"/>
                  <a:pt x="850" y="526"/>
                  <a:pt x="850" y="526"/>
                </a:cubicBezTo>
                <a:cubicBezTo>
                  <a:pt x="849" y="527"/>
                  <a:pt x="849" y="529"/>
                  <a:pt x="850" y="530"/>
                </a:cubicBezTo>
                <a:cubicBezTo>
                  <a:pt x="851" y="531"/>
                  <a:pt x="851" y="531"/>
                  <a:pt x="852" y="531"/>
                </a:cubicBezTo>
                <a:cubicBezTo>
                  <a:pt x="853" y="531"/>
                  <a:pt x="854" y="531"/>
                  <a:pt x="854" y="530"/>
                </a:cubicBezTo>
                <a:lnTo>
                  <a:pt x="1010" y="375"/>
                </a:lnTo>
                <a:close/>
                <a:moveTo>
                  <a:pt x="1340" y="43"/>
                </a:moveTo>
                <a:cubicBezTo>
                  <a:pt x="1340" y="43"/>
                  <a:pt x="1341" y="43"/>
                  <a:pt x="1342" y="43"/>
                </a:cubicBezTo>
                <a:cubicBezTo>
                  <a:pt x="1345" y="40"/>
                  <a:pt x="1345" y="40"/>
                  <a:pt x="1345" y="40"/>
                </a:cubicBezTo>
                <a:cubicBezTo>
                  <a:pt x="1346" y="39"/>
                  <a:pt x="1346" y="37"/>
                  <a:pt x="1345" y="35"/>
                </a:cubicBezTo>
                <a:cubicBezTo>
                  <a:pt x="1343" y="34"/>
                  <a:pt x="1341" y="34"/>
                  <a:pt x="1340" y="35"/>
                </a:cubicBezTo>
                <a:cubicBezTo>
                  <a:pt x="1337" y="38"/>
                  <a:pt x="1337" y="38"/>
                  <a:pt x="1337" y="38"/>
                </a:cubicBezTo>
                <a:cubicBezTo>
                  <a:pt x="1336" y="39"/>
                  <a:pt x="1336" y="41"/>
                  <a:pt x="1337" y="43"/>
                </a:cubicBezTo>
                <a:cubicBezTo>
                  <a:pt x="1338" y="43"/>
                  <a:pt x="1339" y="43"/>
                  <a:pt x="1340" y="43"/>
                </a:cubicBezTo>
                <a:close/>
                <a:moveTo>
                  <a:pt x="1015" y="365"/>
                </a:moveTo>
                <a:cubicBezTo>
                  <a:pt x="1015" y="366"/>
                  <a:pt x="1016" y="366"/>
                  <a:pt x="1017" y="366"/>
                </a:cubicBezTo>
                <a:cubicBezTo>
                  <a:pt x="1018" y="366"/>
                  <a:pt x="1018" y="366"/>
                  <a:pt x="1019" y="365"/>
                </a:cubicBezTo>
                <a:cubicBezTo>
                  <a:pt x="1326" y="58"/>
                  <a:pt x="1326" y="58"/>
                  <a:pt x="1326" y="58"/>
                </a:cubicBezTo>
                <a:cubicBezTo>
                  <a:pt x="1328" y="56"/>
                  <a:pt x="1328" y="56"/>
                  <a:pt x="1328" y="56"/>
                </a:cubicBezTo>
                <a:cubicBezTo>
                  <a:pt x="1329" y="56"/>
                  <a:pt x="1329" y="55"/>
                  <a:pt x="1329" y="54"/>
                </a:cubicBezTo>
                <a:cubicBezTo>
                  <a:pt x="1329" y="53"/>
                  <a:pt x="1329" y="52"/>
                  <a:pt x="1328" y="52"/>
                </a:cubicBezTo>
                <a:cubicBezTo>
                  <a:pt x="1327" y="51"/>
                  <a:pt x="1326" y="51"/>
                  <a:pt x="1325" y="51"/>
                </a:cubicBezTo>
                <a:cubicBezTo>
                  <a:pt x="1325" y="51"/>
                  <a:pt x="1324" y="51"/>
                  <a:pt x="1324" y="52"/>
                </a:cubicBezTo>
                <a:cubicBezTo>
                  <a:pt x="1322" y="54"/>
                  <a:pt x="1322" y="54"/>
                  <a:pt x="1322" y="54"/>
                </a:cubicBezTo>
                <a:cubicBezTo>
                  <a:pt x="1322" y="54"/>
                  <a:pt x="1322" y="54"/>
                  <a:pt x="1322" y="54"/>
                </a:cubicBezTo>
                <a:cubicBezTo>
                  <a:pt x="1015" y="361"/>
                  <a:pt x="1015" y="361"/>
                  <a:pt x="1015" y="361"/>
                </a:cubicBezTo>
                <a:cubicBezTo>
                  <a:pt x="1013" y="362"/>
                  <a:pt x="1013" y="364"/>
                  <a:pt x="1015" y="365"/>
                </a:cubicBezTo>
                <a:close/>
                <a:moveTo>
                  <a:pt x="1022" y="372"/>
                </a:moveTo>
                <a:cubicBezTo>
                  <a:pt x="1022" y="373"/>
                  <a:pt x="1023" y="373"/>
                  <a:pt x="1024" y="373"/>
                </a:cubicBezTo>
                <a:cubicBezTo>
                  <a:pt x="1025" y="373"/>
                  <a:pt x="1025" y="373"/>
                  <a:pt x="1026" y="372"/>
                </a:cubicBezTo>
                <a:cubicBezTo>
                  <a:pt x="1335" y="63"/>
                  <a:pt x="1335" y="63"/>
                  <a:pt x="1335" y="63"/>
                </a:cubicBezTo>
                <a:cubicBezTo>
                  <a:pt x="1337" y="62"/>
                  <a:pt x="1337" y="60"/>
                  <a:pt x="1335" y="59"/>
                </a:cubicBezTo>
                <a:cubicBezTo>
                  <a:pt x="1334" y="57"/>
                  <a:pt x="1332" y="57"/>
                  <a:pt x="1331" y="59"/>
                </a:cubicBezTo>
                <a:cubicBezTo>
                  <a:pt x="1022" y="368"/>
                  <a:pt x="1022" y="368"/>
                  <a:pt x="1022" y="368"/>
                </a:cubicBezTo>
                <a:cubicBezTo>
                  <a:pt x="1020" y="369"/>
                  <a:pt x="1020" y="371"/>
                  <a:pt x="1022" y="372"/>
                </a:cubicBezTo>
                <a:close/>
                <a:moveTo>
                  <a:pt x="1349" y="48"/>
                </a:moveTo>
                <a:cubicBezTo>
                  <a:pt x="1349" y="48"/>
                  <a:pt x="1350" y="48"/>
                  <a:pt x="1351" y="48"/>
                </a:cubicBezTo>
                <a:cubicBezTo>
                  <a:pt x="1357" y="41"/>
                  <a:pt x="1357" y="41"/>
                  <a:pt x="1357" y="41"/>
                </a:cubicBezTo>
                <a:cubicBezTo>
                  <a:pt x="1358" y="40"/>
                  <a:pt x="1358" y="38"/>
                  <a:pt x="1357" y="37"/>
                </a:cubicBezTo>
                <a:cubicBezTo>
                  <a:pt x="1356" y="35"/>
                  <a:pt x="1354" y="35"/>
                  <a:pt x="1353" y="37"/>
                </a:cubicBezTo>
                <a:cubicBezTo>
                  <a:pt x="1346" y="43"/>
                  <a:pt x="1346" y="43"/>
                  <a:pt x="1346" y="43"/>
                </a:cubicBezTo>
                <a:cubicBezTo>
                  <a:pt x="1345" y="44"/>
                  <a:pt x="1345" y="46"/>
                  <a:pt x="1346" y="48"/>
                </a:cubicBezTo>
                <a:cubicBezTo>
                  <a:pt x="1347" y="48"/>
                  <a:pt x="1348" y="48"/>
                  <a:pt x="1349" y="48"/>
                </a:cubicBezTo>
                <a:close/>
                <a:moveTo>
                  <a:pt x="1016" y="378"/>
                </a:moveTo>
                <a:cubicBezTo>
                  <a:pt x="1015" y="377"/>
                  <a:pt x="1013" y="377"/>
                  <a:pt x="1011" y="378"/>
                </a:cubicBezTo>
                <a:cubicBezTo>
                  <a:pt x="853" y="536"/>
                  <a:pt x="853" y="536"/>
                  <a:pt x="853" y="536"/>
                </a:cubicBezTo>
                <a:cubicBezTo>
                  <a:pt x="852" y="537"/>
                  <a:pt x="852" y="539"/>
                  <a:pt x="853" y="541"/>
                </a:cubicBezTo>
                <a:cubicBezTo>
                  <a:pt x="854" y="541"/>
                  <a:pt x="855" y="541"/>
                  <a:pt x="856" y="541"/>
                </a:cubicBezTo>
                <a:cubicBezTo>
                  <a:pt x="856" y="541"/>
                  <a:pt x="857" y="541"/>
                  <a:pt x="858" y="541"/>
                </a:cubicBezTo>
                <a:cubicBezTo>
                  <a:pt x="1016" y="383"/>
                  <a:pt x="1016" y="383"/>
                  <a:pt x="1016" y="383"/>
                </a:cubicBezTo>
                <a:cubicBezTo>
                  <a:pt x="1017" y="381"/>
                  <a:pt x="1017" y="379"/>
                  <a:pt x="1016" y="378"/>
                </a:cubicBezTo>
                <a:close/>
                <a:moveTo>
                  <a:pt x="1017" y="395"/>
                </a:moveTo>
                <a:cubicBezTo>
                  <a:pt x="1019" y="394"/>
                  <a:pt x="1019" y="392"/>
                  <a:pt x="1017" y="391"/>
                </a:cubicBezTo>
                <a:cubicBezTo>
                  <a:pt x="1016" y="389"/>
                  <a:pt x="1014" y="389"/>
                  <a:pt x="1013" y="391"/>
                </a:cubicBezTo>
                <a:cubicBezTo>
                  <a:pt x="859" y="544"/>
                  <a:pt x="859" y="544"/>
                  <a:pt x="859" y="544"/>
                </a:cubicBezTo>
                <a:cubicBezTo>
                  <a:pt x="858" y="546"/>
                  <a:pt x="858" y="547"/>
                  <a:pt x="859" y="549"/>
                </a:cubicBezTo>
                <a:cubicBezTo>
                  <a:pt x="860" y="549"/>
                  <a:pt x="861" y="550"/>
                  <a:pt x="861" y="550"/>
                </a:cubicBezTo>
                <a:cubicBezTo>
                  <a:pt x="862" y="550"/>
                  <a:pt x="863" y="549"/>
                  <a:pt x="864" y="549"/>
                </a:cubicBezTo>
                <a:lnTo>
                  <a:pt x="1017" y="395"/>
                </a:lnTo>
                <a:close/>
                <a:moveTo>
                  <a:pt x="1364" y="47"/>
                </a:moveTo>
                <a:cubicBezTo>
                  <a:pt x="1365" y="47"/>
                  <a:pt x="1365" y="47"/>
                  <a:pt x="1366" y="46"/>
                </a:cubicBezTo>
                <a:cubicBezTo>
                  <a:pt x="1369" y="43"/>
                  <a:pt x="1369" y="43"/>
                  <a:pt x="1369" y="43"/>
                </a:cubicBezTo>
                <a:cubicBezTo>
                  <a:pt x="1371" y="42"/>
                  <a:pt x="1371" y="40"/>
                  <a:pt x="1369" y="39"/>
                </a:cubicBezTo>
                <a:cubicBezTo>
                  <a:pt x="1368" y="37"/>
                  <a:pt x="1366" y="37"/>
                  <a:pt x="1365" y="39"/>
                </a:cubicBezTo>
                <a:cubicBezTo>
                  <a:pt x="1362" y="42"/>
                  <a:pt x="1362" y="42"/>
                  <a:pt x="1362" y="42"/>
                </a:cubicBezTo>
                <a:cubicBezTo>
                  <a:pt x="1360" y="43"/>
                  <a:pt x="1360" y="45"/>
                  <a:pt x="1362" y="46"/>
                </a:cubicBezTo>
                <a:cubicBezTo>
                  <a:pt x="1362" y="47"/>
                  <a:pt x="1363" y="47"/>
                  <a:pt x="1364" y="47"/>
                </a:cubicBezTo>
                <a:close/>
                <a:moveTo>
                  <a:pt x="1345" y="63"/>
                </a:moveTo>
                <a:cubicBezTo>
                  <a:pt x="1344" y="62"/>
                  <a:pt x="1342" y="62"/>
                  <a:pt x="1341" y="63"/>
                </a:cubicBezTo>
                <a:cubicBezTo>
                  <a:pt x="1081" y="322"/>
                  <a:pt x="1081" y="322"/>
                  <a:pt x="1081" y="322"/>
                </a:cubicBezTo>
                <a:cubicBezTo>
                  <a:pt x="1080" y="324"/>
                  <a:pt x="1080" y="326"/>
                  <a:pt x="1081" y="327"/>
                </a:cubicBezTo>
                <a:cubicBezTo>
                  <a:pt x="1082" y="327"/>
                  <a:pt x="1082" y="328"/>
                  <a:pt x="1083" y="328"/>
                </a:cubicBezTo>
                <a:cubicBezTo>
                  <a:pt x="1084" y="328"/>
                  <a:pt x="1085" y="327"/>
                  <a:pt x="1085" y="327"/>
                </a:cubicBezTo>
                <a:cubicBezTo>
                  <a:pt x="1345" y="67"/>
                  <a:pt x="1345" y="67"/>
                  <a:pt x="1345" y="67"/>
                </a:cubicBezTo>
                <a:cubicBezTo>
                  <a:pt x="1346" y="66"/>
                  <a:pt x="1346" y="64"/>
                  <a:pt x="1345" y="63"/>
                </a:cubicBezTo>
                <a:close/>
                <a:moveTo>
                  <a:pt x="1072" y="331"/>
                </a:moveTo>
                <a:cubicBezTo>
                  <a:pt x="1023" y="380"/>
                  <a:pt x="1023" y="380"/>
                  <a:pt x="1023" y="380"/>
                </a:cubicBezTo>
                <a:cubicBezTo>
                  <a:pt x="1022" y="382"/>
                  <a:pt x="1022" y="384"/>
                  <a:pt x="1023" y="385"/>
                </a:cubicBezTo>
                <a:cubicBezTo>
                  <a:pt x="1024" y="385"/>
                  <a:pt x="1025" y="386"/>
                  <a:pt x="1025" y="386"/>
                </a:cubicBezTo>
                <a:cubicBezTo>
                  <a:pt x="1026" y="386"/>
                  <a:pt x="1027" y="385"/>
                  <a:pt x="1028" y="385"/>
                </a:cubicBezTo>
                <a:cubicBezTo>
                  <a:pt x="1077" y="336"/>
                  <a:pt x="1077" y="336"/>
                  <a:pt x="1077" y="336"/>
                </a:cubicBezTo>
                <a:cubicBezTo>
                  <a:pt x="1078" y="334"/>
                  <a:pt x="1078" y="333"/>
                  <a:pt x="1077" y="331"/>
                </a:cubicBezTo>
                <a:cubicBezTo>
                  <a:pt x="1075" y="330"/>
                  <a:pt x="1073" y="330"/>
                  <a:pt x="1072" y="331"/>
                </a:cubicBezTo>
                <a:close/>
                <a:moveTo>
                  <a:pt x="1367" y="51"/>
                </a:moveTo>
                <a:cubicBezTo>
                  <a:pt x="1365" y="52"/>
                  <a:pt x="1365" y="54"/>
                  <a:pt x="1367" y="55"/>
                </a:cubicBezTo>
                <a:cubicBezTo>
                  <a:pt x="1367" y="56"/>
                  <a:pt x="1368" y="56"/>
                  <a:pt x="1369" y="56"/>
                </a:cubicBezTo>
                <a:cubicBezTo>
                  <a:pt x="1369" y="56"/>
                  <a:pt x="1370" y="56"/>
                  <a:pt x="1371" y="55"/>
                </a:cubicBezTo>
                <a:cubicBezTo>
                  <a:pt x="1374" y="52"/>
                  <a:pt x="1374" y="52"/>
                  <a:pt x="1374" y="52"/>
                </a:cubicBezTo>
                <a:cubicBezTo>
                  <a:pt x="1375" y="51"/>
                  <a:pt x="1375" y="49"/>
                  <a:pt x="1374" y="48"/>
                </a:cubicBezTo>
                <a:cubicBezTo>
                  <a:pt x="1373" y="47"/>
                  <a:pt x="1371" y="47"/>
                  <a:pt x="1370" y="48"/>
                </a:cubicBezTo>
                <a:lnTo>
                  <a:pt x="1367" y="51"/>
                </a:lnTo>
                <a:close/>
                <a:moveTo>
                  <a:pt x="1030" y="387"/>
                </a:moveTo>
                <a:cubicBezTo>
                  <a:pt x="1029" y="388"/>
                  <a:pt x="1029" y="390"/>
                  <a:pt x="1030" y="392"/>
                </a:cubicBezTo>
                <a:cubicBezTo>
                  <a:pt x="1031" y="392"/>
                  <a:pt x="1032" y="393"/>
                  <a:pt x="1033" y="393"/>
                </a:cubicBezTo>
                <a:cubicBezTo>
                  <a:pt x="1033" y="393"/>
                  <a:pt x="1034" y="392"/>
                  <a:pt x="1035" y="392"/>
                </a:cubicBezTo>
                <a:cubicBezTo>
                  <a:pt x="1083" y="344"/>
                  <a:pt x="1083" y="344"/>
                  <a:pt x="1083" y="344"/>
                </a:cubicBezTo>
                <a:cubicBezTo>
                  <a:pt x="1084" y="342"/>
                  <a:pt x="1084" y="341"/>
                  <a:pt x="1083" y="339"/>
                </a:cubicBezTo>
                <a:cubicBezTo>
                  <a:pt x="1081" y="338"/>
                  <a:pt x="1079" y="338"/>
                  <a:pt x="1078" y="339"/>
                </a:cubicBezTo>
                <a:lnTo>
                  <a:pt x="1030" y="387"/>
                </a:lnTo>
                <a:close/>
                <a:moveTo>
                  <a:pt x="1019" y="399"/>
                </a:moveTo>
                <a:cubicBezTo>
                  <a:pt x="865" y="553"/>
                  <a:pt x="865" y="553"/>
                  <a:pt x="865" y="553"/>
                </a:cubicBezTo>
                <a:cubicBezTo>
                  <a:pt x="863" y="554"/>
                  <a:pt x="863" y="556"/>
                  <a:pt x="865" y="557"/>
                </a:cubicBezTo>
                <a:cubicBezTo>
                  <a:pt x="865" y="558"/>
                  <a:pt x="866" y="558"/>
                  <a:pt x="867" y="558"/>
                </a:cubicBezTo>
                <a:cubicBezTo>
                  <a:pt x="867" y="558"/>
                  <a:pt x="868" y="558"/>
                  <a:pt x="869" y="557"/>
                </a:cubicBezTo>
                <a:cubicBezTo>
                  <a:pt x="1023" y="403"/>
                  <a:pt x="1023" y="403"/>
                  <a:pt x="1023" y="403"/>
                </a:cubicBezTo>
                <a:cubicBezTo>
                  <a:pt x="1024" y="402"/>
                  <a:pt x="1024" y="400"/>
                  <a:pt x="1023" y="399"/>
                </a:cubicBezTo>
                <a:cubicBezTo>
                  <a:pt x="1022" y="398"/>
                  <a:pt x="1020" y="398"/>
                  <a:pt x="1019" y="399"/>
                </a:cubicBezTo>
                <a:close/>
                <a:moveTo>
                  <a:pt x="1356" y="62"/>
                </a:moveTo>
                <a:cubicBezTo>
                  <a:pt x="1087" y="331"/>
                  <a:pt x="1087" y="331"/>
                  <a:pt x="1087" y="331"/>
                </a:cubicBezTo>
                <a:cubicBezTo>
                  <a:pt x="1085" y="332"/>
                  <a:pt x="1085" y="334"/>
                  <a:pt x="1087" y="335"/>
                </a:cubicBezTo>
                <a:cubicBezTo>
                  <a:pt x="1087" y="336"/>
                  <a:pt x="1088" y="336"/>
                  <a:pt x="1089" y="336"/>
                </a:cubicBezTo>
                <a:cubicBezTo>
                  <a:pt x="1090" y="336"/>
                  <a:pt x="1090" y="336"/>
                  <a:pt x="1091" y="335"/>
                </a:cubicBezTo>
                <a:cubicBezTo>
                  <a:pt x="1360" y="66"/>
                  <a:pt x="1360" y="66"/>
                  <a:pt x="1360" y="66"/>
                </a:cubicBezTo>
                <a:cubicBezTo>
                  <a:pt x="1361" y="65"/>
                  <a:pt x="1361" y="63"/>
                  <a:pt x="1360" y="62"/>
                </a:cubicBezTo>
                <a:cubicBezTo>
                  <a:pt x="1359" y="60"/>
                  <a:pt x="1357" y="60"/>
                  <a:pt x="1356" y="62"/>
                </a:cubicBezTo>
                <a:close/>
                <a:moveTo>
                  <a:pt x="1378" y="47"/>
                </a:moveTo>
                <a:cubicBezTo>
                  <a:pt x="1379" y="47"/>
                  <a:pt x="1379" y="47"/>
                  <a:pt x="1380" y="46"/>
                </a:cubicBezTo>
                <a:cubicBezTo>
                  <a:pt x="1382" y="44"/>
                  <a:pt x="1382" y="44"/>
                  <a:pt x="1382" y="44"/>
                </a:cubicBezTo>
                <a:cubicBezTo>
                  <a:pt x="1383" y="43"/>
                  <a:pt x="1383" y="41"/>
                  <a:pt x="1382" y="40"/>
                </a:cubicBezTo>
                <a:cubicBezTo>
                  <a:pt x="1381" y="39"/>
                  <a:pt x="1379" y="39"/>
                  <a:pt x="1377" y="40"/>
                </a:cubicBezTo>
                <a:cubicBezTo>
                  <a:pt x="1376" y="42"/>
                  <a:pt x="1376" y="42"/>
                  <a:pt x="1376" y="42"/>
                </a:cubicBezTo>
                <a:cubicBezTo>
                  <a:pt x="1374" y="43"/>
                  <a:pt x="1374" y="45"/>
                  <a:pt x="1376" y="46"/>
                </a:cubicBezTo>
                <a:cubicBezTo>
                  <a:pt x="1376" y="47"/>
                  <a:pt x="1377" y="47"/>
                  <a:pt x="1378" y="47"/>
                </a:cubicBezTo>
                <a:close/>
                <a:moveTo>
                  <a:pt x="1371" y="61"/>
                </a:moveTo>
                <a:cubicBezTo>
                  <a:pt x="1093" y="339"/>
                  <a:pt x="1093" y="339"/>
                  <a:pt x="1093" y="339"/>
                </a:cubicBezTo>
                <a:cubicBezTo>
                  <a:pt x="1092" y="340"/>
                  <a:pt x="1092" y="342"/>
                  <a:pt x="1093" y="343"/>
                </a:cubicBezTo>
                <a:cubicBezTo>
                  <a:pt x="1094" y="344"/>
                  <a:pt x="1094" y="344"/>
                  <a:pt x="1095" y="344"/>
                </a:cubicBezTo>
                <a:cubicBezTo>
                  <a:pt x="1096" y="344"/>
                  <a:pt x="1097" y="344"/>
                  <a:pt x="1097" y="343"/>
                </a:cubicBezTo>
                <a:cubicBezTo>
                  <a:pt x="1375" y="65"/>
                  <a:pt x="1375" y="65"/>
                  <a:pt x="1375" y="65"/>
                </a:cubicBezTo>
                <a:cubicBezTo>
                  <a:pt x="1385" y="55"/>
                  <a:pt x="1385" y="55"/>
                  <a:pt x="1385" y="55"/>
                </a:cubicBezTo>
                <a:cubicBezTo>
                  <a:pt x="1386" y="55"/>
                  <a:pt x="1386" y="54"/>
                  <a:pt x="1386" y="53"/>
                </a:cubicBezTo>
                <a:cubicBezTo>
                  <a:pt x="1386" y="52"/>
                  <a:pt x="1386" y="52"/>
                  <a:pt x="1385" y="51"/>
                </a:cubicBezTo>
                <a:cubicBezTo>
                  <a:pt x="1384" y="50"/>
                  <a:pt x="1384" y="50"/>
                  <a:pt x="1383" y="50"/>
                </a:cubicBezTo>
                <a:cubicBezTo>
                  <a:pt x="1382" y="50"/>
                  <a:pt x="1381" y="50"/>
                  <a:pt x="1381" y="51"/>
                </a:cubicBezTo>
                <a:lnTo>
                  <a:pt x="1371" y="61"/>
                </a:lnTo>
                <a:close/>
                <a:moveTo>
                  <a:pt x="1390" y="49"/>
                </a:moveTo>
                <a:cubicBezTo>
                  <a:pt x="1390" y="49"/>
                  <a:pt x="1391" y="49"/>
                  <a:pt x="1392" y="48"/>
                </a:cubicBezTo>
                <a:cubicBezTo>
                  <a:pt x="1394" y="46"/>
                  <a:pt x="1394" y="46"/>
                  <a:pt x="1394" y="46"/>
                </a:cubicBezTo>
                <a:cubicBezTo>
                  <a:pt x="1396" y="45"/>
                  <a:pt x="1396" y="43"/>
                  <a:pt x="1394" y="42"/>
                </a:cubicBezTo>
                <a:cubicBezTo>
                  <a:pt x="1393" y="40"/>
                  <a:pt x="1391" y="40"/>
                  <a:pt x="1390" y="42"/>
                </a:cubicBezTo>
                <a:cubicBezTo>
                  <a:pt x="1388" y="44"/>
                  <a:pt x="1388" y="44"/>
                  <a:pt x="1388" y="44"/>
                </a:cubicBezTo>
                <a:cubicBezTo>
                  <a:pt x="1386" y="45"/>
                  <a:pt x="1386" y="47"/>
                  <a:pt x="1388" y="48"/>
                </a:cubicBezTo>
                <a:cubicBezTo>
                  <a:pt x="1388" y="49"/>
                  <a:pt x="1389" y="49"/>
                  <a:pt x="1390" y="49"/>
                </a:cubicBezTo>
                <a:close/>
                <a:moveTo>
                  <a:pt x="1086" y="346"/>
                </a:moveTo>
                <a:cubicBezTo>
                  <a:pt x="1084" y="347"/>
                  <a:pt x="1084" y="347"/>
                  <a:pt x="1084" y="347"/>
                </a:cubicBezTo>
                <a:cubicBezTo>
                  <a:pt x="1084" y="347"/>
                  <a:pt x="1084" y="347"/>
                  <a:pt x="1084" y="348"/>
                </a:cubicBezTo>
                <a:cubicBezTo>
                  <a:pt x="1084" y="348"/>
                  <a:pt x="1084" y="348"/>
                  <a:pt x="1083" y="348"/>
                </a:cubicBezTo>
                <a:cubicBezTo>
                  <a:pt x="1036" y="396"/>
                  <a:pt x="1036" y="396"/>
                  <a:pt x="1036" y="396"/>
                </a:cubicBezTo>
                <a:cubicBezTo>
                  <a:pt x="1034" y="397"/>
                  <a:pt x="1034" y="399"/>
                  <a:pt x="1036" y="400"/>
                </a:cubicBezTo>
                <a:cubicBezTo>
                  <a:pt x="1036" y="401"/>
                  <a:pt x="1037" y="401"/>
                  <a:pt x="1038" y="401"/>
                </a:cubicBezTo>
                <a:cubicBezTo>
                  <a:pt x="1039" y="401"/>
                  <a:pt x="1039" y="401"/>
                  <a:pt x="1040" y="400"/>
                </a:cubicBezTo>
                <a:cubicBezTo>
                  <a:pt x="1088" y="352"/>
                  <a:pt x="1088" y="352"/>
                  <a:pt x="1088" y="352"/>
                </a:cubicBezTo>
                <a:cubicBezTo>
                  <a:pt x="1088" y="352"/>
                  <a:pt x="1088" y="352"/>
                  <a:pt x="1088" y="352"/>
                </a:cubicBezTo>
                <a:cubicBezTo>
                  <a:pt x="1088" y="352"/>
                  <a:pt x="1089" y="352"/>
                  <a:pt x="1089" y="351"/>
                </a:cubicBezTo>
                <a:cubicBezTo>
                  <a:pt x="1090" y="350"/>
                  <a:pt x="1090" y="350"/>
                  <a:pt x="1090" y="350"/>
                </a:cubicBezTo>
                <a:cubicBezTo>
                  <a:pt x="1091" y="349"/>
                  <a:pt x="1091" y="347"/>
                  <a:pt x="1090" y="346"/>
                </a:cubicBezTo>
                <a:cubicBezTo>
                  <a:pt x="1089" y="345"/>
                  <a:pt x="1087" y="345"/>
                  <a:pt x="1086" y="346"/>
                </a:cubicBezTo>
                <a:close/>
                <a:moveTo>
                  <a:pt x="1029" y="407"/>
                </a:moveTo>
                <a:cubicBezTo>
                  <a:pt x="1027" y="406"/>
                  <a:pt x="1025" y="406"/>
                  <a:pt x="1024" y="407"/>
                </a:cubicBezTo>
                <a:cubicBezTo>
                  <a:pt x="868" y="564"/>
                  <a:pt x="868" y="564"/>
                  <a:pt x="868" y="564"/>
                </a:cubicBezTo>
                <a:cubicBezTo>
                  <a:pt x="866" y="565"/>
                  <a:pt x="866" y="567"/>
                  <a:pt x="868" y="568"/>
                </a:cubicBezTo>
                <a:cubicBezTo>
                  <a:pt x="868" y="569"/>
                  <a:pt x="869" y="569"/>
                  <a:pt x="870" y="569"/>
                </a:cubicBezTo>
                <a:cubicBezTo>
                  <a:pt x="871" y="569"/>
                  <a:pt x="871" y="569"/>
                  <a:pt x="872" y="568"/>
                </a:cubicBezTo>
                <a:cubicBezTo>
                  <a:pt x="1029" y="412"/>
                  <a:pt x="1029" y="412"/>
                  <a:pt x="1029" y="412"/>
                </a:cubicBezTo>
                <a:cubicBezTo>
                  <a:pt x="1030" y="411"/>
                  <a:pt x="1030" y="409"/>
                  <a:pt x="1029" y="407"/>
                </a:cubicBezTo>
                <a:close/>
                <a:moveTo>
                  <a:pt x="1093" y="353"/>
                </a:moveTo>
                <a:cubicBezTo>
                  <a:pt x="1090" y="356"/>
                  <a:pt x="1090" y="356"/>
                  <a:pt x="1090" y="356"/>
                </a:cubicBezTo>
                <a:cubicBezTo>
                  <a:pt x="1089" y="356"/>
                  <a:pt x="1089" y="356"/>
                  <a:pt x="1089" y="357"/>
                </a:cubicBezTo>
                <a:cubicBezTo>
                  <a:pt x="1089" y="357"/>
                  <a:pt x="1089" y="357"/>
                  <a:pt x="1089" y="357"/>
                </a:cubicBezTo>
                <a:cubicBezTo>
                  <a:pt x="1041" y="404"/>
                  <a:pt x="1041" y="404"/>
                  <a:pt x="1041" y="404"/>
                </a:cubicBezTo>
                <a:cubicBezTo>
                  <a:pt x="1040" y="405"/>
                  <a:pt x="1040" y="407"/>
                  <a:pt x="1041" y="408"/>
                </a:cubicBezTo>
                <a:cubicBezTo>
                  <a:pt x="1042" y="409"/>
                  <a:pt x="1043" y="409"/>
                  <a:pt x="1044" y="409"/>
                </a:cubicBezTo>
                <a:cubicBezTo>
                  <a:pt x="1044" y="409"/>
                  <a:pt x="1045" y="409"/>
                  <a:pt x="1046" y="408"/>
                </a:cubicBezTo>
                <a:cubicBezTo>
                  <a:pt x="1093" y="361"/>
                  <a:pt x="1093" y="361"/>
                  <a:pt x="1093" y="361"/>
                </a:cubicBezTo>
                <a:cubicBezTo>
                  <a:pt x="1093" y="361"/>
                  <a:pt x="1093" y="361"/>
                  <a:pt x="1093" y="361"/>
                </a:cubicBezTo>
                <a:cubicBezTo>
                  <a:pt x="1094" y="361"/>
                  <a:pt x="1094" y="361"/>
                  <a:pt x="1094" y="360"/>
                </a:cubicBezTo>
                <a:cubicBezTo>
                  <a:pt x="1097" y="357"/>
                  <a:pt x="1097" y="357"/>
                  <a:pt x="1097" y="357"/>
                </a:cubicBezTo>
                <a:cubicBezTo>
                  <a:pt x="1098" y="356"/>
                  <a:pt x="1098" y="354"/>
                  <a:pt x="1097" y="353"/>
                </a:cubicBezTo>
                <a:cubicBezTo>
                  <a:pt x="1096" y="351"/>
                  <a:pt x="1094" y="351"/>
                  <a:pt x="1093" y="353"/>
                </a:cubicBezTo>
                <a:close/>
                <a:moveTo>
                  <a:pt x="1391" y="55"/>
                </a:moveTo>
                <a:cubicBezTo>
                  <a:pt x="1102" y="343"/>
                  <a:pt x="1102" y="343"/>
                  <a:pt x="1102" y="343"/>
                </a:cubicBezTo>
                <a:cubicBezTo>
                  <a:pt x="1101" y="344"/>
                  <a:pt x="1101" y="346"/>
                  <a:pt x="1102" y="348"/>
                </a:cubicBezTo>
                <a:cubicBezTo>
                  <a:pt x="1103" y="348"/>
                  <a:pt x="1104" y="349"/>
                  <a:pt x="1104" y="349"/>
                </a:cubicBezTo>
                <a:cubicBezTo>
                  <a:pt x="1105" y="349"/>
                  <a:pt x="1106" y="348"/>
                  <a:pt x="1107" y="348"/>
                </a:cubicBezTo>
                <a:cubicBezTo>
                  <a:pt x="1395" y="59"/>
                  <a:pt x="1395" y="59"/>
                  <a:pt x="1395" y="59"/>
                </a:cubicBezTo>
                <a:cubicBezTo>
                  <a:pt x="1396" y="58"/>
                  <a:pt x="1396" y="56"/>
                  <a:pt x="1395" y="55"/>
                </a:cubicBezTo>
                <a:cubicBezTo>
                  <a:pt x="1394" y="54"/>
                  <a:pt x="1392" y="54"/>
                  <a:pt x="1391" y="55"/>
                </a:cubicBezTo>
                <a:close/>
                <a:moveTo>
                  <a:pt x="874" y="579"/>
                </a:moveTo>
                <a:cubicBezTo>
                  <a:pt x="875" y="579"/>
                  <a:pt x="876" y="578"/>
                  <a:pt x="876" y="578"/>
                </a:cubicBezTo>
                <a:cubicBezTo>
                  <a:pt x="1032" y="423"/>
                  <a:pt x="1032" y="423"/>
                  <a:pt x="1032" y="423"/>
                </a:cubicBezTo>
                <a:cubicBezTo>
                  <a:pt x="1033" y="421"/>
                  <a:pt x="1033" y="419"/>
                  <a:pt x="1032" y="418"/>
                </a:cubicBezTo>
                <a:cubicBezTo>
                  <a:pt x="1030" y="417"/>
                  <a:pt x="1029" y="417"/>
                  <a:pt x="1027" y="418"/>
                </a:cubicBezTo>
                <a:cubicBezTo>
                  <a:pt x="872" y="573"/>
                  <a:pt x="872" y="573"/>
                  <a:pt x="872" y="573"/>
                </a:cubicBezTo>
                <a:cubicBezTo>
                  <a:pt x="871" y="575"/>
                  <a:pt x="871" y="577"/>
                  <a:pt x="872" y="578"/>
                </a:cubicBezTo>
                <a:cubicBezTo>
                  <a:pt x="873" y="578"/>
                  <a:pt x="874" y="579"/>
                  <a:pt x="874" y="579"/>
                </a:cubicBezTo>
                <a:close/>
                <a:moveTo>
                  <a:pt x="1052" y="416"/>
                </a:moveTo>
                <a:cubicBezTo>
                  <a:pt x="1102" y="367"/>
                  <a:pt x="1102" y="367"/>
                  <a:pt x="1102" y="367"/>
                </a:cubicBezTo>
                <a:cubicBezTo>
                  <a:pt x="1103" y="365"/>
                  <a:pt x="1103" y="364"/>
                  <a:pt x="1102" y="362"/>
                </a:cubicBezTo>
                <a:cubicBezTo>
                  <a:pt x="1100" y="361"/>
                  <a:pt x="1098" y="361"/>
                  <a:pt x="1097" y="362"/>
                </a:cubicBezTo>
                <a:cubicBezTo>
                  <a:pt x="1047" y="412"/>
                  <a:pt x="1047" y="412"/>
                  <a:pt x="1047" y="412"/>
                </a:cubicBezTo>
                <a:cubicBezTo>
                  <a:pt x="1046" y="413"/>
                  <a:pt x="1046" y="415"/>
                  <a:pt x="1047" y="416"/>
                </a:cubicBezTo>
                <a:cubicBezTo>
                  <a:pt x="1048" y="417"/>
                  <a:pt x="1049" y="417"/>
                  <a:pt x="1050" y="417"/>
                </a:cubicBezTo>
                <a:cubicBezTo>
                  <a:pt x="1050" y="417"/>
                  <a:pt x="1051" y="417"/>
                  <a:pt x="1052" y="416"/>
                </a:cubicBezTo>
                <a:close/>
                <a:moveTo>
                  <a:pt x="1118" y="342"/>
                </a:moveTo>
                <a:cubicBezTo>
                  <a:pt x="1118" y="342"/>
                  <a:pt x="1117" y="342"/>
                  <a:pt x="1117" y="342"/>
                </a:cubicBezTo>
                <a:cubicBezTo>
                  <a:pt x="1114" y="345"/>
                  <a:pt x="1114" y="345"/>
                  <a:pt x="1114" y="345"/>
                </a:cubicBezTo>
                <a:cubicBezTo>
                  <a:pt x="1113" y="346"/>
                  <a:pt x="1113" y="348"/>
                  <a:pt x="1114" y="350"/>
                </a:cubicBezTo>
                <a:cubicBezTo>
                  <a:pt x="1115" y="350"/>
                  <a:pt x="1116" y="350"/>
                  <a:pt x="1117" y="350"/>
                </a:cubicBezTo>
                <a:cubicBezTo>
                  <a:pt x="1117" y="350"/>
                  <a:pt x="1118" y="350"/>
                  <a:pt x="1119" y="350"/>
                </a:cubicBezTo>
                <a:cubicBezTo>
                  <a:pt x="1122" y="347"/>
                  <a:pt x="1122" y="347"/>
                  <a:pt x="1122" y="347"/>
                </a:cubicBezTo>
                <a:cubicBezTo>
                  <a:pt x="1122" y="346"/>
                  <a:pt x="1122" y="346"/>
                  <a:pt x="1122" y="346"/>
                </a:cubicBezTo>
                <a:cubicBezTo>
                  <a:pt x="1122" y="346"/>
                  <a:pt x="1123" y="346"/>
                  <a:pt x="1123" y="345"/>
                </a:cubicBezTo>
                <a:cubicBezTo>
                  <a:pt x="1407" y="61"/>
                  <a:pt x="1407" y="61"/>
                  <a:pt x="1407" y="61"/>
                </a:cubicBezTo>
                <a:cubicBezTo>
                  <a:pt x="1408" y="60"/>
                  <a:pt x="1408" y="58"/>
                  <a:pt x="1407" y="57"/>
                </a:cubicBezTo>
                <a:cubicBezTo>
                  <a:pt x="1406" y="55"/>
                  <a:pt x="1404" y="55"/>
                  <a:pt x="1403" y="57"/>
                </a:cubicBezTo>
                <a:cubicBezTo>
                  <a:pt x="1118" y="341"/>
                  <a:pt x="1118" y="341"/>
                  <a:pt x="1118" y="341"/>
                </a:cubicBezTo>
                <a:cubicBezTo>
                  <a:pt x="1118" y="341"/>
                  <a:pt x="1118" y="342"/>
                  <a:pt x="1118" y="342"/>
                </a:cubicBezTo>
                <a:close/>
                <a:moveTo>
                  <a:pt x="875" y="592"/>
                </a:moveTo>
                <a:cubicBezTo>
                  <a:pt x="876" y="592"/>
                  <a:pt x="877" y="591"/>
                  <a:pt x="877" y="591"/>
                </a:cubicBezTo>
                <a:cubicBezTo>
                  <a:pt x="1040" y="428"/>
                  <a:pt x="1040" y="428"/>
                  <a:pt x="1040" y="428"/>
                </a:cubicBezTo>
                <a:cubicBezTo>
                  <a:pt x="1041" y="427"/>
                  <a:pt x="1041" y="425"/>
                  <a:pt x="1040" y="424"/>
                </a:cubicBezTo>
                <a:cubicBezTo>
                  <a:pt x="1039" y="423"/>
                  <a:pt x="1037" y="423"/>
                  <a:pt x="1035" y="424"/>
                </a:cubicBezTo>
                <a:cubicBezTo>
                  <a:pt x="873" y="586"/>
                  <a:pt x="873" y="586"/>
                  <a:pt x="873" y="586"/>
                </a:cubicBezTo>
                <a:cubicBezTo>
                  <a:pt x="872" y="588"/>
                  <a:pt x="872" y="590"/>
                  <a:pt x="873" y="591"/>
                </a:cubicBezTo>
                <a:cubicBezTo>
                  <a:pt x="874" y="591"/>
                  <a:pt x="875" y="592"/>
                  <a:pt x="875" y="592"/>
                </a:cubicBezTo>
                <a:close/>
                <a:moveTo>
                  <a:pt x="1124" y="352"/>
                </a:moveTo>
                <a:cubicBezTo>
                  <a:pt x="1123" y="352"/>
                  <a:pt x="1121" y="352"/>
                  <a:pt x="1121" y="353"/>
                </a:cubicBezTo>
                <a:cubicBezTo>
                  <a:pt x="1048" y="425"/>
                  <a:pt x="1048" y="425"/>
                  <a:pt x="1048" y="425"/>
                </a:cubicBezTo>
                <a:cubicBezTo>
                  <a:pt x="1047" y="426"/>
                  <a:pt x="1047" y="428"/>
                  <a:pt x="1048" y="429"/>
                </a:cubicBezTo>
                <a:cubicBezTo>
                  <a:pt x="1049" y="430"/>
                  <a:pt x="1050" y="430"/>
                  <a:pt x="1051" y="430"/>
                </a:cubicBezTo>
                <a:cubicBezTo>
                  <a:pt x="1051" y="430"/>
                  <a:pt x="1052" y="430"/>
                  <a:pt x="1053" y="429"/>
                </a:cubicBezTo>
                <a:cubicBezTo>
                  <a:pt x="1125" y="357"/>
                  <a:pt x="1125" y="357"/>
                  <a:pt x="1125" y="357"/>
                </a:cubicBezTo>
                <a:cubicBezTo>
                  <a:pt x="1126" y="356"/>
                  <a:pt x="1126" y="355"/>
                  <a:pt x="1126" y="354"/>
                </a:cubicBezTo>
                <a:cubicBezTo>
                  <a:pt x="1126" y="354"/>
                  <a:pt x="1126" y="354"/>
                  <a:pt x="1127" y="354"/>
                </a:cubicBezTo>
                <a:cubicBezTo>
                  <a:pt x="1127" y="354"/>
                  <a:pt x="1128" y="354"/>
                  <a:pt x="1129" y="353"/>
                </a:cubicBezTo>
                <a:cubicBezTo>
                  <a:pt x="1421" y="62"/>
                  <a:pt x="1421" y="62"/>
                  <a:pt x="1421" y="62"/>
                </a:cubicBezTo>
                <a:cubicBezTo>
                  <a:pt x="1422" y="60"/>
                  <a:pt x="1422" y="58"/>
                  <a:pt x="1421" y="57"/>
                </a:cubicBezTo>
                <a:cubicBezTo>
                  <a:pt x="1419" y="56"/>
                  <a:pt x="1417" y="56"/>
                  <a:pt x="1416" y="57"/>
                </a:cubicBezTo>
                <a:cubicBezTo>
                  <a:pt x="1124" y="349"/>
                  <a:pt x="1124" y="349"/>
                  <a:pt x="1124" y="349"/>
                </a:cubicBezTo>
                <a:cubicBezTo>
                  <a:pt x="1124" y="350"/>
                  <a:pt x="1123" y="351"/>
                  <a:pt x="1124" y="352"/>
                </a:cubicBezTo>
                <a:close/>
                <a:moveTo>
                  <a:pt x="879" y="602"/>
                </a:moveTo>
                <a:cubicBezTo>
                  <a:pt x="880" y="602"/>
                  <a:pt x="881" y="602"/>
                  <a:pt x="881" y="601"/>
                </a:cubicBezTo>
                <a:cubicBezTo>
                  <a:pt x="1048" y="434"/>
                  <a:pt x="1048" y="434"/>
                  <a:pt x="1048" y="434"/>
                </a:cubicBezTo>
                <a:cubicBezTo>
                  <a:pt x="1049" y="433"/>
                  <a:pt x="1049" y="431"/>
                  <a:pt x="1048" y="430"/>
                </a:cubicBezTo>
                <a:cubicBezTo>
                  <a:pt x="1047" y="429"/>
                  <a:pt x="1045" y="429"/>
                  <a:pt x="1044" y="430"/>
                </a:cubicBezTo>
                <a:cubicBezTo>
                  <a:pt x="877" y="597"/>
                  <a:pt x="877" y="597"/>
                  <a:pt x="877" y="597"/>
                </a:cubicBezTo>
                <a:cubicBezTo>
                  <a:pt x="876" y="598"/>
                  <a:pt x="876" y="600"/>
                  <a:pt x="877" y="601"/>
                </a:cubicBezTo>
                <a:cubicBezTo>
                  <a:pt x="878" y="602"/>
                  <a:pt x="878" y="602"/>
                  <a:pt x="879" y="602"/>
                </a:cubicBezTo>
                <a:close/>
                <a:moveTo>
                  <a:pt x="869" y="626"/>
                </a:moveTo>
                <a:cubicBezTo>
                  <a:pt x="870" y="626"/>
                  <a:pt x="871" y="626"/>
                  <a:pt x="871" y="625"/>
                </a:cubicBezTo>
                <a:cubicBezTo>
                  <a:pt x="1054" y="442"/>
                  <a:pt x="1054" y="442"/>
                  <a:pt x="1054" y="442"/>
                </a:cubicBezTo>
                <a:cubicBezTo>
                  <a:pt x="1054" y="442"/>
                  <a:pt x="1054" y="442"/>
                  <a:pt x="1054" y="441"/>
                </a:cubicBezTo>
                <a:cubicBezTo>
                  <a:pt x="1055" y="441"/>
                  <a:pt x="1055" y="441"/>
                  <a:pt x="1055" y="441"/>
                </a:cubicBezTo>
                <a:cubicBezTo>
                  <a:pt x="1130" y="367"/>
                  <a:pt x="1130" y="367"/>
                  <a:pt x="1130" y="367"/>
                </a:cubicBezTo>
                <a:cubicBezTo>
                  <a:pt x="1131" y="365"/>
                  <a:pt x="1131" y="364"/>
                  <a:pt x="1130" y="362"/>
                </a:cubicBezTo>
                <a:cubicBezTo>
                  <a:pt x="1128" y="361"/>
                  <a:pt x="1126" y="361"/>
                  <a:pt x="1125" y="362"/>
                </a:cubicBezTo>
                <a:cubicBezTo>
                  <a:pt x="1051" y="437"/>
                  <a:pt x="1051" y="437"/>
                  <a:pt x="1051" y="437"/>
                </a:cubicBezTo>
                <a:cubicBezTo>
                  <a:pt x="1051" y="437"/>
                  <a:pt x="1051" y="437"/>
                  <a:pt x="1050" y="437"/>
                </a:cubicBezTo>
                <a:cubicBezTo>
                  <a:pt x="1050" y="438"/>
                  <a:pt x="1050" y="438"/>
                  <a:pt x="1050" y="438"/>
                </a:cubicBezTo>
                <a:cubicBezTo>
                  <a:pt x="867" y="621"/>
                  <a:pt x="867" y="621"/>
                  <a:pt x="867" y="621"/>
                </a:cubicBezTo>
                <a:cubicBezTo>
                  <a:pt x="866" y="622"/>
                  <a:pt x="866" y="624"/>
                  <a:pt x="867" y="625"/>
                </a:cubicBezTo>
                <a:cubicBezTo>
                  <a:pt x="868" y="626"/>
                  <a:pt x="868" y="626"/>
                  <a:pt x="869" y="626"/>
                </a:cubicBezTo>
                <a:close/>
                <a:moveTo>
                  <a:pt x="1134" y="357"/>
                </a:moveTo>
                <a:cubicBezTo>
                  <a:pt x="1135" y="358"/>
                  <a:pt x="1136" y="358"/>
                  <a:pt x="1137" y="358"/>
                </a:cubicBezTo>
                <a:cubicBezTo>
                  <a:pt x="1137" y="358"/>
                  <a:pt x="1138" y="358"/>
                  <a:pt x="1139" y="357"/>
                </a:cubicBezTo>
                <a:cubicBezTo>
                  <a:pt x="1430" y="66"/>
                  <a:pt x="1430" y="66"/>
                  <a:pt x="1430" y="66"/>
                </a:cubicBezTo>
                <a:cubicBezTo>
                  <a:pt x="1432" y="65"/>
                  <a:pt x="1432" y="63"/>
                  <a:pt x="1430" y="61"/>
                </a:cubicBezTo>
                <a:cubicBezTo>
                  <a:pt x="1429" y="60"/>
                  <a:pt x="1427" y="60"/>
                  <a:pt x="1426" y="61"/>
                </a:cubicBezTo>
                <a:cubicBezTo>
                  <a:pt x="1134" y="353"/>
                  <a:pt x="1134" y="353"/>
                  <a:pt x="1134" y="353"/>
                </a:cubicBezTo>
                <a:cubicBezTo>
                  <a:pt x="1133" y="354"/>
                  <a:pt x="1133" y="356"/>
                  <a:pt x="1134" y="357"/>
                </a:cubicBezTo>
                <a:close/>
                <a:moveTo>
                  <a:pt x="1441" y="64"/>
                </a:moveTo>
                <a:cubicBezTo>
                  <a:pt x="1440" y="63"/>
                  <a:pt x="1438" y="63"/>
                  <a:pt x="1437" y="64"/>
                </a:cubicBezTo>
                <a:cubicBezTo>
                  <a:pt x="1146" y="355"/>
                  <a:pt x="1146" y="355"/>
                  <a:pt x="1146" y="355"/>
                </a:cubicBezTo>
                <a:cubicBezTo>
                  <a:pt x="1145" y="356"/>
                  <a:pt x="1145" y="358"/>
                  <a:pt x="1146" y="359"/>
                </a:cubicBezTo>
                <a:cubicBezTo>
                  <a:pt x="1147" y="360"/>
                  <a:pt x="1148" y="360"/>
                  <a:pt x="1149" y="360"/>
                </a:cubicBezTo>
                <a:cubicBezTo>
                  <a:pt x="1149" y="360"/>
                  <a:pt x="1150" y="360"/>
                  <a:pt x="1151" y="359"/>
                </a:cubicBezTo>
                <a:cubicBezTo>
                  <a:pt x="1441" y="69"/>
                  <a:pt x="1441" y="69"/>
                  <a:pt x="1441" y="69"/>
                </a:cubicBezTo>
                <a:cubicBezTo>
                  <a:pt x="1443" y="68"/>
                  <a:pt x="1443" y="66"/>
                  <a:pt x="1441" y="64"/>
                </a:cubicBezTo>
                <a:close/>
                <a:moveTo>
                  <a:pt x="929" y="581"/>
                </a:moveTo>
                <a:cubicBezTo>
                  <a:pt x="929" y="581"/>
                  <a:pt x="929" y="581"/>
                  <a:pt x="929" y="581"/>
                </a:cubicBezTo>
                <a:cubicBezTo>
                  <a:pt x="1057" y="453"/>
                  <a:pt x="1057" y="453"/>
                  <a:pt x="1057" y="453"/>
                </a:cubicBezTo>
                <a:cubicBezTo>
                  <a:pt x="1058" y="452"/>
                  <a:pt x="1058" y="450"/>
                  <a:pt x="1057" y="449"/>
                </a:cubicBezTo>
                <a:cubicBezTo>
                  <a:pt x="1056" y="448"/>
                  <a:pt x="1054" y="448"/>
                  <a:pt x="1052" y="449"/>
                </a:cubicBezTo>
                <a:cubicBezTo>
                  <a:pt x="924" y="577"/>
                  <a:pt x="924" y="577"/>
                  <a:pt x="924" y="577"/>
                </a:cubicBezTo>
                <a:cubicBezTo>
                  <a:pt x="924" y="577"/>
                  <a:pt x="924" y="577"/>
                  <a:pt x="924" y="577"/>
                </a:cubicBezTo>
                <a:cubicBezTo>
                  <a:pt x="864" y="638"/>
                  <a:pt x="864" y="638"/>
                  <a:pt x="864" y="638"/>
                </a:cubicBezTo>
                <a:cubicBezTo>
                  <a:pt x="863" y="639"/>
                  <a:pt x="863" y="641"/>
                  <a:pt x="864" y="642"/>
                </a:cubicBezTo>
                <a:cubicBezTo>
                  <a:pt x="864" y="643"/>
                  <a:pt x="865" y="643"/>
                  <a:pt x="866" y="643"/>
                </a:cubicBezTo>
                <a:cubicBezTo>
                  <a:pt x="867" y="643"/>
                  <a:pt x="868" y="643"/>
                  <a:pt x="868" y="642"/>
                </a:cubicBezTo>
                <a:lnTo>
                  <a:pt x="929" y="581"/>
                </a:lnTo>
                <a:close/>
                <a:moveTo>
                  <a:pt x="1071" y="438"/>
                </a:moveTo>
                <a:cubicBezTo>
                  <a:pt x="1072" y="438"/>
                  <a:pt x="1073" y="437"/>
                  <a:pt x="1073" y="437"/>
                </a:cubicBezTo>
                <a:cubicBezTo>
                  <a:pt x="1140" y="370"/>
                  <a:pt x="1140" y="370"/>
                  <a:pt x="1140" y="370"/>
                </a:cubicBezTo>
                <a:cubicBezTo>
                  <a:pt x="1141" y="369"/>
                  <a:pt x="1141" y="367"/>
                  <a:pt x="1140" y="366"/>
                </a:cubicBezTo>
                <a:cubicBezTo>
                  <a:pt x="1139" y="365"/>
                  <a:pt x="1137" y="365"/>
                  <a:pt x="1135" y="366"/>
                </a:cubicBezTo>
                <a:cubicBezTo>
                  <a:pt x="1069" y="432"/>
                  <a:pt x="1069" y="432"/>
                  <a:pt x="1069" y="432"/>
                </a:cubicBezTo>
                <a:cubicBezTo>
                  <a:pt x="1068" y="434"/>
                  <a:pt x="1068" y="436"/>
                  <a:pt x="1069" y="437"/>
                </a:cubicBezTo>
                <a:cubicBezTo>
                  <a:pt x="1070" y="437"/>
                  <a:pt x="1070" y="438"/>
                  <a:pt x="1071" y="438"/>
                </a:cubicBezTo>
                <a:close/>
                <a:moveTo>
                  <a:pt x="1070" y="455"/>
                </a:moveTo>
                <a:cubicBezTo>
                  <a:pt x="1071" y="453"/>
                  <a:pt x="1071" y="451"/>
                  <a:pt x="1070" y="450"/>
                </a:cubicBezTo>
                <a:cubicBezTo>
                  <a:pt x="1068" y="449"/>
                  <a:pt x="1066" y="449"/>
                  <a:pt x="1065" y="450"/>
                </a:cubicBezTo>
                <a:cubicBezTo>
                  <a:pt x="868" y="647"/>
                  <a:pt x="868" y="647"/>
                  <a:pt x="868" y="647"/>
                </a:cubicBezTo>
                <a:cubicBezTo>
                  <a:pt x="867" y="649"/>
                  <a:pt x="867" y="651"/>
                  <a:pt x="868" y="652"/>
                </a:cubicBezTo>
                <a:cubicBezTo>
                  <a:pt x="869" y="652"/>
                  <a:pt x="870" y="653"/>
                  <a:pt x="870" y="653"/>
                </a:cubicBezTo>
                <a:cubicBezTo>
                  <a:pt x="871" y="653"/>
                  <a:pt x="872" y="652"/>
                  <a:pt x="872" y="652"/>
                </a:cubicBezTo>
                <a:lnTo>
                  <a:pt x="1070" y="455"/>
                </a:lnTo>
                <a:close/>
                <a:moveTo>
                  <a:pt x="1233" y="292"/>
                </a:moveTo>
                <a:cubicBezTo>
                  <a:pt x="1233" y="292"/>
                  <a:pt x="1233" y="292"/>
                  <a:pt x="1233" y="292"/>
                </a:cubicBezTo>
                <a:cubicBezTo>
                  <a:pt x="1457" y="68"/>
                  <a:pt x="1457" y="68"/>
                  <a:pt x="1457" y="68"/>
                </a:cubicBezTo>
                <a:cubicBezTo>
                  <a:pt x="1458" y="66"/>
                  <a:pt x="1458" y="64"/>
                  <a:pt x="1457" y="63"/>
                </a:cubicBezTo>
                <a:cubicBezTo>
                  <a:pt x="1455" y="62"/>
                  <a:pt x="1453" y="62"/>
                  <a:pt x="1452" y="63"/>
                </a:cubicBezTo>
                <a:cubicBezTo>
                  <a:pt x="1228" y="287"/>
                  <a:pt x="1228" y="287"/>
                  <a:pt x="1228" y="287"/>
                </a:cubicBezTo>
                <a:cubicBezTo>
                  <a:pt x="1228" y="287"/>
                  <a:pt x="1228" y="287"/>
                  <a:pt x="1228" y="287"/>
                </a:cubicBezTo>
                <a:cubicBezTo>
                  <a:pt x="1228" y="287"/>
                  <a:pt x="1228" y="287"/>
                  <a:pt x="1228" y="287"/>
                </a:cubicBezTo>
                <a:cubicBezTo>
                  <a:pt x="1161" y="354"/>
                  <a:pt x="1161" y="354"/>
                  <a:pt x="1161" y="354"/>
                </a:cubicBezTo>
                <a:cubicBezTo>
                  <a:pt x="1160" y="356"/>
                  <a:pt x="1160" y="358"/>
                  <a:pt x="1161" y="359"/>
                </a:cubicBezTo>
                <a:cubicBezTo>
                  <a:pt x="1162" y="359"/>
                  <a:pt x="1162" y="360"/>
                  <a:pt x="1163" y="360"/>
                </a:cubicBezTo>
                <a:cubicBezTo>
                  <a:pt x="1164" y="360"/>
                  <a:pt x="1165" y="359"/>
                  <a:pt x="1165" y="359"/>
                </a:cubicBezTo>
                <a:cubicBezTo>
                  <a:pt x="1233" y="292"/>
                  <a:pt x="1233" y="292"/>
                  <a:pt x="1233" y="292"/>
                </a:cubicBezTo>
                <a:cubicBezTo>
                  <a:pt x="1233" y="292"/>
                  <a:pt x="1233" y="292"/>
                  <a:pt x="1233" y="292"/>
                </a:cubicBezTo>
                <a:close/>
                <a:moveTo>
                  <a:pt x="1142" y="373"/>
                </a:moveTo>
                <a:cubicBezTo>
                  <a:pt x="1106" y="410"/>
                  <a:pt x="1106" y="410"/>
                  <a:pt x="1106" y="410"/>
                </a:cubicBezTo>
                <a:cubicBezTo>
                  <a:pt x="1104" y="413"/>
                  <a:pt x="1104" y="413"/>
                  <a:pt x="1104" y="413"/>
                </a:cubicBezTo>
                <a:cubicBezTo>
                  <a:pt x="1104" y="413"/>
                  <a:pt x="1104" y="413"/>
                  <a:pt x="1104" y="413"/>
                </a:cubicBezTo>
                <a:cubicBezTo>
                  <a:pt x="1094" y="422"/>
                  <a:pt x="1094" y="422"/>
                  <a:pt x="1094" y="422"/>
                </a:cubicBezTo>
                <a:cubicBezTo>
                  <a:pt x="1093" y="424"/>
                  <a:pt x="1092" y="425"/>
                  <a:pt x="1093" y="427"/>
                </a:cubicBezTo>
                <a:cubicBezTo>
                  <a:pt x="1094" y="427"/>
                  <a:pt x="1095" y="428"/>
                  <a:pt x="1095" y="428"/>
                </a:cubicBezTo>
                <a:cubicBezTo>
                  <a:pt x="1096" y="428"/>
                  <a:pt x="1097" y="427"/>
                  <a:pt x="1098" y="427"/>
                </a:cubicBezTo>
                <a:cubicBezTo>
                  <a:pt x="1107" y="417"/>
                  <a:pt x="1107" y="417"/>
                  <a:pt x="1107" y="417"/>
                </a:cubicBezTo>
                <a:cubicBezTo>
                  <a:pt x="1107" y="417"/>
                  <a:pt x="1107" y="417"/>
                  <a:pt x="1107" y="417"/>
                </a:cubicBezTo>
                <a:cubicBezTo>
                  <a:pt x="1110" y="415"/>
                  <a:pt x="1110" y="415"/>
                  <a:pt x="1110" y="415"/>
                </a:cubicBezTo>
                <a:cubicBezTo>
                  <a:pt x="1110" y="415"/>
                  <a:pt x="1110" y="415"/>
                  <a:pt x="1110" y="415"/>
                </a:cubicBezTo>
                <a:cubicBezTo>
                  <a:pt x="1147" y="378"/>
                  <a:pt x="1147" y="378"/>
                  <a:pt x="1147" y="378"/>
                </a:cubicBezTo>
                <a:cubicBezTo>
                  <a:pt x="1148" y="377"/>
                  <a:pt x="1148" y="375"/>
                  <a:pt x="1146" y="373"/>
                </a:cubicBezTo>
                <a:cubicBezTo>
                  <a:pt x="1145" y="372"/>
                  <a:pt x="1143" y="372"/>
                  <a:pt x="1142" y="373"/>
                </a:cubicBezTo>
                <a:close/>
                <a:moveTo>
                  <a:pt x="1087" y="451"/>
                </a:moveTo>
                <a:cubicBezTo>
                  <a:pt x="1088" y="450"/>
                  <a:pt x="1088" y="448"/>
                  <a:pt x="1087" y="447"/>
                </a:cubicBezTo>
                <a:cubicBezTo>
                  <a:pt x="1086" y="446"/>
                  <a:pt x="1084" y="446"/>
                  <a:pt x="1083" y="447"/>
                </a:cubicBezTo>
                <a:cubicBezTo>
                  <a:pt x="873" y="657"/>
                  <a:pt x="873" y="657"/>
                  <a:pt x="873" y="657"/>
                </a:cubicBezTo>
                <a:cubicBezTo>
                  <a:pt x="871" y="658"/>
                  <a:pt x="871" y="660"/>
                  <a:pt x="873" y="661"/>
                </a:cubicBezTo>
                <a:cubicBezTo>
                  <a:pt x="873" y="662"/>
                  <a:pt x="874" y="662"/>
                  <a:pt x="875" y="662"/>
                </a:cubicBezTo>
                <a:cubicBezTo>
                  <a:pt x="876" y="662"/>
                  <a:pt x="876" y="662"/>
                  <a:pt x="877" y="661"/>
                </a:cubicBezTo>
                <a:lnTo>
                  <a:pt x="1087" y="451"/>
                </a:lnTo>
                <a:close/>
                <a:moveTo>
                  <a:pt x="1469" y="65"/>
                </a:moveTo>
                <a:cubicBezTo>
                  <a:pt x="1468" y="63"/>
                  <a:pt x="1466" y="63"/>
                  <a:pt x="1465" y="65"/>
                </a:cubicBezTo>
                <a:cubicBezTo>
                  <a:pt x="1177" y="353"/>
                  <a:pt x="1177" y="353"/>
                  <a:pt x="1177" y="353"/>
                </a:cubicBezTo>
                <a:cubicBezTo>
                  <a:pt x="1176" y="354"/>
                  <a:pt x="1176" y="356"/>
                  <a:pt x="1177" y="357"/>
                </a:cubicBezTo>
                <a:cubicBezTo>
                  <a:pt x="1178" y="358"/>
                  <a:pt x="1178" y="358"/>
                  <a:pt x="1179" y="358"/>
                </a:cubicBezTo>
                <a:cubicBezTo>
                  <a:pt x="1180" y="358"/>
                  <a:pt x="1181" y="358"/>
                  <a:pt x="1181" y="357"/>
                </a:cubicBezTo>
                <a:cubicBezTo>
                  <a:pt x="1469" y="69"/>
                  <a:pt x="1469" y="69"/>
                  <a:pt x="1469" y="69"/>
                </a:cubicBezTo>
                <a:cubicBezTo>
                  <a:pt x="1470" y="68"/>
                  <a:pt x="1470" y="66"/>
                  <a:pt x="1469" y="65"/>
                </a:cubicBezTo>
                <a:close/>
                <a:moveTo>
                  <a:pt x="1480" y="68"/>
                </a:moveTo>
                <a:cubicBezTo>
                  <a:pt x="1479" y="67"/>
                  <a:pt x="1477" y="67"/>
                  <a:pt x="1475" y="68"/>
                </a:cubicBezTo>
                <a:cubicBezTo>
                  <a:pt x="1184" y="360"/>
                  <a:pt x="1184" y="360"/>
                  <a:pt x="1184" y="360"/>
                </a:cubicBezTo>
                <a:cubicBezTo>
                  <a:pt x="1183" y="361"/>
                  <a:pt x="1183" y="363"/>
                  <a:pt x="1184" y="364"/>
                </a:cubicBezTo>
                <a:cubicBezTo>
                  <a:pt x="1184" y="365"/>
                  <a:pt x="1185" y="365"/>
                  <a:pt x="1186" y="365"/>
                </a:cubicBezTo>
                <a:cubicBezTo>
                  <a:pt x="1187" y="365"/>
                  <a:pt x="1188" y="365"/>
                  <a:pt x="1188" y="364"/>
                </a:cubicBezTo>
                <a:cubicBezTo>
                  <a:pt x="1480" y="72"/>
                  <a:pt x="1480" y="72"/>
                  <a:pt x="1480" y="72"/>
                </a:cubicBezTo>
                <a:cubicBezTo>
                  <a:pt x="1481" y="71"/>
                  <a:pt x="1481" y="69"/>
                  <a:pt x="1480" y="68"/>
                </a:cubicBezTo>
                <a:close/>
                <a:moveTo>
                  <a:pt x="1096" y="448"/>
                </a:moveTo>
                <a:cubicBezTo>
                  <a:pt x="876" y="667"/>
                  <a:pt x="876" y="667"/>
                  <a:pt x="876" y="667"/>
                </a:cubicBezTo>
                <a:cubicBezTo>
                  <a:pt x="875" y="668"/>
                  <a:pt x="875" y="670"/>
                  <a:pt x="876" y="671"/>
                </a:cubicBezTo>
                <a:cubicBezTo>
                  <a:pt x="877" y="672"/>
                  <a:pt x="878" y="672"/>
                  <a:pt x="879" y="672"/>
                </a:cubicBezTo>
                <a:cubicBezTo>
                  <a:pt x="879" y="672"/>
                  <a:pt x="880" y="672"/>
                  <a:pt x="881" y="671"/>
                </a:cubicBezTo>
                <a:cubicBezTo>
                  <a:pt x="1100" y="452"/>
                  <a:pt x="1100" y="452"/>
                  <a:pt x="1100" y="452"/>
                </a:cubicBezTo>
                <a:cubicBezTo>
                  <a:pt x="1101" y="451"/>
                  <a:pt x="1101" y="449"/>
                  <a:pt x="1100" y="448"/>
                </a:cubicBezTo>
                <a:cubicBezTo>
                  <a:pt x="1099" y="446"/>
                  <a:pt x="1097" y="446"/>
                  <a:pt x="1096" y="448"/>
                </a:cubicBezTo>
                <a:close/>
                <a:moveTo>
                  <a:pt x="1490" y="76"/>
                </a:moveTo>
                <a:cubicBezTo>
                  <a:pt x="1491" y="75"/>
                  <a:pt x="1491" y="73"/>
                  <a:pt x="1490" y="72"/>
                </a:cubicBezTo>
                <a:cubicBezTo>
                  <a:pt x="1489" y="71"/>
                  <a:pt x="1487" y="71"/>
                  <a:pt x="1486" y="72"/>
                </a:cubicBezTo>
                <a:cubicBezTo>
                  <a:pt x="1191" y="367"/>
                  <a:pt x="1191" y="367"/>
                  <a:pt x="1191" y="367"/>
                </a:cubicBezTo>
                <a:cubicBezTo>
                  <a:pt x="1190" y="368"/>
                  <a:pt x="1190" y="370"/>
                  <a:pt x="1191" y="371"/>
                </a:cubicBezTo>
                <a:cubicBezTo>
                  <a:pt x="1191" y="372"/>
                  <a:pt x="1192" y="372"/>
                  <a:pt x="1193" y="372"/>
                </a:cubicBezTo>
                <a:cubicBezTo>
                  <a:pt x="1194" y="372"/>
                  <a:pt x="1195" y="372"/>
                  <a:pt x="1195" y="371"/>
                </a:cubicBezTo>
                <a:lnTo>
                  <a:pt x="1490" y="76"/>
                </a:lnTo>
                <a:close/>
                <a:moveTo>
                  <a:pt x="1090" y="467"/>
                </a:moveTo>
                <a:cubicBezTo>
                  <a:pt x="879" y="678"/>
                  <a:pt x="879" y="678"/>
                  <a:pt x="879" y="678"/>
                </a:cubicBezTo>
                <a:cubicBezTo>
                  <a:pt x="878" y="679"/>
                  <a:pt x="878" y="681"/>
                  <a:pt x="879" y="683"/>
                </a:cubicBezTo>
                <a:cubicBezTo>
                  <a:pt x="880" y="683"/>
                  <a:pt x="881" y="683"/>
                  <a:pt x="881" y="683"/>
                </a:cubicBezTo>
                <a:cubicBezTo>
                  <a:pt x="882" y="683"/>
                  <a:pt x="883" y="683"/>
                  <a:pt x="884" y="683"/>
                </a:cubicBezTo>
                <a:cubicBezTo>
                  <a:pt x="1094" y="472"/>
                  <a:pt x="1094" y="472"/>
                  <a:pt x="1094" y="472"/>
                </a:cubicBezTo>
                <a:cubicBezTo>
                  <a:pt x="1096" y="470"/>
                  <a:pt x="1096" y="469"/>
                  <a:pt x="1094" y="467"/>
                </a:cubicBezTo>
                <a:cubicBezTo>
                  <a:pt x="1093" y="466"/>
                  <a:pt x="1091" y="466"/>
                  <a:pt x="1090" y="467"/>
                </a:cubicBezTo>
                <a:close/>
                <a:moveTo>
                  <a:pt x="1504" y="76"/>
                </a:moveTo>
                <a:cubicBezTo>
                  <a:pt x="1506" y="75"/>
                  <a:pt x="1506" y="73"/>
                  <a:pt x="1504" y="71"/>
                </a:cubicBezTo>
                <a:cubicBezTo>
                  <a:pt x="1503" y="70"/>
                  <a:pt x="1501" y="70"/>
                  <a:pt x="1500" y="71"/>
                </a:cubicBezTo>
                <a:cubicBezTo>
                  <a:pt x="1201" y="370"/>
                  <a:pt x="1201" y="370"/>
                  <a:pt x="1201" y="370"/>
                </a:cubicBezTo>
                <a:cubicBezTo>
                  <a:pt x="1201" y="370"/>
                  <a:pt x="1201" y="370"/>
                  <a:pt x="1201" y="370"/>
                </a:cubicBezTo>
                <a:cubicBezTo>
                  <a:pt x="1196" y="376"/>
                  <a:pt x="1196" y="376"/>
                  <a:pt x="1196" y="376"/>
                </a:cubicBezTo>
                <a:cubicBezTo>
                  <a:pt x="1195" y="377"/>
                  <a:pt x="1195" y="379"/>
                  <a:pt x="1196" y="380"/>
                </a:cubicBezTo>
                <a:cubicBezTo>
                  <a:pt x="1196" y="381"/>
                  <a:pt x="1197" y="381"/>
                  <a:pt x="1198" y="381"/>
                </a:cubicBezTo>
                <a:cubicBezTo>
                  <a:pt x="1199" y="381"/>
                  <a:pt x="1200" y="381"/>
                  <a:pt x="1200" y="380"/>
                </a:cubicBezTo>
                <a:cubicBezTo>
                  <a:pt x="1212" y="368"/>
                  <a:pt x="1212" y="368"/>
                  <a:pt x="1212" y="368"/>
                </a:cubicBezTo>
                <a:lnTo>
                  <a:pt x="1504" y="76"/>
                </a:lnTo>
                <a:close/>
                <a:moveTo>
                  <a:pt x="885" y="695"/>
                </a:moveTo>
                <a:cubicBezTo>
                  <a:pt x="1055" y="525"/>
                  <a:pt x="1055" y="525"/>
                  <a:pt x="1055" y="525"/>
                </a:cubicBezTo>
                <a:cubicBezTo>
                  <a:pt x="1055" y="525"/>
                  <a:pt x="1055" y="525"/>
                  <a:pt x="1055" y="525"/>
                </a:cubicBezTo>
                <a:cubicBezTo>
                  <a:pt x="1055" y="525"/>
                  <a:pt x="1055" y="525"/>
                  <a:pt x="1055" y="525"/>
                </a:cubicBezTo>
                <a:cubicBezTo>
                  <a:pt x="1055" y="525"/>
                  <a:pt x="1056" y="525"/>
                  <a:pt x="1056" y="524"/>
                </a:cubicBezTo>
                <a:cubicBezTo>
                  <a:pt x="1056" y="524"/>
                  <a:pt x="1056" y="524"/>
                  <a:pt x="1056" y="524"/>
                </a:cubicBezTo>
                <a:cubicBezTo>
                  <a:pt x="1056" y="524"/>
                  <a:pt x="1056" y="524"/>
                  <a:pt x="1056" y="524"/>
                </a:cubicBezTo>
                <a:cubicBezTo>
                  <a:pt x="1057" y="523"/>
                  <a:pt x="1058" y="523"/>
                  <a:pt x="1058" y="522"/>
                </a:cubicBezTo>
                <a:cubicBezTo>
                  <a:pt x="1058" y="522"/>
                  <a:pt x="1059" y="522"/>
                  <a:pt x="1059" y="521"/>
                </a:cubicBezTo>
                <a:cubicBezTo>
                  <a:pt x="1059" y="521"/>
                  <a:pt x="1059" y="521"/>
                  <a:pt x="1059" y="521"/>
                </a:cubicBezTo>
                <a:cubicBezTo>
                  <a:pt x="1059" y="521"/>
                  <a:pt x="1059" y="521"/>
                  <a:pt x="1059" y="520"/>
                </a:cubicBezTo>
                <a:cubicBezTo>
                  <a:pt x="1059" y="520"/>
                  <a:pt x="1059" y="520"/>
                  <a:pt x="1059" y="520"/>
                </a:cubicBezTo>
                <a:cubicBezTo>
                  <a:pt x="1059" y="520"/>
                  <a:pt x="1059" y="519"/>
                  <a:pt x="1059" y="519"/>
                </a:cubicBezTo>
                <a:cubicBezTo>
                  <a:pt x="1059" y="519"/>
                  <a:pt x="1059" y="519"/>
                  <a:pt x="1059" y="519"/>
                </a:cubicBezTo>
                <a:cubicBezTo>
                  <a:pt x="1059" y="518"/>
                  <a:pt x="1059" y="518"/>
                  <a:pt x="1059" y="518"/>
                </a:cubicBezTo>
                <a:cubicBezTo>
                  <a:pt x="1060" y="518"/>
                  <a:pt x="1060" y="518"/>
                  <a:pt x="1060" y="518"/>
                </a:cubicBezTo>
                <a:cubicBezTo>
                  <a:pt x="1061" y="518"/>
                  <a:pt x="1062" y="518"/>
                  <a:pt x="1063" y="518"/>
                </a:cubicBezTo>
                <a:cubicBezTo>
                  <a:pt x="1083" y="497"/>
                  <a:pt x="1083" y="497"/>
                  <a:pt x="1083" y="497"/>
                </a:cubicBezTo>
                <a:cubicBezTo>
                  <a:pt x="1084" y="496"/>
                  <a:pt x="1084" y="494"/>
                  <a:pt x="1083" y="493"/>
                </a:cubicBezTo>
                <a:cubicBezTo>
                  <a:pt x="1082" y="492"/>
                  <a:pt x="1080" y="492"/>
                  <a:pt x="1079" y="493"/>
                </a:cubicBezTo>
                <a:cubicBezTo>
                  <a:pt x="1058" y="513"/>
                  <a:pt x="1058" y="513"/>
                  <a:pt x="1058" y="513"/>
                </a:cubicBezTo>
                <a:cubicBezTo>
                  <a:pt x="1057" y="514"/>
                  <a:pt x="1057" y="515"/>
                  <a:pt x="1058" y="516"/>
                </a:cubicBezTo>
                <a:cubicBezTo>
                  <a:pt x="1058" y="516"/>
                  <a:pt x="1057" y="516"/>
                  <a:pt x="1057" y="516"/>
                </a:cubicBezTo>
                <a:cubicBezTo>
                  <a:pt x="1057" y="516"/>
                  <a:pt x="1057" y="516"/>
                  <a:pt x="1057" y="516"/>
                </a:cubicBezTo>
                <a:cubicBezTo>
                  <a:pt x="1057" y="516"/>
                  <a:pt x="1056" y="516"/>
                  <a:pt x="1056" y="516"/>
                </a:cubicBezTo>
                <a:cubicBezTo>
                  <a:pt x="1056" y="516"/>
                  <a:pt x="1056" y="516"/>
                  <a:pt x="1056" y="516"/>
                </a:cubicBezTo>
                <a:cubicBezTo>
                  <a:pt x="1056" y="516"/>
                  <a:pt x="1055" y="516"/>
                  <a:pt x="1055" y="517"/>
                </a:cubicBezTo>
                <a:cubicBezTo>
                  <a:pt x="1055" y="517"/>
                  <a:pt x="1055" y="517"/>
                  <a:pt x="1055" y="517"/>
                </a:cubicBezTo>
                <a:cubicBezTo>
                  <a:pt x="1054" y="517"/>
                  <a:pt x="1054" y="517"/>
                  <a:pt x="1054" y="517"/>
                </a:cubicBezTo>
                <a:cubicBezTo>
                  <a:pt x="1052" y="520"/>
                  <a:pt x="1052" y="520"/>
                  <a:pt x="1052" y="520"/>
                </a:cubicBezTo>
                <a:cubicBezTo>
                  <a:pt x="1052" y="520"/>
                  <a:pt x="1052" y="520"/>
                  <a:pt x="1052" y="520"/>
                </a:cubicBezTo>
                <a:cubicBezTo>
                  <a:pt x="1051" y="520"/>
                  <a:pt x="1051" y="520"/>
                  <a:pt x="1051" y="521"/>
                </a:cubicBezTo>
                <a:cubicBezTo>
                  <a:pt x="1051" y="521"/>
                  <a:pt x="1051" y="521"/>
                  <a:pt x="1051" y="521"/>
                </a:cubicBezTo>
                <a:cubicBezTo>
                  <a:pt x="881" y="691"/>
                  <a:pt x="881" y="691"/>
                  <a:pt x="881" y="691"/>
                </a:cubicBezTo>
                <a:cubicBezTo>
                  <a:pt x="880" y="692"/>
                  <a:pt x="880" y="694"/>
                  <a:pt x="881" y="695"/>
                </a:cubicBezTo>
                <a:cubicBezTo>
                  <a:pt x="881" y="696"/>
                  <a:pt x="882" y="696"/>
                  <a:pt x="883" y="696"/>
                </a:cubicBezTo>
                <a:cubicBezTo>
                  <a:pt x="884" y="696"/>
                  <a:pt x="885" y="696"/>
                  <a:pt x="885" y="695"/>
                </a:cubicBezTo>
                <a:close/>
                <a:moveTo>
                  <a:pt x="1035" y="559"/>
                </a:moveTo>
                <a:cubicBezTo>
                  <a:pt x="1037" y="558"/>
                  <a:pt x="1037" y="556"/>
                  <a:pt x="1035" y="554"/>
                </a:cubicBezTo>
                <a:cubicBezTo>
                  <a:pt x="1034" y="553"/>
                  <a:pt x="1032" y="553"/>
                  <a:pt x="1031" y="554"/>
                </a:cubicBezTo>
                <a:cubicBezTo>
                  <a:pt x="883" y="702"/>
                  <a:pt x="883" y="702"/>
                  <a:pt x="883" y="702"/>
                </a:cubicBezTo>
                <a:cubicBezTo>
                  <a:pt x="882" y="704"/>
                  <a:pt x="882" y="706"/>
                  <a:pt x="883" y="707"/>
                </a:cubicBezTo>
                <a:cubicBezTo>
                  <a:pt x="884" y="707"/>
                  <a:pt x="884" y="708"/>
                  <a:pt x="885" y="708"/>
                </a:cubicBezTo>
                <a:cubicBezTo>
                  <a:pt x="886" y="708"/>
                  <a:pt x="887" y="707"/>
                  <a:pt x="887" y="707"/>
                </a:cubicBezTo>
                <a:lnTo>
                  <a:pt x="1035" y="559"/>
                </a:lnTo>
                <a:close/>
                <a:moveTo>
                  <a:pt x="1518" y="71"/>
                </a:moveTo>
                <a:cubicBezTo>
                  <a:pt x="1517" y="70"/>
                  <a:pt x="1515" y="70"/>
                  <a:pt x="1514" y="71"/>
                </a:cubicBezTo>
                <a:cubicBezTo>
                  <a:pt x="1203" y="382"/>
                  <a:pt x="1203" y="382"/>
                  <a:pt x="1203" y="382"/>
                </a:cubicBezTo>
                <a:cubicBezTo>
                  <a:pt x="1202" y="384"/>
                  <a:pt x="1202" y="385"/>
                  <a:pt x="1203" y="387"/>
                </a:cubicBezTo>
                <a:cubicBezTo>
                  <a:pt x="1204" y="387"/>
                  <a:pt x="1204" y="388"/>
                  <a:pt x="1205" y="388"/>
                </a:cubicBezTo>
                <a:cubicBezTo>
                  <a:pt x="1206" y="388"/>
                  <a:pt x="1207" y="387"/>
                  <a:pt x="1207" y="387"/>
                </a:cubicBezTo>
                <a:cubicBezTo>
                  <a:pt x="1518" y="76"/>
                  <a:pt x="1518" y="76"/>
                  <a:pt x="1518" y="76"/>
                </a:cubicBezTo>
                <a:cubicBezTo>
                  <a:pt x="1520" y="75"/>
                  <a:pt x="1520" y="73"/>
                  <a:pt x="1518" y="71"/>
                </a:cubicBezTo>
                <a:close/>
                <a:moveTo>
                  <a:pt x="1222" y="386"/>
                </a:moveTo>
                <a:cubicBezTo>
                  <a:pt x="1529" y="79"/>
                  <a:pt x="1529" y="79"/>
                  <a:pt x="1529" y="79"/>
                </a:cubicBezTo>
                <a:cubicBezTo>
                  <a:pt x="1533" y="75"/>
                  <a:pt x="1533" y="75"/>
                  <a:pt x="1533" y="75"/>
                </a:cubicBezTo>
                <a:cubicBezTo>
                  <a:pt x="1535" y="73"/>
                  <a:pt x="1535" y="71"/>
                  <a:pt x="1533" y="70"/>
                </a:cubicBezTo>
                <a:cubicBezTo>
                  <a:pt x="1532" y="69"/>
                  <a:pt x="1530" y="69"/>
                  <a:pt x="1529" y="70"/>
                </a:cubicBezTo>
                <a:cubicBezTo>
                  <a:pt x="1217" y="382"/>
                  <a:pt x="1217" y="382"/>
                  <a:pt x="1217" y="382"/>
                </a:cubicBezTo>
                <a:cubicBezTo>
                  <a:pt x="1216" y="383"/>
                  <a:pt x="1216" y="385"/>
                  <a:pt x="1217" y="386"/>
                </a:cubicBezTo>
                <a:cubicBezTo>
                  <a:pt x="1218" y="387"/>
                  <a:pt x="1219" y="387"/>
                  <a:pt x="1220" y="387"/>
                </a:cubicBezTo>
                <a:cubicBezTo>
                  <a:pt x="1220" y="387"/>
                  <a:pt x="1221" y="387"/>
                  <a:pt x="1222" y="386"/>
                </a:cubicBezTo>
                <a:close/>
                <a:moveTo>
                  <a:pt x="1031" y="577"/>
                </a:moveTo>
                <a:cubicBezTo>
                  <a:pt x="1032" y="576"/>
                  <a:pt x="1032" y="574"/>
                  <a:pt x="1031" y="573"/>
                </a:cubicBezTo>
                <a:cubicBezTo>
                  <a:pt x="1030" y="571"/>
                  <a:pt x="1028" y="571"/>
                  <a:pt x="1027" y="573"/>
                </a:cubicBezTo>
                <a:cubicBezTo>
                  <a:pt x="887" y="712"/>
                  <a:pt x="887" y="712"/>
                  <a:pt x="887" y="712"/>
                </a:cubicBezTo>
                <a:cubicBezTo>
                  <a:pt x="886" y="713"/>
                  <a:pt x="886" y="715"/>
                  <a:pt x="887" y="716"/>
                </a:cubicBezTo>
                <a:cubicBezTo>
                  <a:pt x="888" y="717"/>
                  <a:pt x="889" y="717"/>
                  <a:pt x="890" y="717"/>
                </a:cubicBezTo>
                <a:cubicBezTo>
                  <a:pt x="890" y="717"/>
                  <a:pt x="891" y="717"/>
                  <a:pt x="892" y="716"/>
                </a:cubicBezTo>
                <a:lnTo>
                  <a:pt x="1031" y="577"/>
                </a:lnTo>
                <a:close/>
                <a:moveTo>
                  <a:pt x="1478" y="144"/>
                </a:moveTo>
                <a:cubicBezTo>
                  <a:pt x="1479" y="143"/>
                  <a:pt x="1479" y="141"/>
                  <a:pt x="1478" y="140"/>
                </a:cubicBezTo>
                <a:cubicBezTo>
                  <a:pt x="1477" y="138"/>
                  <a:pt x="1475" y="138"/>
                  <a:pt x="1474" y="140"/>
                </a:cubicBezTo>
                <a:cubicBezTo>
                  <a:pt x="1218" y="395"/>
                  <a:pt x="1218" y="395"/>
                  <a:pt x="1218" y="395"/>
                </a:cubicBezTo>
                <a:cubicBezTo>
                  <a:pt x="1217" y="396"/>
                  <a:pt x="1217" y="398"/>
                  <a:pt x="1218" y="399"/>
                </a:cubicBezTo>
                <a:cubicBezTo>
                  <a:pt x="1219" y="400"/>
                  <a:pt x="1220" y="400"/>
                  <a:pt x="1221" y="400"/>
                </a:cubicBezTo>
                <a:cubicBezTo>
                  <a:pt x="1221" y="400"/>
                  <a:pt x="1222" y="400"/>
                  <a:pt x="1223" y="399"/>
                </a:cubicBezTo>
                <a:lnTo>
                  <a:pt x="1478" y="144"/>
                </a:lnTo>
                <a:close/>
                <a:moveTo>
                  <a:pt x="1481" y="137"/>
                </a:moveTo>
                <a:cubicBezTo>
                  <a:pt x="1482" y="137"/>
                  <a:pt x="1482" y="138"/>
                  <a:pt x="1483" y="138"/>
                </a:cubicBezTo>
                <a:cubicBezTo>
                  <a:pt x="1484" y="138"/>
                  <a:pt x="1485" y="137"/>
                  <a:pt x="1485" y="137"/>
                </a:cubicBezTo>
                <a:cubicBezTo>
                  <a:pt x="1547" y="75"/>
                  <a:pt x="1547" y="75"/>
                  <a:pt x="1547" y="75"/>
                </a:cubicBezTo>
                <a:cubicBezTo>
                  <a:pt x="1549" y="73"/>
                  <a:pt x="1549" y="71"/>
                  <a:pt x="1547" y="70"/>
                </a:cubicBezTo>
                <a:cubicBezTo>
                  <a:pt x="1546" y="69"/>
                  <a:pt x="1544" y="69"/>
                  <a:pt x="1543" y="70"/>
                </a:cubicBezTo>
                <a:cubicBezTo>
                  <a:pt x="1481" y="132"/>
                  <a:pt x="1481" y="132"/>
                  <a:pt x="1481" y="132"/>
                </a:cubicBezTo>
                <a:cubicBezTo>
                  <a:pt x="1480" y="133"/>
                  <a:pt x="1480" y="135"/>
                  <a:pt x="1481" y="137"/>
                </a:cubicBezTo>
                <a:close/>
                <a:moveTo>
                  <a:pt x="1033" y="589"/>
                </a:moveTo>
                <a:cubicBezTo>
                  <a:pt x="1034" y="588"/>
                  <a:pt x="1034" y="586"/>
                  <a:pt x="1033" y="585"/>
                </a:cubicBezTo>
                <a:cubicBezTo>
                  <a:pt x="1032" y="584"/>
                  <a:pt x="1030" y="584"/>
                  <a:pt x="1029" y="585"/>
                </a:cubicBezTo>
                <a:cubicBezTo>
                  <a:pt x="892" y="721"/>
                  <a:pt x="892" y="721"/>
                  <a:pt x="892" y="721"/>
                </a:cubicBezTo>
                <a:cubicBezTo>
                  <a:pt x="891" y="722"/>
                  <a:pt x="891" y="724"/>
                  <a:pt x="892" y="725"/>
                </a:cubicBezTo>
                <a:cubicBezTo>
                  <a:pt x="893" y="726"/>
                  <a:pt x="894" y="726"/>
                  <a:pt x="894" y="726"/>
                </a:cubicBezTo>
                <a:cubicBezTo>
                  <a:pt x="895" y="726"/>
                  <a:pt x="896" y="726"/>
                  <a:pt x="897" y="725"/>
                </a:cubicBezTo>
                <a:lnTo>
                  <a:pt x="1033" y="589"/>
                </a:lnTo>
                <a:close/>
                <a:moveTo>
                  <a:pt x="1495" y="137"/>
                </a:moveTo>
                <a:cubicBezTo>
                  <a:pt x="1495" y="138"/>
                  <a:pt x="1496" y="138"/>
                  <a:pt x="1497" y="138"/>
                </a:cubicBezTo>
                <a:cubicBezTo>
                  <a:pt x="1498" y="138"/>
                  <a:pt x="1498" y="138"/>
                  <a:pt x="1499" y="137"/>
                </a:cubicBezTo>
                <a:cubicBezTo>
                  <a:pt x="1559" y="77"/>
                  <a:pt x="1559" y="77"/>
                  <a:pt x="1559" y="77"/>
                </a:cubicBezTo>
                <a:cubicBezTo>
                  <a:pt x="1560" y="76"/>
                  <a:pt x="1560" y="74"/>
                  <a:pt x="1559" y="73"/>
                </a:cubicBezTo>
                <a:cubicBezTo>
                  <a:pt x="1558" y="72"/>
                  <a:pt x="1556" y="72"/>
                  <a:pt x="1554" y="73"/>
                </a:cubicBezTo>
                <a:cubicBezTo>
                  <a:pt x="1495" y="133"/>
                  <a:pt x="1495" y="133"/>
                  <a:pt x="1495" y="133"/>
                </a:cubicBezTo>
                <a:cubicBezTo>
                  <a:pt x="1493" y="134"/>
                  <a:pt x="1493" y="136"/>
                  <a:pt x="1495" y="137"/>
                </a:cubicBezTo>
                <a:close/>
                <a:moveTo>
                  <a:pt x="1472" y="164"/>
                </a:moveTo>
                <a:cubicBezTo>
                  <a:pt x="1473" y="163"/>
                  <a:pt x="1473" y="161"/>
                  <a:pt x="1472" y="160"/>
                </a:cubicBezTo>
                <a:cubicBezTo>
                  <a:pt x="1471" y="159"/>
                  <a:pt x="1469" y="159"/>
                  <a:pt x="1468" y="160"/>
                </a:cubicBezTo>
                <a:cubicBezTo>
                  <a:pt x="1222" y="405"/>
                  <a:pt x="1222" y="405"/>
                  <a:pt x="1222" y="405"/>
                </a:cubicBezTo>
                <a:cubicBezTo>
                  <a:pt x="1221" y="407"/>
                  <a:pt x="1221" y="409"/>
                  <a:pt x="1222" y="410"/>
                </a:cubicBezTo>
                <a:cubicBezTo>
                  <a:pt x="1222" y="410"/>
                  <a:pt x="1223" y="411"/>
                  <a:pt x="1224" y="411"/>
                </a:cubicBezTo>
                <a:cubicBezTo>
                  <a:pt x="1225" y="411"/>
                  <a:pt x="1226" y="410"/>
                  <a:pt x="1226" y="410"/>
                </a:cubicBezTo>
                <a:lnTo>
                  <a:pt x="1472" y="164"/>
                </a:lnTo>
                <a:close/>
                <a:moveTo>
                  <a:pt x="1034" y="593"/>
                </a:moveTo>
                <a:cubicBezTo>
                  <a:pt x="897" y="731"/>
                  <a:pt x="897" y="731"/>
                  <a:pt x="897" y="731"/>
                </a:cubicBezTo>
                <a:cubicBezTo>
                  <a:pt x="895" y="732"/>
                  <a:pt x="895" y="734"/>
                  <a:pt x="897" y="735"/>
                </a:cubicBezTo>
                <a:cubicBezTo>
                  <a:pt x="897" y="736"/>
                  <a:pt x="898" y="736"/>
                  <a:pt x="899" y="736"/>
                </a:cubicBezTo>
                <a:cubicBezTo>
                  <a:pt x="899" y="736"/>
                  <a:pt x="900" y="736"/>
                  <a:pt x="901" y="735"/>
                </a:cubicBezTo>
                <a:cubicBezTo>
                  <a:pt x="1039" y="597"/>
                  <a:pt x="1039" y="597"/>
                  <a:pt x="1039" y="597"/>
                </a:cubicBezTo>
                <a:cubicBezTo>
                  <a:pt x="1040" y="596"/>
                  <a:pt x="1040" y="594"/>
                  <a:pt x="1039" y="593"/>
                </a:cubicBezTo>
                <a:cubicBezTo>
                  <a:pt x="1037" y="592"/>
                  <a:pt x="1035" y="592"/>
                  <a:pt x="1034" y="593"/>
                </a:cubicBezTo>
                <a:close/>
                <a:moveTo>
                  <a:pt x="1510" y="136"/>
                </a:moveTo>
                <a:cubicBezTo>
                  <a:pt x="1510" y="137"/>
                  <a:pt x="1511" y="137"/>
                  <a:pt x="1512" y="137"/>
                </a:cubicBezTo>
                <a:cubicBezTo>
                  <a:pt x="1513" y="137"/>
                  <a:pt x="1513" y="137"/>
                  <a:pt x="1514" y="136"/>
                </a:cubicBezTo>
                <a:cubicBezTo>
                  <a:pt x="1572" y="79"/>
                  <a:pt x="1572" y="79"/>
                  <a:pt x="1572" y="79"/>
                </a:cubicBezTo>
                <a:cubicBezTo>
                  <a:pt x="1573" y="77"/>
                  <a:pt x="1573" y="75"/>
                  <a:pt x="1572" y="74"/>
                </a:cubicBezTo>
                <a:cubicBezTo>
                  <a:pt x="1570" y="73"/>
                  <a:pt x="1568" y="73"/>
                  <a:pt x="1567" y="74"/>
                </a:cubicBezTo>
                <a:cubicBezTo>
                  <a:pt x="1510" y="132"/>
                  <a:pt x="1510" y="132"/>
                  <a:pt x="1510" y="132"/>
                </a:cubicBezTo>
                <a:cubicBezTo>
                  <a:pt x="1508" y="133"/>
                  <a:pt x="1508" y="135"/>
                  <a:pt x="1510" y="136"/>
                </a:cubicBezTo>
                <a:close/>
                <a:moveTo>
                  <a:pt x="1483" y="167"/>
                </a:moveTo>
                <a:cubicBezTo>
                  <a:pt x="1484" y="166"/>
                  <a:pt x="1484" y="164"/>
                  <a:pt x="1483" y="163"/>
                </a:cubicBezTo>
                <a:cubicBezTo>
                  <a:pt x="1482" y="162"/>
                  <a:pt x="1480" y="162"/>
                  <a:pt x="1478" y="163"/>
                </a:cubicBezTo>
                <a:cubicBezTo>
                  <a:pt x="1225" y="416"/>
                  <a:pt x="1225" y="416"/>
                  <a:pt x="1225" y="416"/>
                </a:cubicBezTo>
                <a:cubicBezTo>
                  <a:pt x="1224" y="417"/>
                  <a:pt x="1224" y="419"/>
                  <a:pt x="1225" y="420"/>
                </a:cubicBezTo>
                <a:cubicBezTo>
                  <a:pt x="1226" y="421"/>
                  <a:pt x="1227" y="421"/>
                  <a:pt x="1228" y="421"/>
                </a:cubicBezTo>
                <a:cubicBezTo>
                  <a:pt x="1228" y="421"/>
                  <a:pt x="1229" y="421"/>
                  <a:pt x="1230" y="420"/>
                </a:cubicBezTo>
                <a:lnTo>
                  <a:pt x="1483" y="167"/>
                </a:lnTo>
                <a:close/>
                <a:moveTo>
                  <a:pt x="1034" y="607"/>
                </a:moveTo>
                <a:cubicBezTo>
                  <a:pt x="897" y="745"/>
                  <a:pt x="897" y="745"/>
                  <a:pt x="897" y="745"/>
                </a:cubicBezTo>
                <a:cubicBezTo>
                  <a:pt x="896" y="746"/>
                  <a:pt x="896" y="748"/>
                  <a:pt x="897" y="749"/>
                </a:cubicBezTo>
                <a:cubicBezTo>
                  <a:pt x="897" y="750"/>
                  <a:pt x="898" y="750"/>
                  <a:pt x="899" y="750"/>
                </a:cubicBezTo>
                <a:cubicBezTo>
                  <a:pt x="900" y="750"/>
                  <a:pt x="900" y="750"/>
                  <a:pt x="901" y="749"/>
                </a:cubicBezTo>
                <a:cubicBezTo>
                  <a:pt x="1039" y="611"/>
                  <a:pt x="1039" y="611"/>
                  <a:pt x="1039" y="611"/>
                </a:cubicBezTo>
                <a:cubicBezTo>
                  <a:pt x="1040" y="610"/>
                  <a:pt x="1040" y="608"/>
                  <a:pt x="1039" y="607"/>
                </a:cubicBezTo>
                <a:cubicBezTo>
                  <a:pt x="1037" y="606"/>
                  <a:pt x="1035" y="606"/>
                  <a:pt x="1034" y="607"/>
                </a:cubicBezTo>
                <a:close/>
                <a:moveTo>
                  <a:pt x="1530" y="130"/>
                </a:moveTo>
                <a:cubicBezTo>
                  <a:pt x="1529" y="128"/>
                  <a:pt x="1527" y="128"/>
                  <a:pt x="1526" y="130"/>
                </a:cubicBezTo>
                <a:cubicBezTo>
                  <a:pt x="1520" y="135"/>
                  <a:pt x="1520" y="135"/>
                  <a:pt x="1520" y="135"/>
                </a:cubicBezTo>
                <a:cubicBezTo>
                  <a:pt x="1519" y="137"/>
                  <a:pt x="1519" y="139"/>
                  <a:pt x="1520" y="140"/>
                </a:cubicBezTo>
                <a:cubicBezTo>
                  <a:pt x="1520" y="140"/>
                  <a:pt x="1521" y="141"/>
                  <a:pt x="1522" y="141"/>
                </a:cubicBezTo>
                <a:cubicBezTo>
                  <a:pt x="1523" y="141"/>
                  <a:pt x="1524" y="140"/>
                  <a:pt x="1524" y="140"/>
                </a:cubicBezTo>
                <a:cubicBezTo>
                  <a:pt x="1530" y="134"/>
                  <a:pt x="1530" y="134"/>
                  <a:pt x="1530" y="134"/>
                </a:cubicBezTo>
                <a:cubicBezTo>
                  <a:pt x="1531" y="133"/>
                  <a:pt x="1531" y="131"/>
                  <a:pt x="1530" y="130"/>
                </a:cubicBezTo>
                <a:close/>
                <a:moveTo>
                  <a:pt x="1001" y="659"/>
                </a:moveTo>
                <a:cubicBezTo>
                  <a:pt x="999" y="658"/>
                  <a:pt x="997" y="658"/>
                  <a:pt x="996" y="659"/>
                </a:cubicBezTo>
                <a:cubicBezTo>
                  <a:pt x="903" y="752"/>
                  <a:pt x="903" y="752"/>
                  <a:pt x="903" y="752"/>
                </a:cubicBezTo>
                <a:cubicBezTo>
                  <a:pt x="902" y="753"/>
                  <a:pt x="902" y="755"/>
                  <a:pt x="903" y="756"/>
                </a:cubicBezTo>
                <a:cubicBezTo>
                  <a:pt x="904" y="757"/>
                  <a:pt x="905" y="757"/>
                  <a:pt x="906" y="757"/>
                </a:cubicBezTo>
                <a:cubicBezTo>
                  <a:pt x="906" y="757"/>
                  <a:pt x="907" y="757"/>
                  <a:pt x="908" y="756"/>
                </a:cubicBezTo>
                <a:cubicBezTo>
                  <a:pt x="1001" y="663"/>
                  <a:pt x="1001" y="663"/>
                  <a:pt x="1001" y="663"/>
                </a:cubicBezTo>
                <a:cubicBezTo>
                  <a:pt x="1002" y="662"/>
                  <a:pt x="1002" y="660"/>
                  <a:pt x="1001" y="659"/>
                </a:cubicBezTo>
                <a:close/>
                <a:moveTo>
                  <a:pt x="1004" y="652"/>
                </a:moveTo>
                <a:cubicBezTo>
                  <a:pt x="1002" y="654"/>
                  <a:pt x="1002" y="654"/>
                  <a:pt x="1002" y="654"/>
                </a:cubicBezTo>
                <a:cubicBezTo>
                  <a:pt x="1000" y="655"/>
                  <a:pt x="1000" y="657"/>
                  <a:pt x="1002" y="658"/>
                </a:cubicBezTo>
                <a:cubicBezTo>
                  <a:pt x="1002" y="659"/>
                  <a:pt x="1003" y="659"/>
                  <a:pt x="1004" y="659"/>
                </a:cubicBezTo>
                <a:cubicBezTo>
                  <a:pt x="1005" y="659"/>
                  <a:pt x="1005" y="659"/>
                  <a:pt x="1006" y="658"/>
                </a:cubicBezTo>
                <a:cubicBezTo>
                  <a:pt x="1008" y="656"/>
                  <a:pt x="1008" y="656"/>
                  <a:pt x="1008" y="656"/>
                </a:cubicBezTo>
                <a:cubicBezTo>
                  <a:pt x="1009" y="655"/>
                  <a:pt x="1009" y="653"/>
                  <a:pt x="1008" y="652"/>
                </a:cubicBezTo>
                <a:cubicBezTo>
                  <a:pt x="1007" y="650"/>
                  <a:pt x="1005" y="650"/>
                  <a:pt x="1004" y="652"/>
                </a:cubicBezTo>
                <a:close/>
                <a:moveTo>
                  <a:pt x="1496" y="168"/>
                </a:moveTo>
                <a:cubicBezTo>
                  <a:pt x="1497" y="167"/>
                  <a:pt x="1497" y="165"/>
                  <a:pt x="1496" y="164"/>
                </a:cubicBezTo>
                <a:cubicBezTo>
                  <a:pt x="1495" y="163"/>
                  <a:pt x="1493" y="163"/>
                  <a:pt x="1492" y="164"/>
                </a:cubicBezTo>
                <a:cubicBezTo>
                  <a:pt x="1230" y="425"/>
                  <a:pt x="1230" y="425"/>
                  <a:pt x="1230" y="425"/>
                </a:cubicBezTo>
                <a:cubicBezTo>
                  <a:pt x="1229" y="426"/>
                  <a:pt x="1229" y="428"/>
                  <a:pt x="1230" y="429"/>
                </a:cubicBezTo>
                <a:cubicBezTo>
                  <a:pt x="1231" y="430"/>
                  <a:pt x="1232" y="430"/>
                  <a:pt x="1233" y="430"/>
                </a:cubicBezTo>
                <a:cubicBezTo>
                  <a:pt x="1233" y="430"/>
                  <a:pt x="1234" y="430"/>
                  <a:pt x="1235" y="429"/>
                </a:cubicBezTo>
                <a:lnTo>
                  <a:pt x="1496" y="168"/>
                </a:lnTo>
                <a:close/>
                <a:moveTo>
                  <a:pt x="1034" y="622"/>
                </a:moveTo>
                <a:cubicBezTo>
                  <a:pt x="1017" y="638"/>
                  <a:pt x="1017" y="638"/>
                  <a:pt x="1017" y="638"/>
                </a:cubicBezTo>
                <a:cubicBezTo>
                  <a:pt x="1016" y="639"/>
                  <a:pt x="1016" y="641"/>
                  <a:pt x="1017" y="642"/>
                </a:cubicBezTo>
                <a:cubicBezTo>
                  <a:pt x="1018" y="643"/>
                  <a:pt x="1019" y="643"/>
                  <a:pt x="1020" y="643"/>
                </a:cubicBezTo>
                <a:cubicBezTo>
                  <a:pt x="1020" y="643"/>
                  <a:pt x="1021" y="643"/>
                  <a:pt x="1022" y="642"/>
                </a:cubicBezTo>
                <a:cubicBezTo>
                  <a:pt x="1038" y="626"/>
                  <a:pt x="1038" y="626"/>
                  <a:pt x="1038" y="626"/>
                </a:cubicBezTo>
                <a:cubicBezTo>
                  <a:pt x="1039" y="625"/>
                  <a:pt x="1039" y="623"/>
                  <a:pt x="1038" y="622"/>
                </a:cubicBezTo>
                <a:cubicBezTo>
                  <a:pt x="1037" y="620"/>
                  <a:pt x="1035" y="620"/>
                  <a:pt x="1034" y="622"/>
                </a:cubicBezTo>
                <a:close/>
                <a:moveTo>
                  <a:pt x="1538" y="121"/>
                </a:moveTo>
                <a:cubicBezTo>
                  <a:pt x="1539" y="122"/>
                  <a:pt x="1540" y="122"/>
                  <a:pt x="1540" y="122"/>
                </a:cubicBezTo>
                <a:cubicBezTo>
                  <a:pt x="1541" y="122"/>
                  <a:pt x="1542" y="122"/>
                  <a:pt x="1543" y="121"/>
                </a:cubicBezTo>
                <a:cubicBezTo>
                  <a:pt x="1580" y="84"/>
                  <a:pt x="1580" y="84"/>
                  <a:pt x="1580" y="84"/>
                </a:cubicBezTo>
                <a:cubicBezTo>
                  <a:pt x="1581" y="83"/>
                  <a:pt x="1581" y="81"/>
                  <a:pt x="1580" y="80"/>
                </a:cubicBezTo>
                <a:cubicBezTo>
                  <a:pt x="1579" y="78"/>
                  <a:pt x="1577" y="78"/>
                  <a:pt x="1576" y="80"/>
                </a:cubicBezTo>
                <a:cubicBezTo>
                  <a:pt x="1538" y="117"/>
                  <a:pt x="1538" y="117"/>
                  <a:pt x="1538" y="117"/>
                </a:cubicBezTo>
                <a:cubicBezTo>
                  <a:pt x="1537" y="118"/>
                  <a:pt x="1537" y="120"/>
                  <a:pt x="1538" y="121"/>
                </a:cubicBezTo>
                <a:close/>
                <a:moveTo>
                  <a:pt x="999" y="670"/>
                </a:moveTo>
                <a:cubicBezTo>
                  <a:pt x="920" y="749"/>
                  <a:pt x="920" y="749"/>
                  <a:pt x="920" y="749"/>
                </a:cubicBezTo>
                <a:cubicBezTo>
                  <a:pt x="919" y="750"/>
                  <a:pt x="919" y="752"/>
                  <a:pt x="920" y="753"/>
                </a:cubicBezTo>
                <a:cubicBezTo>
                  <a:pt x="921" y="754"/>
                  <a:pt x="922" y="754"/>
                  <a:pt x="922" y="754"/>
                </a:cubicBezTo>
                <a:cubicBezTo>
                  <a:pt x="923" y="754"/>
                  <a:pt x="924" y="754"/>
                  <a:pt x="925" y="753"/>
                </a:cubicBezTo>
                <a:cubicBezTo>
                  <a:pt x="1004" y="674"/>
                  <a:pt x="1004" y="674"/>
                  <a:pt x="1004" y="674"/>
                </a:cubicBezTo>
                <a:cubicBezTo>
                  <a:pt x="1005" y="673"/>
                  <a:pt x="1005" y="671"/>
                  <a:pt x="1004" y="670"/>
                </a:cubicBezTo>
                <a:cubicBezTo>
                  <a:pt x="1003" y="669"/>
                  <a:pt x="1001" y="669"/>
                  <a:pt x="999" y="670"/>
                </a:cubicBezTo>
                <a:close/>
                <a:moveTo>
                  <a:pt x="1506" y="172"/>
                </a:moveTo>
                <a:cubicBezTo>
                  <a:pt x="1510" y="168"/>
                  <a:pt x="1510" y="168"/>
                  <a:pt x="1510" y="168"/>
                </a:cubicBezTo>
                <a:cubicBezTo>
                  <a:pt x="1512" y="166"/>
                  <a:pt x="1512" y="164"/>
                  <a:pt x="1510" y="163"/>
                </a:cubicBezTo>
                <a:cubicBezTo>
                  <a:pt x="1509" y="162"/>
                  <a:pt x="1507" y="162"/>
                  <a:pt x="1506" y="163"/>
                </a:cubicBezTo>
                <a:cubicBezTo>
                  <a:pt x="1499" y="170"/>
                  <a:pt x="1499" y="170"/>
                  <a:pt x="1499" y="170"/>
                </a:cubicBezTo>
                <a:cubicBezTo>
                  <a:pt x="1234" y="435"/>
                  <a:pt x="1234" y="435"/>
                  <a:pt x="1234" y="435"/>
                </a:cubicBezTo>
                <a:cubicBezTo>
                  <a:pt x="1233" y="436"/>
                  <a:pt x="1233" y="438"/>
                  <a:pt x="1234" y="440"/>
                </a:cubicBezTo>
                <a:cubicBezTo>
                  <a:pt x="1235" y="440"/>
                  <a:pt x="1235" y="440"/>
                  <a:pt x="1236" y="440"/>
                </a:cubicBezTo>
                <a:cubicBezTo>
                  <a:pt x="1237" y="440"/>
                  <a:pt x="1238" y="440"/>
                  <a:pt x="1238" y="440"/>
                </a:cubicBezTo>
                <a:lnTo>
                  <a:pt x="1506" y="172"/>
                </a:lnTo>
                <a:close/>
                <a:moveTo>
                  <a:pt x="1547" y="123"/>
                </a:moveTo>
                <a:cubicBezTo>
                  <a:pt x="1545" y="124"/>
                  <a:pt x="1545" y="126"/>
                  <a:pt x="1547" y="127"/>
                </a:cubicBezTo>
                <a:cubicBezTo>
                  <a:pt x="1547" y="128"/>
                  <a:pt x="1548" y="128"/>
                  <a:pt x="1549" y="128"/>
                </a:cubicBezTo>
                <a:cubicBezTo>
                  <a:pt x="1550" y="128"/>
                  <a:pt x="1550" y="128"/>
                  <a:pt x="1551" y="127"/>
                </a:cubicBezTo>
                <a:cubicBezTo>
                  <a:pt x="1557" y="121"/>
                  <a:pt x="1557" y="121"/>
                  <a:pt x="1557" y="121"/>
                </a:cubicBezTo>
                <a:cubicBezTo>
                  <a:pt x="1589" y="89"/>
                  <a:pt x="1589" y="89"/>
                  <a:pt x="1589" y="89"/>
                </a:cubicBezTo>
                <a:cubicBezTo>
                  <a:pt x="1590" y="88"/>
                  <a:pt x="1590" y="86"/>
                  <a:pt x="1589" y="85"/>
                </a:cubicBezTo>
                <a:cubicBezTo>
                  <a:pt x="1587" y="84"/>
                  <a:pt x="1585" y="84"/>
                  <a:pt x="1584" y="85"/>
                </a:cubicBezTo>
                <a:cubicBezTo>
                  <a:pt x="1550" y="119"/>
                  <a:pt x="1550" y="119"/>
                  <a:pt x="1550" y="119"/>
                </a:cubicBezTo>
                <a:lnTo>
                  <a:pt x="1547" y="123"/>
                </a:lnTo>
                <a:close/>
                <a:moveTo>
                  <a:pt x="1518" y="174"/>
                </a:moveTo>
                <a:cubicBezTo>
                  <a:pt x="1519" y="173"/>
                  <a:pt x="1519" y="171"/>
                  <a:pt x="1518" y="169"/>
                </a:cubicBezTo>
                <a:cubicBezTo>
                  <a:pt x="1517" y="168"/>
                  <a:pt x="1515" y="168"/>
                  <a:pt x="1514" y="169"/>
                </a:cubicBezTo>
                <a:cubicBezTo>
                  <a:pt x="1305" y="378"/>
                  <a:pt x="1305" y="378"/>
                  <a:pt x="1305" y="378"/>
                </a:cubicBezTo>
                <a:cubicBezTo>
                  <a:pt x="1304" y="380"/>
                  <a:pt x="1304" y="382"/>
                  <a:pt x="1305" y="383"/>
                </a:cubicBezTo>
                <a:cubicBezTo>
                  <a:pt x="1305" y="383"/>
                  <a:pt x="1306" y="384"/>
                  <a:pt x="1307" y="384"/>
                </a:cubicBezTo>
                <a:cubicBezTo>
                  <a:pt x="1308" y="384"/>
                  <a:pt x="1309" y="383"/>
                  <a:pt x="1309" y="383"/>
                </a:cubicBezTo>
                <a:cubicBezTo>
                  <a:pt x="1512" y="180"/>
                  <a:pt x="1512" y="180"/>
                  <a:pt x="1512" y="180"/>
                </a:cubicBezTo>
                <a:lnTo>
                  <a:pt x="1518" y="174"/>
                </a:lnTo>
                <a:close/>
                <a:moveTo>
                  <a:pt x="983" y="700"/>
                </a:moveTo>
                <a:cubicBezTo>
                  <a:pt x="934" y="749"/>
                  <a:pt x="934" y="749"/>
                  <a:pt x="934" y="749"/>
                </a:cubicBezTo>
                <a:cubicBezTo>
                  <a:pt x="933" y="751"/>
                  <a:pt x="933" y="753"/>
                  <a:pt x="934" y="754"/>
                </a:cubicBezTo>
                <a:cubicBezTo>
                  <a:pt x="934" y="754"/>
                  <a:pt x="935" y="755"/>
                  <a:pt x="936" y="755"/>
                </a:cubicBezTo>
                <a:cubicBezTo>
                  <a:pt x="937" y="755"/>
                  <a:pt x="938" y="754"/>
                  <a:pt x="938" y="754"/>
                </a:cubicBezTo>
                <a:cubicBezTo>
                  <a:pt x="988" y="704"/>
                  <a:pt x="988" y="704"/>
                  <a:pt x="988" y="704"/>
                </a:cubicBezTo>
                <a:cubicBezTo>
                  <a:pt x="989" y="703"/>
                  <a:pt x="989" y="701"/>
                  <a:pt x="988" y="700"/>
                </a:cubicBezTo>
                <a:cubicBezTo>
                  <a:pt x="987" y="699"/>
                  <a:pt x="985" y="699"/>
                  <a:pt x="983" y="700"/>
                </a:cubicBezTo>
                <a:close/>
                <a:moveTo>
                  <a:pt x="1299" y="384"/>
                </a:moveTo>
                <a:cubicBezTo>
                  <a:pt x="1239" y="444"/>
                  <a:pt x="1239" y="444"/>
                  <a:pt x="1239" y="444"/>
                </a:cubicBezTo>
                <a:cubicBezTo>
                  <a:pt x="1238" y="446"/>
                  <a:pt x="1238" y="448"/>
                  <a:pt x="1239" y="449"/>
                </a:cubicBezTo>
                <a:cubicBezTo>
                  <a:pt x="1240" y="449"/>
                  <a:pt x="1240" y="450"/>
                  <a:pt x="1241" y="450"/>
                </a:cubicBezTo>
                <a:cubicBezTo>
                  <a:pt x="1242" y="450"/>
                  <a:pt x="1243" y="449"/>
                  <a:pt x="1243" y="449"/>
                </a:cubicBezTo>
                <a:cubicBezTo>
                  <a:pt x="1303" y="389"/>
                  <a:pt x="1303" y="389"/>
                  <a:pt x="1303" y="389"/>
                </a:cubicBezTo>
                <a:cubicBezTo>
                  <a:pt x="1304" y="388"/>
                  <a:pt x="1304" y="386"/>
                  <a:pt x="1303" y="384"/>
                </a:cubicBezTo>
                <a:cubicBezTo>
                  <a:pt x="1302" y="383"/>
                  <a:pt x="1300" y="383"/>
                  <a:pt x="1299" y="384"/>
                </a:cubicBezTo>
                <a:close/>
                <a:moveTo>
                  <a:pt x="1561" y="126"/>
                </a:moveTo>
                <a:cubicBezTo>
                  <a:pt x="1562" y="127"/>
                  <a:pt x="1563" y="127"/>
                  <a:pt x="1563" y="127"/>
                </a:cubicBezTo>
                <a:cubicBezTo>
                  <a:pt x="1564" y="127"/>
                  <a:pt x="1565" y="127"/>
                  <a:pt x="1566" y="126"/>
                </a:cubicBezTo>
                <a:cubicBezTo>
                  <a:pt x="1597" y="95"/>
                  <a:pt x="1597" y="95"/>
                  <a:pt x="1597" y="95"/>
                </a:cubicBezTo>
                <a:cubicBezTo>
                  <a:pt x="1598" y="94"/>
                  <a:pt x="1598" y="92"/>
                  <a:pt x="1597" y="91"/>
                </a:cubicBezTo>
                <a:cubicBezTo>
                  <a:pt x="1596" y="89"/>
                  <a:pt x="1594" y="89"/>
                  <a:pt x="1593" y="91"/>
                </a:cubicBezTo>
                <a:cubicBezTo>
                  <a:pt x="1561" y="122"/>
                  <a:pt x="1561" y="122"/>
                  <a:pt x="1561" y="122"/>
                </a:cubicBezTo>
                <a:cubicBezTo>
                  <a:pt x="1560" y="123"/>
                  <a:pt x="1560" y="125"/>
                  <a:pt x="1561" y="126"/>
                </a:cubicBezTo>
                <a:close/>
                <a:moveTo>
                  <a:pt x="1051" y="651"/>
                </a:moveTo>
                <a:cubicBezTo>
                  <a:pt x="1051" y="651"/>
                  <a:pt x="1052" y="652"/>
                  <a:pt x="1053" y="652"/>
                </a:cubicBezTo>
                <a:cubicBezTo>
                  <a:pt x="1054" y="652"/>
                  <a:pt x="1055" y="651"/>
                  <a:pt x="1055" y="651"/>
                </a:cubicBezTo>
                <a:cubicBezTo>
                  <a:pt x="1092" y="614"/>
                  <a:pt x="1092" y="614"/>
                  <a:pt x="1092" y="614"/>
                </a:cubicBezTo>
                <a:cubicBezTo>
                  <a:pt x="1094" y="612"/>
                  <a:pt x="1094" y="610"/>
                  <a:pt x="1092" y="609"/>
                </a:cubicBezTo>
                <a:cubicBezTo>
                  <a:pt x="1091" y="608"/>
                  <a:pt x="1089" y="608"/>
                  <a:pt x="1088" y="609"/>
                </a:cubicBezTo>
                <a:cubicBezTo>
                  <a:pt x="1051" y="646"/>
                  <a:pt x="1051" y="646"/>
                  <a:pt x="1051" y="646"/>
                </a:cubicBezTo>
                <a:cubicBezTo>
                  <a:pt x="1050" y="648"/>
                  <a:pt x="1050" y="650"/>
                  <a:pt x="1051" y="651"/>
                </a:cubicBezTo>
                <a:close/>
                <a:moveTo>
                  <a:pt x="1554" y="148"/>
                </a:moveTo>
                <a:cubicBezTo>
                  <a:pt x="1555" y="148"/>
                  <a:pt x="1555" y="148"/>
                  <a:pt x="1556" y="148"/>
                </a:cubicBezTo>
                <a:cubicBezTo>
                  <a:pt x="1557" y="148"/>
                  <a:pt x="1558" y="148"/>
                  <a:pt x="1558" y="148"/>
                </a:cubicBezTo>
                <a:cubicBezTo>
                  <a:pt x="1605" y="101"/>
                  <a:pt x="1605" y="101"/>
                  <a:pt x="1605" y="101"/>
                </a:cubicBezTo>
                <a:cubicBezTo>
                  <a:pt x="1607" y="99"/>
                  <a:pt x="1607" y="97"/>
                  <a:pt x="1605" y="96"/>
                </a:cubicBezTo>
                <a:cubicBezTo>
                  <a:pt x="1604" y="95"/>
                  <a:pt x="1602" y="95"/>
                  <a:pt x="1601" y="96"/>
                </a:cubicBezTo>
                <a:cubicBezTo>
                  <a:pt x="1554" y="143"/>
                  <a:pt x="1554" y="143"/>
                  <a:pt x="1554" y="143"/>
                </a:cubicBezTo>
                <a:cubicBezTo>
                  <a:pt x="1553" y="144"/>
                  <a:pt x="1553" y="146"/>
                  <a:pt x="1554" y="148"/>
                </a:cubicBezTo>
                <a:close/>
                <a:moveTo>
                  <a:pt x="1269" y="437"/>
                </a:moveTo>
                <a:cubicBezTo>
                  <a:pt x="1270" y="436"/>
                  <a:pt x="1270" y="434"/>
                  <a:pt x="1269" y="433"/>
                </a:cubicBezTo>
                <a:cubicBezTo>
                  <a:pt x="1268" y="431"/>
                  <a:pt x="1266" y="431"/>
                  <a:pt x="1265" y="433"/>
                </a:cubicBezTo>
                <a:cubicBezTo>
                  <a:pt x="1243" y="454"/>
                  <a:pt x="1243" y="454"/>
                  <a:pt x="1243" y="454"/>
                </a:cubicBezTo>
                <a:cubicBezTo>
                  <a:pt x="1242" y="455"/>
                  <a:pt x="1242" y="457"/>
                  <a:pt x="1243" y="459"/>
                </a:cubicBezTo>
                <a:cubicBezTo>
                  <a:pt x="1244" y="459"/>
                  <a:pt x="1244" y="460"/>
                  <a:pt x="1245" y="460"/>
                </a:cubicBezTo>
                <a:cubicBezTo>
                  <a:pt x="1246" y="460"/>
                  <a:pt x="1247" y="459"/>
                  <a:pt x="1247" y="459"/>
                </a:cubicBezTo>
                <a:lnTo>
                  <a:pt x="1269" y="437"/>
                </a:lnTo>
                <a:close/>
                <a:moveTo>
                  <a:pt x="1329" y="377"/>
                </a:moveTo>
                <a:cubicBezTo>
                  <a:pt x="1517" y="189"/>
                  <a:pt x="1517" y="189"/>
                  <a:pt x="1517" y="189"/>
                </a:cubicBezTo>
                <a:cubicBezTo>
                  <a:pt x="1524" y="182"/>
                  <a:pt x="1524" y="182"/>
                  <a:pt x="1524" y="182"/>
                </a:cubicBezTo>
                <a:cubicBezTo>
                  <a:pt x="1526" y="180"/>
                  <a:pt x="1526" y="178"/>
                  <a:pt x="1524" y="177"/>
                </a:cubicBezTo>
                <a:cubicBezTo>
                  <a:pt x="1523" y="176"/>
                  <a:pt x="1521" y="176"/>
                  <a:pt x="1520" y="177"/>
                </a:cubicBezTo>
                <a:cubicBezTo>
                  <a:pt x="1511" y="186"/>
                  <a:pt x="1511" y="186"/>
                  <a:pt x="1511" y="186"/>
                </a:cubicBezTo>
                <a:cubicBezTo>
                  <a:pt x="1325" y="373"/>
                  <a:pt x="1325" y="373"/>
                  <a:pt x="1325" y="373"/>
                </a:cubicBezTo>
                <a:cubicBezTo>
                  <a:pt x="1323" y="374"/>
                  <a:pt x="1323" y="376"/>
                  <a:pt x="1325" y="377"/>
                </a:cubicBezTo>
                <a:cubicBezTo>
                  <a:pt x="1325" y="378"/>
                  <a:pt x="1326" y="378"/>
                  <a:pt x="1327" y="378"/>
                </a:cubicBezTo>
                <a:cubicBezTo>
                  <a:pt x="1328" y="378"/>
                  <a:pt x="1328" y="378"/>
                  <a:pt x="1329" y="377"/>
                </a:cubicBezTo>
                <a:close/>
                <a:moveTo>
                  <a:pt x="1449" y="267"/>
                </a:moveTo>
                <a:cubicBezTo>
                  <a:pt x="1447" y="266"/>
                  <a:pt x="1445" y="266"/>
                  <a:pt x="1444" y="267"/>
                </a:cubicBezTo>
                <a:cubicBezTo>
                  <a:pt x="1327" y="385"/>
                  <a:pt x="1327" y="385"/>
                  <a:pt x="1327" y="385"/>
                </a:cubicBezTo>
                <a:cubicBezTo>
                  <a:pt x="1325" y="386"/>
                  <a:pt x="1325" y="388"/>
                  <a:pt x="1327" y="389"/>
                </a:cubicBezTo>
                <a:cubicBezTo>
                  <a:pt x="1327" y="390"/>
                  <a:pt x="1328" y="390"/>
                  <a:pt x="1329" y="390"/>
                </a:cubicBezTo>
                <a:cubicBezTo>
                  <a:pt x="1330" y="390"/>
                  <a:pt x="1330" y="390"/>
                  <a:pt x="1331" y="389"/>
                </a:cubicBezTo>
                <a:cubicBezTo>
                  <a:pt x="1449" y="271"/>
                  <a:pt x="1449" y="271"/>
                  <a:pt x="1449" y="271"/>
                </a:cubicBezTo>
                <a:cubicBezTo>
                  <a:pt x="1450" y="270"/>
                  <a:pt x="1450" y="268"/>
                  <a:pt x="1449" y="267"/>
                </a:cubicBezTo>
                <a:close/>
                <a:moveTo>
                  <a:pt x="1268" y="448"/>
                </a:moveTo>
                <a:cubicBezTo>
                  <a:pt x="1267" y="446"/>
                  <a:pt x="1265" y="446"/>
                  <a:pt x="1264" y="448"/>
                </a:cubicBezTo>
                <a:cubicBezTo>
                  <a:pt x="1247" y="464"/>
                  <a:pt x="1247" y="464"/>
                  <a:pt x="1247" y="464"/>
                </a:cubicBezTo>
                <a:cubicBezTo>
                  <a:pt x="1246" y="466"/>
                  <a:pt x="1246" y="468"/>
                  <a:pt x="1247" y="469"/>
                </a:cubicBezTo>
                <a:cubicBezTo>
                  <a:pt x="1247" y="469"/>
                  <a:pt x="1248" y="470"/>
                  <a:pt x="1249" y="470"/>
                </a:cubicBezTo>
                <a:cubicBezTo>
                  <a:pt x="1250" y="470"/>
                  <a:pt x="1251" y="469"/>
                  <a:pt x="1251" y="469"/>
                </a:cubicBezTo>
                <a:cubicBezTo>
                  <a:pt x="1268" y="452"/>
                  <a:pt x="1268" y="452"/>
                  <a:pt x="1268" y="452"/>
                </a:cubicBezTo>
                <a:cubicBezTo>
                  <a:pt x="1269" y="451"/>
                  <a:pt x="1269" y="449"/>
                  <a:pt x="1268" y="448"/>
                </a:cubicBezTo>
                <a:close/>
                <a:moveTo>
                  <a:pt x="1587" y="129"/>
                </a:moveTo>
                <a:cubicBezTo>
                  <a:pt x="1588" y="129"/>
                  <a:pt x="1588" y="130"/>
                  <a:pt x="1589" y="130"/>
                </a:cubicBezTo>
                <a:cubicBezTo>
                  <a:pt x="1590" y="130"/>
                  <a:pt x="1591" y="129"/>
                  <a:pt x="1591" y="129"/>
                </a:cubicBezTo>
                <a:cubicBezTo>
                  <a:pt x="1614" y="106"/>
                  <a:pt x="1614" y="106"/>
                  <a:pt x="1614" y="106"/>
                </a:cubicBezTo>
                <a:cubicBezTo>
                  <a:pt x="1615" y="105"/>
                  <a:pt x="1615" y="103"/>
                  <a:pt x="1614" y="102"/>
                </a:cubicBezTo>
                <a:cubicBezTo>
                  <a:pt x="1612" y="101"/>
                  <a:pt x="1610" y="101"/>
                  <a:pt x="1609" y="102"/>
                </a:cubicBezTo>
                <a:cubicBezTo>
                  <a:pt x="1587" y="124"/>
                  <a:pt x="1587" y="124"/>
                  <a:pt x="1587" y="124"/>
                </a:cubicBezTo>
                <a:cubicBezTo>
                  <a:pt x="1586" y="126"/>
                  <a:pt x="1586" y="127"/>
                  <a:pt x="1587" y="129"/>
                </a:cubicBezTo>
                <a:close/>
                <a:moveTo>
                  <a:pt x="1090" y="621"/>
                </a:moveTo>
                <a:cubicBezTo>
                  <a:pt x="1050" y="662"/>
                  <a:pt x="1050" y="662"/>
                  <a:pt x="1050" y="662"/>
                </a:cubicBezTo>
                <a:cubicBezTo>
                  <a:pt x="1048" y="663"/>
                  <a:pt x="1048" y="665"/>
                  <a:pt x="1050" y="666"/>
                </a:cubicBezTo>
                <a:cubicBezTo>
                  <a:pt x="1050" y="667"/>
                  <a:pt x="1051" y="667"/>
                  <a:pt x="1052" y="667"/>
                </a:cubicBezTo>
                <a:cubicBezTo>
                  <a:pt x="1053" y="667"/>
                  <a:pt x="1053" y="667"/>
                  <a:pt x="1054" y="666"/>
                </a:cubicBezTo>
                <a:cubicBezTo>
                  <a:pt x="1094" y="626"/>
                  <a:pt x="1094" y="626"/>
                  <a:pt x="1094" y="626"/>
                </a:cubicBezTo>
                <a:cubicBezTo>
                  <a:pt x="1095" y="625"/>
                  <a:pt x="1095" y="623"/>
                  <a:pt x="1094" y="621"/>
                </a:cubicBezTo>
                <a:cubicBezTo>
                  <a:pt x="1093" y="620"/>
                  <a:pt x="1091" y="620"/>
                  <a:pt x="1090" y="621"/>
                </a:cubicBezTo>
                <a:close/>
                <a:moveTo>
                  <a:pt x="1573" y="138"/>
                </a:moveTo>
                <a:cubicBezTo>
                  <a:pt x="1558" y="153"/>
                  <a:pt x="1558" y="153"/>
                  <a:pt x="1558" y="153"/>
                </a:cubicBezTo>
                <a:cubicBezTo>
                  <a:pt x="1557" y="154"/>
                  <a:pt x="1557" y="156"/>
                  <a:pt x="1558" y="157"/>
                </a:cubicBezTo>
                <a:cubicBezTo>
                  <a:pt x="1559" y="158"/>
                  <a:pt x="1560" y="158"/>
                  <a:pt x="1560" y="158"/>
                </a:cubicBezTo>
                <a:cubicBezTo>
                  <a:pt x="1561" y="158"/>
                  <a:pt x="1562" y="158"/>
                  <a:pt x="1563" y="157"/>
                </a:cubicBezTo>
                <a:cubicBezTo>
                  <a:pt x="1578" y="142"/>
                  <a:pt x="1578" y="142"/>
                  <a:pt x="1578" y="142"/>
                </a:cubicBezTo>
                <a:cubicBezTo>
                  <a:pt x="1579" y="141"/>
                  <a:pt x="1579" y="139"/>
                  <a:pt x="1578" y="138"/>
                </a:cubicBezTo>
                <a:cubicBezTo>
                  <a:pt x="1577" y="137"/>
                  <a:pt x="1575" y="137"/>
                  <a:pt x="1573" y="138"/>
                </a:cubicBezTo>
                <a:close/>
                <a:moveTo>
                  <a:pt x="1460" y="251"/>
                </a:moveTo>
                <a:cubicBezTo>
                  <a:pt x="1459" y="253"/>
                  <a:pt x="1459" y="255"/>
                  <a:pt x="1460" y="256"/>
                </a:cubicBezTo>
                <a:cubicBezTo>
                  <a:pt x="1460" y="256"/>
                  <a:pt x="1461" y="257"/>
                  <a:pt x="1462" y="257"/>
                </a:cubicBezTo>
                <a:cubicBezTo>
                  <a:pt x="1463" y="257"/>
                  <a:pt x="1464" y="256"/>
                  <a:pt x="1464" y="256"/>
                </a:cubicBezTo>
                <a:cubicBezTo>
                  <a:pt x="1523" y="197"/>
                  <a:pt x="1523" y="197"/>
                  <a:pt x="1523" y="197"/>
                </a:cubicBezTo>
                <a:cubicBezTo>
                  <a:pt x="1532" y="188"/>
                  <a:pt x="1532" y="188"/>
                  <a:pt x="1532" y="188"/>
                </a:cubicBezTo>
                <a:cubicBezTo>
                  <a:pt x="1533" y="187"/>
                  <a:pt x="1533" y="185"/>
                  <a:pt x="1532" y="183"/>
                </a:cubicBezTo>
                <a:cubicBezTo>
                  <a:pt x="1531" y="182"/>
                  <a:pt x="1529" y="182"/>
                  <a:pt x="1528" y="183"/>
                </a:cubicBezTo>
                <a:cubicBezTo>
                  <a:pt x="1519" y="193"/>
                  <a:pt x="1519" y="193"/>
                  <a:pt x="1519" y="193"/>
                </a:cubicBezTo>
                <a:lnTo>
                  <a:pt x="1460" y="251"/>
                </a:lnTo>
                <a:close/>
                <a:moveTo>
                  <a:pt x="1338" y="394"/>
                </a:moveTo>
                <a:cubicBezTo>
                  <a:pt x="1339" y="394"/>
                  <a:pt x="1340" y="394"/>
                  <a:pt x="1341" y="393"/>
                </a:cubicBezTo>
                <a:cubicBezTo>
                  <a:pt x="1457" y="277"/>
                  <a:pt x="1457" y="277"/>
                  <a:pt x="1457" y="277"/>
                </a:cubicBezTo>
                <a:cubicBezTo>
                  <a:pt x="1458" y="276"/>
                  <a:pt x="1458" y="274"/>
                  <a:pt x="1457" y="273"/>
                </a:cubicBezTo>
                <a:cubicBezTo>
                  <a:pt x="1456" y="272"/>
                  <a:pt x="1454" y="272"/>
                  <a:pt x="1452" y="273"/>
                </a:cubicBezTo>
                <a:cubicBezTo>
                  <a:pt x="1336" y="389"/>
                  <a:pt x="1336" y="389"/>
                  <a:pt x="1336" y="389"/>
                </a:cubicBezTo>
                <a:cubicBezTo>
                  <a:pt x="1335" y="390"/>
                  <a:pt x="1335" y="392"/>
                  <a:pt x="1336" y="393"/>
                </a:cubicBezTo>
                <a:cubicBezTo>
                  <a:pt x="1337" y="394"/>
                  <a:pt x="1338" y="394"/>
                  <a:pt x="1338" y="394"/>
                </a:cubicBezTo>
                <a:close/>
                <a:moveTo>
                  <a:pt x="1535" y="190"/>
                </a:moveTo>
                <a:cubicBezTo>
                  <a:pt x="1529" y="197"/>
                  <a:pt x="1529" y="197"/>
                  <a:pt x="1529" y="197"/>
                </a:cubicBezTo>
                <a:cubicBezTo>
                  <a:pt x="1527" y="198"/>
                  <a:pt x="1527" y="200"/>
                  <a:pt x="1529" y="201"/>
                </a:cubicBezTo>
                <a:cubicBezTo>
                  <a:pt x="1529" y="202"/>
                  <a:pt x="1530" y="202"/>
                  <a:pt x="1531" y="202"/>
                </a:cubicBezTo>
                <a:cubicBezTo>
                  <a:pt x="1532" y="202"/>
                  <a:pt x="1532" y="202"/>
                  <a:pt x="1533" y="201"/>
                </a:cubicBezTo>
                <a:cubicBezTo>
                  <a:pt x="1539" y="195"/>
                  <a:pt x="1539" y="195"/>
                  <a:pt x="1539" y="195"/>
                </a:cubicBezTo>
                <a:cubicBezTo>
                  <a:pt x="1540" y="194"/>
                  <a:pt x="1540" y="192"/>
                  <a:pt x="1539" y="190"/>
                </a:cubicBezTo>
                <a:cubicBezTo>
                  <a:pt x="1538" y="189"/>
                  <a:pt x="1536" y="189"/>
                  <a:pt x="1535" y="190"/>
                </a:cubicBezTo>
                <a:close/>
                <a:moveTo>
                  <a:pt x="1525" y="209"/>
                </a:moveTo>
                <a:cubicBezTo>
                  <a:pt x="1526" y="208"/>
                  <a:pt x="1526" y="206"/>
                  <a:pt x="1525" y="204"/>
                </a:cubicBezTo>
                <a:cubicBezTo>
                  <a:pt x="1524" y="203"/>
                  <a:pt x="1522" y="203"/>
                  <a:pt x="1521" y="204"/>
                </a:cubicBezTo>
                <a:cubicBezTo>
                  <a:pt x="1470" y="256"/>
                  <a:pt x="1470" y="256"/>
                  <a:pt x="1470" y="256"/>
                </a:cubicBezTo>
                <a:cubicBezTo>
                  <a:pt x="1461" y="265"/>
                  <a:pt x="1461" y="265"/>
                  <a:pt x="1461" y="265"/>
                </a:cubicBezTo>
                <a:cubicBezTo>
                  <a:pt x="1459" y="266"/>
                  <a:pt x="1459" y="268"/>
                  <a:pt x="1461" y="269"/>
                </a:cubicBezTo>
                <a:cubicBezTo>
                  <a:pt x="1461" y="270"/>
                  <a:pt x="1462" y="270"/>
                  <a:pt x="1463" y="270"/>
                </a:cubicBezTo>
                <a:cubicBezTo>
                  <a:pt x="1463" y="270"/>
                  <a:pt x="1464" y="270"/>
                  <a:pt x="1465" y="269"/>
                </a:cubicBezTo>
                <a:cubicBezTo>
                  <a:pt x="1473" y="261"/>
                  <a:pt x="1473" y="261"/>
                  <a:pt x="1473" y="261"/>
                </a:cubicBezTo>
                <a:lnTo>
                  <a:pt x="1525" y="209"/>
                </a:lnTo>
                <a:close/>
                <a:moveTo>
                  <a:pt x="1612" y="117"/>
                </a:moveTo>
                <a:cubicBezTo>
                  <a:pt x="1613" y="118"/>
                  <a:pt x="1614" y="118"/>
                  <a:pt x="1614" y="118"/>
                </a:cubicBezTo>
                <a:cubicBezTo>
                  <a:pt x="1615" y="118"/>
                  <a:pt x="1616" y="118"/>
                  <a:pt x="1617" y="117"/>
                </a:cubicBezTo>
                <a:cubicBezTo>
                  <a:pt x="1622" y="112"/>
                  <a:pt x="1622" y="112"/>
                  <a:pt x="1622" y="112"/>
                </a:cubicBezTo>
                <a:cubicBezTo>
                  <a:pt x="1623" y="111"/>
                  <a:pt x="1623" y="109"/>
                  <a:pt x="1622" y="108"/>
                </a:cubicBezTo>
                <a:cubicBezTo>
                  <a:pt x="1620" y="107"/>
                  <a:pt x="1618" y="107"/>
                  <a:pt x="1617" y="108"/>
                </a:cubicBezTo>
                <a:cubicBezTo>
                  <a:pt x="1612" y="113"/>
                  <a:pt x="1612" y="113"/>
                  <a:pt x="1612" y="113"/>
                </a:cubicBezTo>
                <a:cubicBezTo>
                  <a:pt x="1611" y="114"/>
                  <a:pt x="1611" y="116"/>
                  <a:pt x="1612" y="117"/>
                </a:cubicBezTo>
                <a:close/>
                <a:moveTo>
                  <a:pt x="1082" y="643"/>
                </a:moveTo>
                <a:cubicBezTo>
                  <a:pt x="1047" y="679"/>
                  <a:pt x="1047" y="679"/>
                  <a:pt x="1047" y="679"/>
                </a:cubicBezTo>
                <a:cubicBezTo>
                  <a:pt x="1045" y="680"/>
                  <a:pt x="1045" y="682"/>
                  <a:pt x="1047" y="683"/>
                </a:cubicBezTo>
                <a:cubicBezTo>
                  <a:pt x="1047" y="684"/>
                  <a:pt x="1048" y="684"/>
                  <a:pt x="1049" y="684"/>
                </a:cubicBezTo>
                <a:cubicBezTo>
                  <a:pt x="1050" y="684"/>
                  <a:pt x="1050" y="684"/>
                  <a:pt x="1051" y="683"/>
                </a:cubicBezTo>
                <a:cubicBezTo>
                  <a:pt x="1087" y="647"/>
                  <a:pt x="1087" y="647"/>
                  <a:pt x="1087" y="647"/>
                </a:cubicBezTo>
                <a:cubicBezTo>
                  <a:pt x="1088" y="646"/>
                  <a:pt x="1088" y="644"/>
                  <a:pt x="1087" y="643"/>
                </a:cubicBezTo>
                <a:cubicBezTo>
                  <a:pt x="1085" y="642"/>
                  <a:pt x="1083" y="642"/>
                  <a:pt x="1082" y="643"/>
                </a:cubicBezTo>
                <a:close/>
                <a:moveTo>
                  <a:pt x="1583" y="142"/>
                </a:moveTo>
                <a:cubicBezTo>
                  <a:pt x="1565" y="160"/>
                  <a:pt x="1565" y="160"/>
                  <a:pt x="1565" y="160"/>
                </a:cubicBezTo>
                <a:cubicBezTo>
                  <a:pt x="1564" y="161"/>
                  <a:pt x="1564" y="163"/>
                  <a:pt x="1565" y="164"/>
                </a:cubicBezTo>
                <a:cubicBezTo>
                  <a:pt x="1566" y="165"/>
                  <a:pt x="1567" y="165"/>
                  <a:pt x="1567" y="165"/>
                </a:cubicBezTo>
                <a:cubicBezTo>
                  <a:pt x="1568" y="165"/>
                  <a:pt x="1569" y="165"/>
                  <a:pt x="1570" y="164"/>
                </a:cubicBezTo>
                <a:cubicBezTo>
                  <a:pt x="1588" y="146"/>
                  <a:pt x="1588" y="146"/>
                  <a:pt x="1588" y="146"/>
                </a:cubicBezTo>
                <a:cubicBezTo>
                  <a:pt x="1589" y="145"/>
                  <a:pt x="1589" y="143"/>
                  <a:pt x="1588" y="142"/>
                </a:cubicBezTo>
                <a:cubicBezTo>
                  <a:pt x="1586" y="141"/>
                  <a:pt x="1584" y="141"/>
                  <a:pt x="1583" y="142"/>
                </a:cubicBezTo>
                <a:close/>
                <a:moveTo>
                  <a:pt x="1265" y="460"/>
                </a:moveTo>
                <a:cubicBezTo>
                  <a:pt x="1264" y="461"/>
                  <a:pt x="1264" y="463"/>
                  <a:pt x="1265" y="464"/>
                </a:cubicBezTo>
                <a:cubicBezTo>
                  <a:pt x="1266" y="465"/>
                  <a:pt x="1267" y="465"/>
                  <a:pt x="1267" y="465"/>
                </a:cubicBezTo>
                <a:cubicBezTo>
                  <a:pt x="1268" y="465"/>
                  <a:pt x="1269" y="465"/>
                  <a:pt x="1270" y="464"/>
                </a:cubicBezTo>
                <a:cubicBezTo>
                  <a:pt x="1272" y="462"/>
                  <a:pt x="1272" y="462"/>
                  <a:pt x="1272" y="462"/>
                </a:cubicBezTo>
                <a:cubicBezTo>
                  <a:pt x="1273" y="461"/>
                  <a:pt x="1273" y="459"/>
                  <a:pt x="1272" y="457"/>
                </a:cubicBezTo>
                <a:cubicBezTo>
                  <a:pt x="1271" y="456"/>
                  <a:pt x="1269" y="456"/>
                  <a:pt x="1268" y="457"/>
                </a:cubicBezTo>
                <a:lnTo>
                  <a:pt x="1265" y="460"/>
                </a:lnTo>
                <a:close/>
                <a:moveTo>
                  <a:pt x="1604" y="130"/>
                </a:moveTo>
                <a:cubicBezTo>
                  <a:pt x="1605" y="129"/>
                  <a:pt x="1605" y="127"/>
                  <a:pt x="1604" y="125"/>
                </a:cubicBezTo>
                <a:cubicBezTo>
                  <a:pt x="1603" y="124"/>
                  <a:pt x="1601" y="124"/>
                  <a:pt x="1600" y="125"/>
                </a:cubicBezTo>
                <a:cubicBezTo>
                  <a:pt x="1597" y="128"/>
                  <a:pt x="1597" y="128"/>
                  <a:pt x="1597" y="128"/>
                </a:cubicBezTo>
                <a:cubicBezTo>
                  <a:pt x="1596" y="129"/>
                  <a:pt x="1596" y="131"/>
                  <a:pt x="1597" y="133"/>
                </a:cubicBezTo>
                <a:cubicBezTo>
                  <a:pt x="1598" y="133"/>
                  <a:pt x="1598" y="134"/>
                  <a:pt x="1599" y="134"/>
                </a:cubicBezTo>
                <a:cubicBezTo>
                  <a:pt x="1600" y="134"/>
                  <a:pt x="1601" y="133"/>
                  <a:pt x="1601" y="133"/>
                </a:cubicBezTo>
                <a:lnTo>
                  <a:pt x="1604" y="130"/>
                </a:lnTo>
                <a:close/>
                <a:moveTo>
                  <a:pt x="1521" y="218"/>
                </a:moveTo>
                <a:cubicBezTo>
                  <a:pt x="1504" y="236"/>
                  <a:pt x="1504" y="236"/>
                  <a:pt x="1504" y="236"/>
                </a:cubicBezTo>
                <a:cubicBezTo>
                  <a:pt x="1502" y="237"/>
                  <a:pt x="1502" y="239"/>
                  <a:pt x="1504" y="240"/>
                </a:cubicBezTo>
                <a:cubicBezTo>
                  <a:pt x="1504" y="241"/>
                  <a:pt x="1505" y="241"/>
                  <a:pt x="1506" y="241"/>
                </a:cubicBezTo>
                <a:cubicBezTo>
                  <a:pt x="1507" y="241"/>
                  <a:pt x="1507" y="241"/>
                  <a:pt x="1508" y="240"/>
                </a:cubicBezTo>
                <a:cubicBezTo>
                  <a:pt x="1526" y="222"/>
                  <a:pt x="1526" y="222"/>
                  <a:pt x="1526" y="222"/>
                </a:cubicBezTo>
                <a:cubicBezTo>
                  <a:pt x="1527" y="221"/>
                  <a:pt x="1527" y="219"/>
                  <a:pt x="1526" y="218"/>
                </a:cubicBezTo>
                <a:cubicBezTo>
                  <a:pt x="1524" y="217"/>
                  <a:pt x="1522" y="217"/>
                  <a:pt x="1521" y="218"/>
                </a:cubicBezTo>
                <a:close/>
                <a:moveTo>
                  <a:pt x="1591" y="148"/>
                </a:moveTo>
                <a:cubicBezTo>
                  <a:pt x="1573" y="166"/>
                  <a:pt x="1573" y="166"/>
                  <a:pt x="1573" y="166"/>
                </a:cubicBezTo>
                <a:cubicBezTo>
                  <a:pt x="1572" y="167"/>
                  <a:pt x="1572" y="169"/>
                  <a:pt x="1573" y="171"/>
                </a:cubicBezTo>
                <a:cubicBezTo>
                  <a:pt x="1574" y="171"/>
                  <a:pt x="1574" y="171"/>
                  <a:pt x="1575" y="171"/>
                </a:cubicBezTo>
                <a:cubicBezTo>
                  <a:pt x="1576" y="171"/>
                  <a:pt x="1577" y="171"/>
                  <a:pt x="1577" y="171"/>
                </a:cubicBezTo>
                <a:cubicBezTo>
                  <a:pt x="1595" y="153"/>
                  <a:pt x="1595" y="153"/>
                  <a:pt x="1595" y="153"/>
                </a:cubicBezTo>
                <a:cubicBezTo>
                  <a:pt x="1597" y="151"/>
                  <a:pt x="1597" y="149"/>
                  <a:pt x="1595" y="148"/>
                </a:cubicBezTo>
                <a:cubicBezTo>
                  <a:pt x="1594" y="147"/>
                  <a:pt x="1592" y="147"/>
                  <a:pt x="1591" y="148"/>
                </a:cubicBezTo>
                <a:close/>
                <a:moveTo>
                  <a:pt x="1277" y="467"/>
                </a:moveTo>
                <a:cubicBezTo>
                  <a:pt x="1276" y="466"/>
                  <a:pt x="1274" y="466"/>
                  <a:pt x="1272" y="467"/>
                </a:cubicBezTo>
                <a:cubicBezTo>
                  <a:pt x="1265" y="475"/>
                  <a:pt x="1265" y="475"/>
                  <a:pt x="1265" y="475"/>
                </a:cubicBezTo>
                <a:cubicBezTo>
                  <a:pt x="1263" y="476"/>
                  <a:pt x="1263" y="478"/>
                  <a:pt x="1265" y="479"/>
                </a:cubicBezTo>
                <a:cubicBezTo>
                  <a:pt x="1265" y="479"/>
                  <a:pt x="1266" y="480"/>
                  <a:pt x="1267" y="480"/>
                </a:cubicBezTo>
                <a:cubicBezTo>
                  <a:pt x="1268" y="480"/>
                  <a:pt x="1268" y="479"/>
                  <a:pt x="1269" y="479"/>
                </a:cubicBezTo>
                <a:cubicBezTo>
                  <a:pt x="1277" y="471"/>
                  <a:pt x="1277" y="471"/>
                  <a:pt x="1277" y="471"/>
                </a:cubicBezTo>
                <a:cubicBezTo>
                  <a:pt x="1278" y="470"/>
                  <a:pt x="1278" y="468"/>
                  <a:pt x="1277" y="467"/>
                </a:cubicBezTo>
                <a:close/>
                <a:moveTo>
                  <a:pt x="1471" y="273"/>
                </a:moveTo>
                <a:cubicBezTo>
                  <a:pt x="1470" y="271"/>
                  <a:pt x="1468" y="271"/>
                  <a:pt x="1467" y="273"/>
                </a:cubicBezTo>
                <a:cubicBezTo>
                  <a:pt x="1342" y="397"/>
                  <a:pt x="1342" y="397"/>
                  <a:pt x="1342" y="397"/>
                </a:cubicBezTo>
                <a:cubicBezTo>
                  <a:pt x="1341" y="399"/>
                  <a:pt x="1341" y="401"/>
                  <a:pt x="1342" y="402"/>
                </a:cubicBezTo>
                <a:cubicBezTo>
                  <a:pt x="1342" y="402"/>
                  <a:pt x="1343" y="403"/>
                  <a:pt x="1344" y="403"/>
                </a:cubicBezTo>
                <a:cubicBezTo>
                  <a:pt x="1345" y="403"/>
                  <a:pt x="1346" y="402"/>
                  <a:pt x="1346" y="402"/>
                </a:cubicBezTo>
                <a:cubicBezTo>
                  <a:pt x="1471" y="277"/>
                  <a:pt x="1471" y="277"/>
                  <a:pt x="1471" y="277"/>
                </a:cubicBezTo>
                <a:cubicBezTo>
                  <a:pt x="1472" y="276"/>
                  <a:pt x="1472" y="274"/>
                  <a:pt x="1471" y="273"/>
                </a:cubicBezTo>
                <a:close/>
                <a:moveTo>
                  <a:pt x="1543" y="197"/>
                </a:moveTo>
                <a:cubicBezTo>
                  <a:pt x="1542" y="198"/>
                  <a:pt x="1542" y="198"/>
                  <a:pt x="1542" y="198"/>
                </a:cubicBezTo>
                <a:cubicBezTo>
                  <a:pt x="1542" y="198"/>
                  <a:pt x="1542" y="198"/>
                  <a:pt x="1542" y="198"/>
                </a:cubicBezTo>
                <a:cubicBezTo>
                  <a:pt x="1535" y="205"/>
                  <a:pt x="1535" y="205"/>
                  <a:pt x="1535" y="205"/>
                </a:cubicBezTo>
                <a:cubicBezTo>
                  <a:pt x="1533" y="206"/>
                  <a:pt x="1533" y="208"/>
                  <a:pt x="1535" y="209"/>
                </a:cubicBezTo>
                <a:cubicBezTo>
                  <a:pt x="1535" y="210"/>
                  <a:pt x="1536" y="210"/>
                  <a:pt x="1537" y="210"/>
                </a:cubicBezTo>
                <a:cubicBezTo>
                  <a:pt x="1537" y="210"/>
                  <a:pt x="1538" y="210"/>
                  <a:pt x="1539" y="209"/>
                </a:cubicBezTo>
                <a:cubicBezTo>
                  <a:pt x="1545" y="203"/>
                  <a:pt x="1545" y="203"/>
                  <a:pt x="1545" y="203"/>
                </a:cubicBezTo>
                <a:cubicBezTo>
                  <a:pt x="1545" y="203"/>
                  <a:pt x="1545" y="203"/>
                  <a:pt x="1545" y="203"/>
                </a:cubicBezTo>
                <a:cubicBezTo>
                  <a:pt x="1547" y="201"/>
                  <a:pt x="1547" y="201"/>
                  <a:pt x="1547" y="201"/>
                </a:cubicBezTo>
                <a:cubicBezTo>
                  <a:pt x="1548" y="200"/>
                  <a:pt x="1548" y="198"/>
                  <a:pt x="1547" y="197"/>
                </a:cubicBezTo>
                <a:cubicBezTo>
                  <a:pt x="1546" y="196"/>
                  <a:pt x="1544" y="196"/>
                  <a:pt x="1543" y="197"/>
                </a:cubicBezTo>
                <a:close/>
                <a:moveTo>
                  <a:pt x="1075" y="665"/>
                </a:moveTo>
                <a:cubicBezTo>
                  <a:pt x="1050" y="690"/>
                  <a:pt x="1050" y="690"/>
                  <a:pt x="1050" y="690"/>
                </a:cubicBezTo>
                <a:cubicBezTo>
                  <a:pt x="1048" y="691"/>
                  <a:pt x="1048" y="693"/>
                  <a:pt x="1050" y="694"/>
                </a:cubicBezTo>
                <a:cubicBezTo>
                  <a:pt x="1050" y="695"/>
                  <a:pt x="1051" y="695"/>
                  <a:pt x="1052" y="695"/>
                </a:cubicBezTo>
                <a:cubicBezTo>
                  <a:pt x="1052" y="695"/>
                  <a:pt x="1053" y="695"/>
                  <a:pt x="1054" y="694"/>
                </a:cubicBezTo>
                <a:cubicBezTo>
                  <a:pt x="1079" y="669"/>
                  <a:pt x="1079" y="669"/>
                  <a:pt x="1079" y="669"/>
                </a:cubicBezTo>
                <a:cubicBezTo>
                  <a:pt x="1080" y="668"/>
                  <a:pt x="1080" y="666"/>
                  <a:pt x="1079" y="665"/>
                </a:cubicBezTo>
                <a:cubicBezTo>
                  <a:pt x="1078" y="663"/>
                  <a:pt x="1076" y="663"/>
                  <a:pt x="1075" y="665"/>
                </a:cubicBezTo>
                <a:close/>
                <a:moveTo>
                  <a:pt x="1496" y="243"/>
                </a:moveTo>
                <a:cubicBezTo>
                  <a:pt x="1480" y="259"/>
                  <a:pt x="1480" y="259"/>
                  <a:pt x="1480" y="259"/>
                </a:cubicBezTo>
                <a:cubicBezTo>
                  <a:pt x="1479" y="260"/>
                  <a:pt x="1479" y="262"/>
                  <a:pt x="1480" y="263"/>
                </a:cubicBezTo>
                <a:cubicBezTo>
                  <a:pt x="1481" y="264"/>
                  <a:pt x="1482" y="264"/>
                  <a:pt x="1482" y="264"/>
                </a:cubicBezTo>
                <a:cubicBezTo>
                  <a:pt x="1483" y="264"/>
                  <a:pt x="1484" y="264"/>
                  <a:pt x="1485" y="263"/>
                </a:cubicBezTo>
                <a:cubicBezTo>
                  <a:pt x="1500" y="248"/>
                  <a:pt x="1500" y="248"/>
                  <a:pt x="1500" y="248"/>
                </a:cubicBezTo>
                <a:cubicBezTo>
                  <a:pt x="1501" y="247"/>
                  <a:pt x="1501" y="245"/>
                  <a:pt x="1500" y="243"/>
                </a:cubicBezTo>
                <a:cubicBezTo>
                  <a:pt x="1499" y="242"/>
                  <a:pt x="1497" y="242"/>
                  <a:pt x="1496" y="243"/>
                </a:cubicBezTo>
                <a:close/>
                <a:moveTo>
                  <a:pt x="1599" y="159"/>
                </a:moveTo>
                <a:cubicBezTo>
                  <a:pt x="1598" y="157"/>
                  <a:pt x="1596" y="157"/>
                  <a:pt x="1595" y="159"/>
                </a:cubicBezTo>
                <a:cubicBezTo>
                  <a:pt x="1580" y="173"/>
                  <a:pt x="1580" y="173"/>
                  <a:pt x="1580" y="173"/>
                </a:cubicBezTo>
                <a:cubicBezTo>
                  <a:pt x="1579" y="174"/>
                  <a:pt x="1579" y="176"/>
                  <a:pt x="1580" y="177"/>
                </a:cubicBezTo>
                <a:cubicBezTo>
                  <a:pt x="1581" y="178"/>
                  <a:pt x="1582" y="178"/>
                  <a:pt x="1582" y="178"/>
                </a:cubicBezTo>
                <a:cubicBezTo>
                  <a:pt x="1583" y="178"/>
                  <a:pt x="1584" y="178"/>
                  <a:pt x="1585" y="177"/>
                </a:cubicBezTo>
                <a:cubicBezTo>
                  <a:pt x="1599" y="163"/>
                  <a:pt x="1599" y="163"/>
                  <a:pt x="1599" y="163"/>
                </a:cubicBezTo>
                <a:cubicBezTo>
                  <a:pt x="1600" y="162"/>
                  <a:pt x="1600" y="160"/>
                  <a:pt x="1599" y="159"/>
                </a:cubicBezTo>
                <a:close/>
                <a:moveTo>
                  <a:pt x="1544" y="209"/>
                </a:moveTo>
                <a:cubicBezTo>
                  <a:pt x="1539" y="214"/>
                  <a:pt x="1539" y="214"/>
                  <a:pt x="1539" y="214"/>
                </a:cubicBezTo>
                <a:cubicBezTo>
                  <a:pt x="1538" y="215"/>
                  <a:pt x="1538" y="217"/>
                  <a:pt x="1539" y="218"/>
                </a:cubicBezTo>
                <a:cubicBezTo>
                  <a:pt x="1540" y="219"/>
                  <a:pt x="1541" y="219"/>
                  <a:pt x="1541" y="219"/>
                </a:cubicBezTo>
                <a:cubicBezTo>
                  <a:pt x="1542" y="219"/>
                  <a:pt x="1543" y="219"/>
                  <a:pt x="1544" y="218"/>
                </a:cubicBezTo>
                <a:cubicBezTo>
                  <a:pt x="1548" y="214"/>
                  <a:pt x="1548" y="214"/>
                  <a:pt x="1548" y="214"/>
                </a:cubicBezTo>
                <a:cubicBezTo>
                  <a:pt x="1549" y="212"/>
                  <a:pt x="1549" y="210"/>
                  <a:pt x="1548" y="209"/>
                </a:cubicBezTo>
                <a:cubicBezTo>
                  <a:pt x="1547" y="208"/>
                  <a:pt x="1545" y="208"/>
                  <a:pt x="1544" y="209"/>
                </a:cubicBezTo>
                <a:close/>
                <a:moveTo>
                  <a:pt x="1068" y="685"/>
                </a:moveTo>
                <a:cubicBezTo>
                  <a:pt x="1064" y="690"/>
                  <a:pt x="1064" y="690"/>
                  <a:pt x="1064" y="690"/>
                </a:cubicBezTo>
                <a:cubicBezTo>
                  <a:pt x="1062" y="691"/>
                  <a:pt x="1062" y="693"/>
                  <a:pt x="1064" y="694"/>
                </a:cubicBezTo>
                <a:cubicBezTo>
                  <a:pt x="1064" y="695"/>
                  <a:pt x="1065" y="695"/>
                  <a:pt x="1066" y="695"/>
                </a:cubicBezTo>
                <a:cubicBezTo>
                  <a:pt x="1067" y="695"/>
                  <a:pt x="1067" y="695"/>
                  <a:pt x="1068" y="694"/>
                </a:cubicBezTo>
                <a:cubicBezTo>
                  <a:pt x="1072" y="690"/>
                  <a:pt x="1072" y="690"/>
                  <a:pt x="1072" y="690"/>
                </a:cubicBezTo>
                <a:cubicBezTo>
                  <a:pt x="1073" y="688"/>
                  <a:pt x="1073" y="687"/>
                  <a:pt x="1072" y="685"/>
                </a:cubicBezTo>
                <a:cubicBezTo>
                  <a:pt x="1071" y="684"/>
                  <a:pt x="1069" y="684"/>
                  <a:pt x="1068" y="685"/>
                </a:cubicBezTo>
                <a:close/>
                <a:moveTo>
                  <a:pt x="1277" y="476"/>
                </a:moveTo>
                <a:cubicBezTo>
                  <a:pt x="1271" y="483"/>
                  <a:pt x="1271" y="483"/>
                  <a:pt x="1271" y="483"/>
                </a:cubicBezTo>
                <a:cubicBezTo>
                  <a:pt x="1269" y="484"/>
                  <a:pt x="1269" y="486"/>
                  <a:pt x="1271" y="487"/>
                </a:cubicBezTo>
                <a:cubicBezTo>
                  <a:pt x="1271" y="487"/>
                  <a:pt x="1272" y="488"/>
                  <a:pt x="1273" y="488"/>
                </a:cubicBezTo>
                <a:cubicBezTo>
                  <a:pt x="1274" y="488"/>
                  <a:pt x="1274" y="487"/>
                  <a:pt x="1275" y="487"/>
                </a:cubicBezTo>
                <a:cubicBezTo>
                  <a:pt x="1281" y="481"/>
                  <a:pt x="1281" y="481"/>
                  <a:pt x="1281" y="481"/>
                </a:cubicBezTo>
                <a:cubicBezTo>
                  <a:pt x="1282" y="480"/>
                  <a:pt x="1282" y="478"/>
                  <a:pt x="1281" y="476"/>
                </a:cubicBezTo>
                <a:cubicBezTo>
                  <a:pt x="1280" y="475"/>
                  <a:pt x="1278" y="475"/>
                  <a:pt x="1277" y="476"/>
                </a:cubicBezTo>
                <a:close/>
                <a:moveTo>
                  <a:pt x="1485" y="276"/>
                </a:moveTo>
                <a:cubicBezTo>
                  <a:pt x="1485" y="276"/>
                  <a:pt x="1486" y="276"/>
                  <a:pt x="1487" y="275"/>
                </a:cubicBezTo>
                <a:cubicBezTo>
                  <a:pt x="1498" y="264"/>
                  <a:pt x="1498" y="264"/>
                  <a:pt x="1498" y="264"/>
                </a:cubicBezTo>
                <a:cubicBezTo>
                  <a:pt x="1499" y="263"/>
                  <a:pt x="1499" y="261"/>
                  <a:pt x="1498" y="260"/>
                </a:cubicBezTo>
                <a:cubicBezTo>
                  <a:pt x="1497" y="259"/>
                  <a:pt x="1495" y="259"/>
                  <a:pt x="1493" y="260"/>
                </a:cubicBezTo>
                <a:cubicBezTo>
                  <a:pt x="1482" y="271"/>
                  <a:pt x="1482" y="271"/>
                  <a:pt x="1482" y="271"/>
                </a:cubicBezTo>
                <a:cubicBezTo>
                  <a:pt x="1481" y="272"/>
                  <a:pt x="1481" y="274"/>
                  <a:pt x="1482" y="275"/>
                </a:cubicBezTo>
                <a:cubicBezTo>
                  <a:pt x="1483" y="276"/>
                  <a:pt x="1484" y="276"/>
                  <a:pt x="1485" y="276"/>
                </a:cubicBezTo>
                <a:close/>
                <a:moveTo>
                  <a:pt x="1463" y="291"/>
                </a:moveTo>
                <a:cubicBezTo>
                  <a:pt x="1346" y="407"/>
                  <a:pt x="1346" y="407"/>
                  <a:pt x="1346" y="407"/>
                </a:cubicBezTo>
                <a:cubicBezTo>
                  <a:pt x="1345" y="408"/>
                  <a:pt x="1345" y="410"/>
                  <a:pt x="1346" y="411"/>
                </a:cubicBezTo>
                <a:cubicBezTo>
                  <a:pt x="1347" y="412"/>
                  <a:pt x="1347" y="412"/>
                  <a:pt x="1348" y="412"/>
                </a:cubicBezTo>
                <a:cubicBezTo>
                  <a:pt x="1349" y="412"/>
                  <a:pt x="1350" y="412"/>
                  <a:pt x="1350" y="411"/>
                </a:cubicBezTo>
                <a:cubicBezTo>
                  <a:pt x="1467" y="295"/>
                  <a:pt x="1467" y="295"/>
                  <a:pt x="1467" y="295"/>
                </a:cubicBezTo>
                <a:cubicBezTo>
                  <a:pt x="1468" y="294"/>
                  <a:pt x="1468" y="292"/>
                  <a:pt x="1467" y="291"/>
                </a:cubicBezTo>
                <a:cubicBezTo>
                  <a:pt x="1466" y="289"/>
                  <a:pt x="1464" y="289"/>
                  <a:pt x="1463" y="291"/>
                </a:cubicBezTo>
                <a:close/>
                <a:moveTo>
                  <a:pt x="1593" y="183"/>
                </a:moveTo>
                <a:cubicBezTo>
                  <a:pt x="1597" y="178"/>
                  <a:pt x="1597" y="178"/>
                  <a:pt x="1597" y="178"/>
                </a:cubicBezTo>
                <a:cubicBezTo>
                  <a:pt x="1599" y="177"/>
                  <a:pt x="1599" y="175"/>
                  <a:pt x="1597" y="174"/>
                </a:cubicBezTo>
                <a:cubicBezTo>
                  <a:pt x="1596" y="173"/>
                  <a:pt x="1594" y="173"/>
                  <a:pt x="1593" y="174"/>
                </a:cubicBezTo>
                <a:cubicBezTo>
                  <a:pt x="1588" y="179"/>
                  <a:pt x="1588" y="179"/>
                  <a:pt x="1588" y="179"/>
                </a:cubicBezTo>
                <a:cubicBezTo>
                  <a:pt x="1587" y="180"/>
                  <a:pt x="1587" y="182"/>
                  <a:pt x="1588" y="183"/>
                </a:cubicBezTo>
                <a:cubicBezTo>
                  <a:pt x="1589" y="184"/>
                  <a:pt x="1590" y="184"/>
                  <a:pt x="1590" y="184"/>
                </a:cubicBezTo>
                <a:cubicBezTo>
                  <a:pt x="1591" y="184"/>
                  <a:pt x="1592" y="184"/>
                  <a:pt x="1593" y="183"/>
                </a:cubicBezTo>
                <a:close/>
                <a:moveTo>
                  <a:pt x="1546" y="221"/>
                </a:moveTo>
                <a:cubicBezTo>
                  <a:pt x="1544" y="223"/>
                  <a:pt x="1544" y="223"/>
                  <a:pt x="1544" y="223"/>
                </a:cubicBezTo>
                <a:cubicBezTo>
                  <a:pt x="1543" y="224"/>
                  <a:pt x="1543" y="226"/>
                  <a:pt x="1544" y="227"/>
                </a:cubicBezTo>
                <a:cubicBezTo>
                  <a:pt x="1545" y="228"/>
                  <a:pt x="1545" y="228"/>
                  <a:pt x="1546" y="228"/>
                </a:cubicBezTo>
                <a:cubicBezTo>
                  <a:pt x="1547" y="228"/>
                  <a:pt x="1548" y="228"/>
                  <a:pt x="1548" y="227"/>
                </a:cubicBezTo>
                <a:cubicBezTo>
                  <a:pt x="1551" y="225"/>
                  <a:pt x="1551" y="225"/>
                  <a:pt x="1551" y="225"/>
                </a:cubicBezTo>
                <a:cubicBezTo>
                  <a:pt x="1552" y="224"/>
                  <a:pt x="1552" y="222"/>
                  <a:pt x="1551" y="221"/>
                </a:cubicBezTo>
                <a:cubicBezTo>
                  <a:pt x="1550" y="219"/>
                  <a:pt x="1548" y="219"/>
                  <a:pt x="1546" y="221"/>
                </a:cubicBezTo>
                <a:close/>
                <a:moveTo>
                  <a:pt x="1474" y="297"/>
                </a:moveTo>
                <a:cubicBezTo>
                  <a:pt x="1473" y="296"/>
                  <a:pt x="1471" y="296"/>
                  <a:pt x="1470" y="297"/>
                </a:cubicBezTo>
                <a:cubicBezTo>
                  <a:pt x="1351" y="417"/>
                  <a:pt x="1351" y="417"/>
                  <a:pt x="1351" y="417"/>
                </a:cubicBezTo>
                <a:cubicBezTo>
                  <a:pt x="1349" y="418"/>
                  <a:pt x="1349" y="420"/>
                  <a:pt x="1351" y="421"/>
                </a:cubicBezTo>
                <a:cubicBezTo>
                  <a:pt x="1351" y="422"/>
                  <a:pt x="1352" y="422"/>
                  <a:pt x="1353" y="422"/>
                </a:cubicBezTo>
                <a:cubicBezTo>
                  <a:pt x="1353" y="422"/>
                  <a:pt x="1354" y="422"/>
                  <a:pt x="1355" y="421"/>
                </a:cubicBezTo>
                <a:cubicBezTo>
                  <a:pt x="1474" y="302"/>
                  <a:pt x="1474" y="302"/>
                  <a:pt x="1474" y="302"/>
                </a:cubicBezTo>
                <a:cubicBezTo>
                  <a:pt x="1476" y="300"/>
                  <a:pt x="1476" y="298"/>
                  <a:pt x="1474" y="297"/>
                </a:cubicBezTo>
                <a:close/>
                <a:moveTo>
                  <a:pt x="1494" y="273"/>
                </a:moveTo>
                <a:cubicBezTo>
                  <a:pt x="1493" y="274"/>
                  <a:pt x="1493" y="276"/>
                  <a:pt x="1494" y="277"/>
                </a:cubicBezTo>
                <a:cubicBezTo>
                  <a:pt x="1495" y="278"/>
                  <a:pt x="1496" y="278"/>
                  <a:pt x="1496" y="278"/>
                </a:cubicBezTo>
                <a:cubicBezTo>
                  <a:pt x="1497" y="278"/>
                  <a:pt x="1498" y="278"/>
                  <a:pt x="1498" y="277"/>
                </a:cubicBezTo>
                <a:cubicBezTo>
                  <a:pt x="1506" y="270"/>
                  <a:pt x="1506" y="270"/>
                  <a:pt x="1506" y="270"/>
                </a:cubicBezTo>
                <a:cubicBezTo>
                  <a:pt x="1507" y="269"/>
                  <a:pt x="1507" y="267"/>
                  <a:pt x="1506" y="266"/>
                </a:cubicBezTo>
                <a:cubicBezTo>
                  <a:pt x="1505" y="264"/>
                  <a:pt x="1503" y="264"/>
                  <a:pt x="1502" y="266"/>
                </a:cubicBezTo>
                <a:lnTo>
                  <a:pt x="1494" y="273"/>
                </a:lnTo>
                <a:close/>
                <a:moveTo>
                  <a:pt x="1366" y="420"/>
                </a:moveTo>
                <a:cubicBezTo>
                  <a:pt x="1366" y="420"/>
                  <a:pt x="1367" y="421"/>
                  <a:pt x="1368" y="421"/>
                </a:cubicBezTo>
                <a:cubicBezTo>
                  <a:pt x="1369" y="421"/>
                  <a:pt x="1370" y="420"/>
                  <a:pt x="1370" y="420"/>
                </a:cubicBezTo>
                <a:cubicBezTo>
                  <a:pt x="1480" y="310"/>
                  <a:pt x="1480" y="310"/>
                  <a:pt x="1480" y="310"/>
                </a:cubicBezTo>
                <a:cubicBezTo>
                  <a:pt x="1481" y="309"/>
                  <a:pt x="1481" y="307"/>
                  <a:pt x="1480" y="306"/>
                </a:cubicBezTo>
                <a:cubicBezTo>
                  <a:pt x="1479" y="304"/>
                  <a:pt x="1477" y="304"/>
                  <a:pt x="1476" y="306"/>
                </a:cubicBezTo>
                <a:cubicBezTo>
                  <a:pt x="1366" y="415"/>
                  <a:pt x="1366" y="415"/>
                  <a:pt x="1366" y="415"/>
                </a:cubicBezTo>
                <a:cubicBezTo>
                  <a:pt x="1365" y="417"/>
                  <a:pt x="1365" y="419"/>
                  <a:pt x="1366" y="420"/>
                </a:cubicBezTo>
                <a:close/>
                <a:moveTo>
                  <a:pt x="1555" y="226"/>
                </a:moveTo>
                <a:cubicBezTo>
                  <a:pt x="1550" y="231"/>
                  <a:pt x="1550" y="231"/>
                  <a:pt x="1550" y="231"/>
                </a:cubicBezTo>
                <a:cubicBezTo>
                  <a:pt x="1549" y="233"/>
                  <a:pt x="1549" y="235"/>
                  <a:pt x="1550" y="236"/>
                </a:cubicBezTo>
                <a:cubicBezTo>
                  <a:pt x="1550" y="236"/>
                  <a:pt x="1551" y="237"/>
                  <a:pt x="1552" y="237"/>
                </a:cubicBezTo>
                <a:cubicBezTo>
                  <a:pt x="1553" y="237"/>
                  <a:pt x="1554" y="236"/>
                  <a:pt x="1554" y="236"/>
                </a:cubicBezTo>
                <a:cubicBezTo>
                  <a:pt x="1559" y="231"/>
                  <a:pt x="1559" y="231"/>
                  <a:pt x="1559" y="231"/>
                </a:cubicBezTo>
                <a:cubicBezTo>
                  <a:pt x="1561" y="229"/>
                  <a:pt x="1561" y="227"/>
                  <a:pt x="1559" y="226"/>
                </a:cubicBezTo>
                <a:cubicBezTo>
                  <a:pt x="1558" y="225"/>
                  <a:pt x="1556" y="225"/>
                  <a:pt x="1555" y="226"/>
                </a:cubicBezTo>
                <a:close/>
                <a:moveTo>
                  <a:pt x="1344" y="441"/>
                </a:moveTo>
                <a:cubicBezTo>
                  <a:pt x="1343" y="440"/>
                  <a:pt x="1341" y="440"/>
                  <a:pt x="1340" y="441"/>
                </a:cubicBezTo>
                <a:cubicBezTo>
                  <a:pt x="1336" y="445"/>
                  <a:pt x="1336" y="445"/>
                  <a:pt x="1336" y="445"/>
                </a:cubicBezTo>
                <a:cubicBezTo>
                  <a:pt x="1335" y="446"/>
                  <a:pt x="1335" y="448"/>
                  <a:pt x="1336" y="449"/>
                </a:cubicBezTo>
                <a:cubicBezTo>
                  <a:pt x="1337" y="450"/>
                  <a:pt x="1338" y="450"/>
                  <a:pt x="1339" y="450"/>
                </a:cubicBezTo>
                <a:cubicBezTo>
                  <a:pt x="1339" y="450"/>
                  <a:pt x="1340" y="450"/>
                  <a:pt x="1341" y="449"/>
                </a:cubicBezTo>
                <a:cubicBezTo>
                  <a:pt x="1344" y="445"/>
                  <a:pt x="1344" y="445"/>
                  <a:pt x="1344" y="445"/>
                </a:cubicBezTo>
                <a:cubicBezTo>
                  <a:pt x="1346" y="444"/>
                  <a:pt x="1346" y="442"/>
                  <a:pt x="1344" y="441"/>
                </a:cubicBezTo>
                <a:close/>
                <a:moveTo>
                  <a:pt x="1594" y="196"/>
                </a:moveTo>
                <a:cubicBezTo>
                  <a:pt x="1598" y="192"/>
                  <a:pt x="1598" y="192"/>
                  <a:pt x="1598" y="192"/>
                </a:cubicBezTo>
                <a:cubicBezTo>
                  <a:pt x="1599" y="191"/>
                  <a:pt x="1599" y="189"/>
                  <a:pt x="1598" y="188"/>
                </a:cubicBezTo>
                <a:cubicBezTo>
                  <a:pt x="1596" y="187"/>
                  <a:pt x="1594" y="187"/>
                  <a:pt x="1593" y="188"/>
                </a:cubicBezTo>
                <a:cubicBezTo>
                  <a:pt x="1590" y="191"/>
                  <a:pt x="1590" y="191"/>
                  <a:pt x="1590" y="191"/>
                </a:cubicBezTo>
                <a:cubicBezTo>
                  <a:pt x="1589" y="193"/>
                  <a:pt x="1589" y="194"/>
                  <a:pt x="1590" y="196"/>
                </a:cubicBezTo>
                <a:cubicBezTo>
                  <a:pt x="1590" y="196"/>
                  <a:pt x="1591" y="197"/>
                  <a:pt x="1592" y="197"/>
                </a:cubicBezTo>
                <a:cubicBezTo>
                  <a:pt x="1593" y="197"/>
                  <a:pt x="1594" y="196"/>
                  <a:pt x="1594" y="196"/>
                </a:cubicBezTo>
                <a:close/>
                <a:moveTo>
                  <a:pt x="1508" y="273"/>
                </a:moveTo>
                <a:cubicBezTo>
                  <a:pt x="1497" y="284"/>
                  <a:pt x="1497" y="284"/>
                  <a:pt x="1497" y="284"/>
                </a:cubicBezTo>
                <a:cubicBezTo>
                  <a:pt x="1496" y="285"/>
                  <a:pt x="1496" y="287"/>
                  <a:pt x="1497" y="289"/>
                </a:cubicBezTo>
                <a:cubicBezTo>
                  <a:pt x="1497" y="289"/>
                  <a:pt x="1498" y="290"/>
                  <a:pt x="1499" y="290"/>
                </a:cubicBezTo>
                <a:cubicBezTo>
                  <a:pt x="1500" y="290"/>
                  <a:pt x="1501" y="289"/>
                  <a:pt x="1501" y="289"/>
                </a:cubicBezTo>
                <a:cubicBezTo>
                  <a:pt x="1513" y="277"/>
                  <a:pt x="1513" y="277"/>
                  <a:pt x="1513" y="277"/>
                </a:cubicBezTo>
                <a:cubicBezTo>
                  <a:pt x="1514" y="276"/>
                  <a:pt x="1514" y="274"/>
                  <a:pt x="1513" y="273"/>
                </a:cubicBezTo>
                <a:cubicBezTo>
                  <a:pt x="1512" y="272"/>
                  <a:pt x="1510" y="272"/>
                  <a:pt x="1508" y="273"/>
                </a:cubicBezTo>
                <a:close/>
                <a:moveTo>
                  <a:pt x="1566" y="229"/>
                </a:moveTo>
                <a:cubicBezTo>
                  <a:pt x="1554" y="241"/>
                  <a:pt x="1554" y="241"/>
                  <a:pt x="1554" y="241"/>
                </a:cubicBezTo>
                <a:cubicBezTo>
                  <a:pt x="1550" y="245"/>
                  <a:pt x="1550" y="245"/>
                  <a:pt x="1550" y="245"/>
                </a:cubicBezTo>
                <a:cubicBezTo>
                  <a:pt x="1549" y="247"/>
                  <a:pt x="1549" y="248"/>
                  <a:pt x="1550" y="250"/>
                </a:cubicBezTo>
                <a:cubicBezTo>
                  <a:pt x="1550" y="250"/>
                  <a:pt x="1551" y="251"/>
                  <a:pt x="1552" y="251"/>
                </a:cubicBezTo>
                <a:cubicBezTo>
                  <a:pt x="1553" y="251"/>
                  <a:pt x="1554" y="250"/>
                  <a:pt x="1554" y="250"/>
                </a:cubicBezTo>
                <a:cubicBezTo>
                  <a:pt x="1559" y="245"/>
                  <a:pt x="1559" y="245"/>
                  <a:pt x="1559" y="245"/>
                </a:cubicBezTo>
                <a:cubicBezTo>
                  <a:pt x="1570" y="234"/>
                  <a:pt x="1570" y="234"/>
                  <a:pt x="1570" y="234"/>
                </a:cubicBezTo>
                <a:cubicBezTo>
                  <a:pt x="1571" y="232"/>
                  <a:pt x="1571" y="230"/>
                  <a:pt x="1570" y="229"/>
                </a:cubicBezTo>
                <a:cubicBezTo>
                  <a:pt x="1569" y="228"/>
                  <a:pt x="1567" y="228"/>
                  <a:pt x="1566" y="229"/>
                </a:cubicBezTo>
                <a:close/>
                <a:moveTo>
                  <a:pt x="1371" y="432"/>
                </a:moveTo>
                <a:cubicBezTo>
                  <a:pt x="1372" y="432"/>
                  <a:pt x="1372" y="431"/>
                  <a:pt x="1373" y="431"/>
                </a:cubicBezTo>
                <a:cubicBezTo>
                  <a:pt x="1487" y="317"/>
                  <a:pt x="1487" y="317"/>
                  <a:pt x="1487" y="317"/>
                </a:cubicBezTo>
                <a:cubicBezTo>
                  <a:pt x="1488" y="315"/>
                  <a:pt x="1488" y="313"/>
                  <a:pt x="1487" y="312"/>
                </a:cubicBezTo>
                <a:cubicBezTo>
                  <a:pt x="1486" y="311"/>
                  <a:pt x="1484" y="311"/>
                  <a:pt x="1483" y="312"/>
                </a:cubicBezTo>
                <a:cubicBezTo>
                  <a:pt x="1369" y="426"/>
                  <a:pt x="1369" y="426"/>
                  <a:pt x="1369" y="426"/>
                </a:cubicBezTo>
                <a:cubicBezTo>
                  <a:pt x="1367" y="428"/>
                  <a:pt x="1367" y="430"/>
                  <a:pt x="1369" y="431"/>
                </a:cubicBezTo>
                <a:cubicBezTo>
                  <a:pt x="1369" y="431"/>
                  <a:pt x="1370" y="432"/>
                  <a:pt x="1371" y="432"/>
                </a:cubicBezTo>
                <a:close/>
                <a:moveTo>
                  <a:pt x="1514" y="281"/>
                </a:moveTo>
                <a:cubicBezTo>
                  <a:pt x="1499" y="296"/>
                  <a:pt x="1499" y="296"/>
                  <a:pt x="1499" y="296"/>
                </a:cubicBezTo>
                <a:cubicBezTo>
                  <a:pt x="1498" y="297"/>
                  <a:pt x="1498" y="299"/>
                  <a:pt x="1499" y="300"/>
                </a:cubicBezTo>
                <a:cubicBezTo>
                  <a:pt x="1500" y="301"/>
                  <a:pt x="1500" y="301"/>
                  <a:pt x="1501" y="301"/>
                </a:cubicBezTo>
                <a:cubicBezTo>
                  <a:pt x="1502" y="301"/>
                  <a:pt x="1503" y="301"/>
                  <a:pt x="1503" y="300"/>
                </a:cubicBezTo>
                <a:cubicBezTo>
                  <a:pt x="1519" y="285"/>
                  <a:pt x="1519" y="285"/>
                  <a:pt x="1519" y="285"/>
                </a:cubicBezTo>
                <a:cubicBezTo>
                  <a:pt x="1520" y="284"/>
                  <a:pt x="1520" y="282"/>
                  <a:pt x="1519" y="281"/>
                </a:cubicBezTo>
                <a:cubicBezTo>
                  <a:pt x="1518" y="280"/>
                  <a:pt x="1516" y="280"/>
                  <a:pt x="1514" y="281"/>
                </a:cubicBezTo>
                <a:close/>
                <a:moveTo>
                  <a:pt x="1576" y="242"/>
                </a:moveTo>
                <a:cubicBezTo>
                  <a:pt x="1577" y="241"/>
                  <a:pt x="1577" y="241"/>
                  <a:pt x="1577" y="241"/>
                </a:cubicBezTo>
                <a:cubicBezTo>
                  <a:pt x="1578" y="240"/>
                  <a:pt x="1578" y="238"/>
                  <a:pt x="1577" y="236"/>
                </a:cubicBezTo>
                <a:cubicBezTo>
                  <a:pt x="1576" y="235"/>
                  <a:pt x="1574" y="235"/>
                  <a:pt x="1573" y="236"/>
                </a:cubicBezTo>
                <a:cubicBezTo>
                  <a:pt x="1572" y="237"/>
                  <a:pt x="1572" y="237"/>
                  <a:pt x="1572" y="237"/>
                </a:cubicBezTo>
                <a:cubicBezTo>
                  <a:pt x="1571" y="238"/>
                  <a:pt x="1571" y="240"/>
                  <a:pt x="1572" y="242"/>
                </a:cubicBezTo>
                <a:cubicBezTo>
                  <a:pt x="1573" y="242"/>
                  <a:pt x="1573" y="242"/>
                  <a:pt x="1574" y="242"/>
                </a:cubicBezTo>
                <a:cubicBezTo>
                  <a:pt x="1575" y="242"/>
                  <a:pt x="1576" y="242"/>
                  <a:pt x="1576" y="242"/>
                </a:cubicBezTo>
                <a:close/>
                <a:moveTo>
                  <a:pt x="1374" y="443"/>
                </a:moveTo>
                <a:cubicBezTo>
                  <a:pt x="1374" y="443"/>
                  <a:pt x="1375" y="443"/>
                  <a:pt x="1376" y="442"/>
                </a:cubicBezTo>
                <a:cubicBezTo>
                  <a:pt x="1415" y="403"/>
                  <a:pt x="1415" y="403"/>
                  <a:pt x="1415" y="403"/>
                </a:cubicBezTo>
                <a:cubicBezTo>
                  <a:pt x="1416" y="402"/>
                  <a:pt x="1416" y="400"/>
                  <a:pt x="1415" y="399"/>
                </a:cubicBezTo>
                <a:cubicBezTo>
                  <a:pt x="1414" y="397"/>
                  <a:pt x="1412" y="397"/>
                  <a:pt x="1411" y="399"/>
                </a:cubicBezTo>
                <a:cubicBezTo>
                  <a:pt x="1371" y="438"/>
                  <a:pt x="1371" y="438"/>
                  <a:pt x="1371" y="438"/>
                </a:cubicBezTo>
                <a:cubicBezTo>
                  <a:pt x="1370" y="439"/>
                  <a:pt x="1370" y="441"/>
                  <a:pt x="1371" y="442"/>
                </a:cubicBezTo>
                <a:cubicBezTo>
                  <a:pt x="1372" y="443"/>
                  <a:pt x="1373" y="443"/>
                  <a:pt x="1374" y="443"/>
                </a:cubicBezTo>
                <a:close/>
                <a:moveTo>
                  <a:pt x="1491" y="322"/>
                </a:moveTo>
                <a:cubicBezTo>
                  <a:pt x="1490" y="321"/>
                  <a:pt x="1488" y="321"/>
                  <a:pt x="1487" y="322"/>
                </a:cubicBezTo>
                <a:cubicBezTo>
                  <a:pt x="1429" y="380"/>
                  <a:pt x="1429" y="380"/>
                  <a:pt x="1429" y="380"/>
                </a:cubicBezTo>
                <a:cubicBezTo>
                  <a:pt x="1428" y="381"/>
                  <a:pt x="1428" y="383"/>
                  <a:pt x="1429" y="384"/>
                </a:cubicBezTo>
                <a:cubicBezTo>
                  <a:pt x="1430" y="385"/>
                  <a:pt x="1430" y="385"/>
                  <a:pt x="1431" y="385"/>
                </a:cubicBezTo>
                <a:cubicBezTo>
                  <a:pt x="1432" y="385"/>
                  <a:pt x="1433" y="385"/>
                  <a:pt x="1433" y="384"/>
                </a:cubicBezTo>
                <a:cubicBezTo>
                  <a:pt x="1491" y="327"/>
                  <a:pt x="1491" y="327"/>
                  <a:pt x="1491" y="327"/>
                </a:cubicBezTo>
                <a:cubicBezTo>
                  <a:pt x="1492" y="326"/>
                  <a:pt x="1492" y="324"/>
                  <a:pt x="1491" y="322"/>
                </a:cubicBezTo>
                <a:close/>
                <a:moveTo>
                  <a:pt x="1569" y="249"/>
                </a:moveTo>
                <a:cubicBezTo>
                  <a:pt x="1572" y="246"/>
                  <a:pt x="1572" y="246"/>
                  <a:pt x="1572" y="246"/>
                </a:cubicBezTo>
                <a:cubicBezTo>
                  <a:pt x="1572" y="246"/>
                  <a:pt x="1572" y="246"/>
                  <a:pt x="1572" y="245"/>
                </a:cubicBezTo>
                <a:cubicBezTo>
                  <a:pt x="1573" y="245"/>
                  <a:pt x="1573" y="244"/>
                  <a:pt x="1573" y="244"/>
                </a:cubicBezTo>
                <a:cubicBezTo>
                  <a:pt x="1573" y="243"/>
                  <a:pt x="1572" y="242"/>
                  <a:pt x="1572" y="242"/>
                </a:cubicBezTo>
                <a:cubicBezTo>
                  <a:pt x="1571" y="241"/>
                  <a:pt x="1571" y="241"/>
                  <a:pt x="1571" y="241"/>
                </a:cubicBezTo>
                <a:cubicBezTo>
                  <a:pt x="1570" y="241"/>
                  <a:pt x="1568" y="241"/>
                  <a:pt x="1567" y="242"/>
                </a:cubicBezTo>
                <a:cubicBezTo>
                  <a:pt x="1555" y="254"/>
                  <a:pt x="1555" y="254"/>
                  <a:pt x="1555" y="254"/>
                </a:cubicBezTo>
                <a:cubicBezTo>
                  <a:pt x="1554" y="255"/>
                  <a:pt x="1554" y="257"/>
                  <a:pt x="1555" y="258"/>
                </a:cubicBezTo>
                <a:cubicBezTo>
                  <a:pt x="1556" y="259"/>
                  <a:pt x="1557" y="259"/>
                  <a:pt x="1557" y="259"/>
                </a:cubicBezTo>
                <a:cubicBezTo>
                  <a:pt x="1558" y="259"/>
                  <a:pt x="1559" y="259"/>
                  <a:pt x="1560" y="258"/>
                </a:cubicBezTo>
                <a:lnTo>
                  <a:pt x="1569" y="249"/>
                </a:lnTo>
                <a:close/>
                <a:moveTo>
                  <a:pt x="1438" y="390"/>
                </a:moveTo>
                <a:cubicBezTo>
                  <a:pt x="1436" y="389"/>
                  <a:pt x="1434" y="389"/>
                  <a:pt x="1433" y="390"/>
                </a:cubicBezTo>
                <a:cubicBezTo>
                  <a:pt x="1425" y="398"/>
                  <a:pt x="1425" y="398"/>
                  <a:pt x="1425" y="398"/>
                </a:cubicBezTo>
                <a:cubicBezTo>
                  <a:pt x="1424" y="399"/>
                  <a:pt x="1424" y="401"/>
                  <a:pt x="1425" y="402"/>
                </a:cubicBezTo>
                <a:cubicBezTo>
                  <a:pt x="1426" y="403"/>
                  <a:pt x="1427" y="403"/>
                  <a:pt x="1427" y="403"/>
                </a:cubicBezTo>
                <a:cubicBezTo>
                  <a:pt x="1428" y="403"/>
                  <a:pt x="1429" y="403"/>
                  <a:pt x="1429" y="402"/>
                </a:cubicBezTo>
                <a:cubicBezTo>
                  <a:pt x="1438" y="394"/>
                  <a:pt x="1438" y="394"/>
                  <a:pt x="1438" y="394"/>
                </a:cubicBezTo>
                <a:cubicBezTo>
                  <a:pt x="1439" y="393"/>
                  <a:pt x="1439" y="391"/>
                  <a:pt x="1438" y="390"/>
                </a:cubicBezTo>
                <a:close/>
                <a:moveTo>
                  <a:pt x="1488" y="340"/>
                </a:moveTo>
                <a:cubicBezTo>
                  <a:pt x="1486" y="339"/>
                  <a:pt x="1484" y="339"/>
                  <a:pt x="1483" y="340"/>
                </a:cubicBezTo>
                <a:cubicBezTo>
                  <a:pt x="1445" y="378"/>
                  <a:pt x="1445" y="378"/>
                  <a:pt x="1445" y="378"/>
                </a:cubicBezTo>
                <a:cubicBezTo>
                  <a:pt x="1443" y="380"/>
                  <a:pt x="1443" y="382"/>
                  <a:pt x="1445" y="383"/>
                </a:cubicBezTo>
                <a:cubicBezTo>
                  <a:pt x="1445" y="383"/>
                  <a:pt x="1446" y="384"/>
                  <a:pt x="1447" y="384"/>
                </a:cubicBezTo>
                <a:cubicBezTo>
                  <a:pt x="1448" y="384"/>
                  <a:pt x="1448" y="383"/>
                  <a:pt x="1449" y="383"/>
                </a:cubicBezTo>
                <a:cubicBezTo>
                  <a:pt x="1488" y="344"/>
                  <a:pt x="1488" y="344"/>
                  <a:pt x="1488" y="344"/>
                </a:cubicBezTo>
                <a:cubicBezTo>
                  <a:pt x="1489" y="343"/>
                  <a:pt x="1489" y="341"/>
                  <a:pt x="1488" y="340"/>
                </a:cubicBezTo>
                <a:close/>
                <a:moveTo>
                  <a:pt x="1561" y="269"/>
                </a:moveTo>
                <a:cubicBezTo>
                  <a:pt x="1562" y="269"/>
                  <a:pt x="1563" y="269"/>
                  <a:pt x="1563" y="269"/>
                </a:cubicBezTo>
                <a:cubicBezTo>
                  <a:pt x="1572" y="260"/>
                  <a:pt x="1572" y="260"/>
                  <a:pt x="1572" y="260"/>
                </a:cubicBezTo>
                <a:cubicBezTo>
                  <a:pt x="1573" y="259"/>
                  <a:pt x="1573" y="257"/>
                  <a:pt x="1572" y="256"/>
                </a:cubicBezTo>
                <a:cubicBezTo>
                  <a:pt x="1571" y="254"/>
                  <a:pt x="1569" y="254"/>
                  <a:pt x="1567" y="256"/>
                </a:cubicBezTo>
                <a:cubicBezTo>
                  <a:pt x="1559" y="264"/>
                  <a:pt x="1559" y="264"/>
                  <a:pt x="1559" y="264"/>
                </a:cubicBezTo>
                <a:cubicBezTo>
                  <a:pt x="1558" y="265"/>
                  <a:pt x="1558" y="267"/>
                  <a:pt x="1559" y="269"/>
                </a:cubicBezTo>
                <a:cubicBezTo>
                  <a:pt x="1559" y="269"/>
                  <a:pt x="1560" y="269"/>
                  <a:pt x="1561" y="269"/>
                </a:cubicBezTo>
                <a:close/>
                <a:moveTo>
                  <a:pt x="1390" y="442"/>
                </a:moveTo>
                <a:cubicBezTo>
                  <a:pt x="1421" y="411"/>
                  <a:pt x="1421" y="411"/>
                  <a:pt x="1421" y="411"/>
                </a:cubicBezTo>
                <a:cubicBezTo>
                  <a:pt x="1422" y="410"/>
                  <a:pt x="1422" y="408"/>
                  <a:pt x="1421" y="407"/>
                </a:cubicBezTo>
                <a:cubicBezTo>
                  <a:pt x="1419" y="406"/>
                  <a:pt x="1417" y="406"/>
                  <a:pt x="1416" y="407"/>
                </a:cubicBezTo>
                <a:cubicBezTo>
                  <a:pt x="1386" y="438"/>
                  <a:pt x="1386" y="438"/>
                  <a:pt x="1386" y="438"/>
                </a:cubicBezTo>
                <a:cubicBezTo>
                  <a:pt x="1384" y="439"/>
                  <a:pt x="1384" y="441"/>
                  <a:pt x="1386" y="442"/>
                </a:cubicBezTo>
                <a:cubicBezTo>
                  <a:pt x="1386" y="442"/>
                  <a:pt x="1387" y="443"/>
                  <a:pt x="1388" y="443"/>
                </a:cubicBezTo>
                <a:cubicBezTo>
                  <a:pt x="1389" y="443"/>
                  <a:pt x="1389" y="442"/>
                  <a:pt x="1390" y="442"/>
                </a:cubicBezTo>
                <a:close/>
                <a:moveTo>
                  <a:pt x="1381" y="442"/>
                </a:moveTo>
                <a:cubicBezTo>
                  <a:pt x="1372" y="451"/>
                  <a:pt x="1372" y="451"/>
                  <a:pt x="1372" y="451"/>
                </a:cubicBezTo>
                <a:cubicBezTo>
                  <a:pt x="1371" y="452"/>
                  <a:pt x="1371" y="454"/>
                  <a:pt x="1372" y="455"/>
                </a:cubicBezTo>
                <a:cubicBezTo>
                  <a:pt x="1373" y="456"/>
                  <a:pt x="1373" y="456"/>
                  <a:pt x="1374" y="456"/>
                </a:cubicBezTo>
                <a:cubicBezTo>
                  <a:pt x="1375" y="456"/>
                  <a:pt x="1376" y="456"/>
                  <a:pt x="1376" y="455"/>
                </a:cubicBezTo>
                <a:cubicBezTo>
                  <a:pt x="1385" y="447"/>
                  <a:pt x="1385" y="447"/>
                  <a:pt x="1385" y="447"/>
                </a:cubicBezTo>
                <a:cubicBezTo>
                  <a:pt x="1386" y="446"/>
                  <a:pt x="1386" y="444"/>
                  <a:pt x="1385" y="442"/>
                </a:cubicBezTo>
                <a:cubicBezTo>
                  <a:pt x="1384" y="441"/>
                  <a:pt x="1382" y="441"/>
                  <a:pt x="1381" y="442"/>
                </a:cubicBezTo>
                <a:close/>
                <a:moveTo>
                  <a:pt x="1537" y="287"/>
                </a:moveTo>
                <a:cubicBezTo>
                  <a:pt x="1529" y="296"/>
                  <a:pt x="1529" y="296"/>
                  <a:pt x="1529" y="296"/>
                </a:cubicBezTo>
                <a:cubicBezTo>
                  <a:pt x="1522" y="302"/>
                  <a:pt x="1522" y="302"/>
                  <a:pt x="1522" y="302"/>
                </a:cubicBezTo>
                <a:cubicBezTo>
                  <a:pt x="1521" y="303"/>
                  <a:pt x="1521" y="305"/>
                  <a:pt x="1522" y="306"/>
                </a:cubicBezTo>
                <a:cubicBezTo>
                  <a:pt x="1523" y="306"/>
                  <a:pt x="1523" y="306"/>
                  <a:pt x="1524" y="306"/>
                </a:cubicBezTo>
                <a:cubicBezTo>
                  <a:pt x="1525" y="306"/>
                  <a:pt x="1526" y="306"/>
                  <a:pt x="1526" y="306"/>
                </a:cubicBezTo>
                <a:cubicBezTo>
                  <a:pt x="1531" y="301"/>
                  <a:pt x="1531" y="301"/>
                  <a:pt x="1531" y="301"/>
                </a:cubicBezTo>
                <a:cubicBezTo>
                  <a:pt x="1531" y="300"/>
                  <a:pt x="1531" y="300"/>
                  <a:pt x="1531" y="300"/>
                </a:cubicBezTo>
                <a:cubicBezTo>
                  <a:pt x="1541" y="290"/>
                  <a:pt x="1541" y="290"/>
                  <a:pt x="1541" y="290"/>
                </a:cubicBezTo>
                <a:cubicBezTo>
                  <a:pt x="1543" y="289"/>
                  <a:pt x="1543" y="288"/>
                  <a:pt x="1541" y="286"/>
                </a:cubicBezTo>
                <a:cubicBezTo>
                  <a:pt x="1540" y="285"/>
                  <a:pt x="1538" y="285"/>
                  <a:pt x="1537" y="287"/>
                </a:cubicBezTo>
                <a:close/>
                <a:moveTo>
                  <a:pt x="1348" y="475"/>
                </a:moveTo>
                <a:cubicBezTo>
                  <a:pt x="1346" y="477"/>
                  <a:pt x="1346" y="477"/>
                  <a:pt x="1346" y="477"/>
                </a:cubicBezTo>
                <a:cubicBezTo>
                  <a:pt x="1345" y="478"/>
                  <a:pt x="1345" y="480"/>
                  <a:pt x="1346" y="481"/>
                </a:cubicBezTo>
                <a:cubicBezTo>
                  <a:pt x="1347" y="482"/>
                  <a:pt x="1348" y="482"/>
                  <a:pt x="1348" y="482"/>
                </a:cubicBezTo>
                <a:cubicBezTo>
                  <a:pt x="1349" y="482"/>
                  <a:pt x="1350" y="482"/>
                  <a:pt x="1350" y="481"/>
                </a:cubicBezTo>
                <a:cubicBezTo>
                  <a:pt x="1352" y="480"/>
                  <a:pt x="1352" y="480"/>
                  <a:pt x="1352" y="480"/>
                </a:cubicBezTo>
                <a:cubicBezTo>
                  <a:pt x="1353" y="478"/>
                  <a:pt x="1353" y="477"/>
                  <a:pt x="1352" y="475"/>
                </a:cubicBezTo>
                <a:cubicBezTo>
                  <a:pt x="1351" y="474"/>
                  <a:pt x="1349" y="474"/>
                  <a:pt x="1348" y="475"/>
                </a:cubicBezTo>
                <a:close/>
                <a:moveTo>
                  <a:pt x="1374" y="471"/>
                </a:moveTo>
                <a:cubicBezTo>
                  <a:pt x="1375" y="471"/>
                  <a:pt x="1375" y="470"/>
                  <a:pt x="1376" y="470"/>
                </a:cubicBezTo>
                <a:cubicBezTo>
                  <a:pt x="1383" y="463"/>
                  <a:pt x="1383" y="463"/>
                  <a:pt x="1383" y="463"/>
                </a:cubicBezTo>
                <a:cubicBezTo>
                  <a:pt x="1384" y="462"/>
                  <a:pt x="1384" y="460"/>
                  <a:pt x="1383" y="459"/>
                </a:cubicBezTo>
                <a:cubicBezTo>
                  <a:pt x="1381" y="458"/>
                  <a:pt x="1379" y="458"/>
                  <a:pt x="1378" y="459"/>
                </a:cubicBezTo>
                <a:cubicBezTo>
                  <a:pt x="1372" y="465"/>
                  <a:pt x="1372" y="465"/>
                  <a:pt x="1372" y="465"/>
                </a:cubicBezTo>
                <a:cubicBezTo>
                  <a:pt x="1370" y="467"/>
                  <a:pt x="1370" y="469"/>
                  <a:pt x="1372" y="470"/>
                </a:cubicBezTo>
                <a:cubicBezTo>
                  <a:pt x="1372" y="470"/>
                  <a:pt x="1373" y="471"/>
                  <a:pt x="1374" y="471"/>
                </a:cubicBezTo>
                <a:close/>
                <a:moveTo>
                  <a:pt x="1540" y="297"/>
                </a:moveTo>
                <a:cubicBezTo>
                  <a:pt x="1537" y="300"/>
                  <a:pt x="1537" y="300"/>
                  <a:pt x="1537" y="300"/>
                </a:cubicBezTo>
                <a:cubicBezTo>
                  <a:pt x="1537" y="301"/>
                  <a:pt x="1536" y="301"/>
                  <a:pt x="1536" y="301"/>
                </a:cubicBezTo>
                <a:cubicBezTo>
                  <a:pt x="1536" y="301"/>
                  <a:pt x="1536" y="301"/>
                  <a:pt x="1535" y="302"/>
                </a:cubicBezTo>
                <a:cubicBezTo>
                  <a:pt x="1530" y="307"/>
                  <a:pt x="1530" y="307"/>
                  <a:pt x="1530" y="307"/>
                </a:cubicBezTo>
                <a:cubicBezTo>
                  <a:pt x="1529" y="308"/>
                  <a:pt x="1529" y="310"/>
                  <a:pt x="1530" y="312"/>
                </a:cubicBezTo>
                <a:cubicBezTo>
                  <a:pt x="1530" y="312"/>
                  <a:pt x="1531" y="312"/>
                  <a:pt x="1532" y="312"/>
                </a:cubicBezTo>
                <a:cubicBezTo>
                  <a:pt x="1533" y="312"/>
                  <a:pt x="1534" y="312"/>
                  <a:pt x="1534" y="312"/>
                </a:cubicBezTo>
                <a:cubicBezTo>
                  <a:pt x="1540" y="306"/>
                  <a:pt x="1540" y="306"/>
                  <a:pt x="1540" y="306"/>
                </a:cubicBezTo>
                <a:cubicBezTo>
                  <a:pt x="1540" y="306"/>
                  <a:pt x="1540" y="305"/>
                  <a:pt x="1540" y="305"/>
                </a:cubicBezTo>
                <a:cubicBezTo>
                  <a:pt x="1541" y="305"/>
                  <a:pt x="1541" y="305"/>
                  <a:pt x="1541" y="305"/>
                </a:cubicBezTo>
                <a:cubicBezTo>
                  <a:pt x="1545" y="301"/>
                  <a:pt x="1545" y="301"/>
                  <a:pt x="1545" y="301"/>
                </a:cubicBezTo>
                <a:cubicBezTo>
                  <a:pt x="1546" y="300"/>
                  <a:pt x="1546" y="298"/>
                  <a:pt x="1545" y="297"/>
                </a:cubicBezTo>
                <a:cubicBezTo>
                  <a:pt x="1544" y="296"/>
                  <a:pt x="1542" y="296"/>
                  <a:pt x="1540" y="297"/>
                </a:cubicBezTo>
                <a:close/>
                <a:moveTo>
                  <a:pt x="1545" y="297"/>
                </a:moveTo>
                <a:cubicBezTo>
                  <a:pt x="1545" y="297"/>
                  <a:pt x="1546" y="297"/>
                  <a:pt x="1547" y="297"/>
                </a:cubicBezTo>
                <a:cubicBezTo>
                  <a:pt x="1548" y="297"/>
                  <a:pt x="1549" y="297"/>
                  <a:pt x="1549" y="297"/>
                </a:cubicBezTo>
                <a:cubicBezTo>
                  <a:pt x="1576" y="269"/>
                  <a:pt x="1576" y="269"/>
                  <a:pt x="1576" y="269"/>
                </a:cubicBezTo>
                <a:cubicBezTo>
                  <a:pt x="1578" y="268"/>
                  <a:pt x="1578" y="266"/>
                  <a:pt x="1576" y="265"/>
                </a:cubicBezTo>
                <a:cubicBezTo>
                  <a:pt x="1575" y="264"/>
                  <a:pt x="1573" y="264"/>
                  <a:pt x="1572" y="265"/>
                </a:cubicBezTo>
                <a:cubicBezTo>
                  <a:pt x="1545" y="292"/>
                  <a:pt x="1545" y="292"/>
                  <a:pt x="1545" y="292"/>
                </a:cubicBezTo>
                <a:cubicBezTo>
                  <a:pt x="1544" y="293"/>
                  <a:pt x="1544" y="295"/>
                  <a:pt x="1545" y="297"/>
                </a:cubicBezTo>
                <a:close/>
                <a:moveTo>
                  <a:pt x="1468" y="369"/>
                </a:moveTo>
                <a:cubicBezTo>
                  <a:pt x="1467" y="370"/>
                  <a:pt x="1467" y="370"/>
                  <a:pt x="1467" y="370"/>
                </a:cubicBezTo>
                <a:cubicBezTo>
                  <a:pt x="1465" y="372"/>
                  <a:pt x="1465" y="374"/>
                  <a:pt x="1467" y="375"/>
                </a:cubicBezTo>
                <a:cubicBezTo>
                  <a:pt x="1467" y="375"/>
                  <a:pt x="1468" y="376"/>
                  <a:pt x="1469" y="376"/>
                </a:cubicBezTo>
                <a:cubicBezTo>
                  <a:pt x="1470" y="376"/>
                  <a:pt x="1470" y="375"/>
                  <a:pt x="1471" y="375"/>
                </a:cubicBezTo>
                <a:cubicBezTo>
                  <a:pt x="1472" y="373"/>
                  <a:pt x="1472" y="373"/>
                  <a:pt x="1472" y="373"/>
                </a:cubicBezTo>
                <a:cubicBezTo>
                  <a:pt x="1474" y="372"/>
                  <a:pt x="1474" y="370"/>
                  <a:pt x="1472" y="369"/>
                </a:cubicBezTo>
                <a:cubicBezTo>
                  <a:pt x="1471" y="368"/>
                  <a:pt x="1469" y="368"/>
                  <a:pt x="1468" y="369"/>
                </a:cubicBezTo>
                <a:close/>
                <a:moveTo>
                  <a:pt x="1397" y="447"/>
                </a:moveTo>
                <a:cubicBezTo>
                  <a:pt x="1398" y="447"/>
                  <a:pt x="1399" y="447"/>
                  <a:pt x="1400" y="446"/>
                </a:cubicBezTo>
                <a:cubicBezTo>
                  <a:pt x="1426" y="420"/>
                  <a:pt x="1426" y="420"/>
                  <a:pt x="1426" y="420"/>
                </a:cubicBezTo>
                <a:cubicBezTo>
                  <a:pt x="1428" y="417"/>
                  <a:pt x="1428" y="417"/>
                  <a:pt x="1428" y="417"/>
                </a:cubicBezTo>
                <a:cubicBezTo>
                  <a:pt x="1430" y="416"/>
                  <a:pt x="1430" y="414"/>
                  <a:pt x="1428" y="413"/>
                </a:cubicBezTo>
                <a:cubicBezTo>
                  <a:pt x="1427" y="412"/>
                  <a:pt x="1425" y="412"/>
                  <a:pt x="1424" y="413"/>
                </a:cubicBezTo>
                <a:cubicBezTo>
                  <a:pt x="1422" y="415"/>
                  <a:pt x="1422" y="415"/>
                  <a:pt x="1422" y="415"/>
                </a:cubicBezTo>
                <a:cubicBezTo>
                  <a:pt x="1422" y="415"/>
                  <a:pt x="1421" y="416"/>
                  <a:pt x="1421" y="416"/>
                </a:cubicBezTo>
                <a:cubicBezTo>
                  <a:pt x="1395" y="442"/>
                  <a:pt x="1395" y="442"/>
                  <a:pt x="1395" y="442"/>
                </a:cubicBezTo>
                <a:cubicBezTo>
                  <a:pt x="1394" y="443"/>
                  <a:pt x="1394" y="445"/>
                  <a:pt x="1395" y="446"/>
                </a:cubicBezTo>
                <a:cubicBezTo>
                  <a:pt x="1396" y="447"/>
                  <a:pt x="1397" y="447"/>
                  <a:pt x="1397" y="447"/>
                </a:cubicBezTo>
                <a:close/>
                <a:moveTo>
                  <a:pt x="1431" y="420"/>
                </a:moveTo>
                <a:cubicBezTo>
                  <a:pt x="1402" y="449"/>
                  <a:pt x="1402" y="449"/>
                  <a:pt x="1402" y="449"/>
                </a:cubicBezTo>
                <a:cubicBezTo>
                  <a:pt x="1400" y="451"/>
                  <a:pt x="1400" y="453"/>
                  <a:pt x="1402" y="454"/>
                </a:cubicBezTo>
                <a:cubicBezTo>
                  <a:pt x="1402" y="454"/>
                  <a:pt x="1403" y="455"/>
                  <a:pt x="1404" y="455"/>
                </a:cubicBezTo>
                <a:cubicBezTo>
                  <a:pt x="1405" y="455"/>
                  <a:pt x="1405" y="454"/>
                  <a:pt x="1406" y="454"/>
                </a:cubicBezTo>
                <a:cubicBezTo>
                  <a:pt x="1435" y="424"/>
                  <a:pt x="1435" y="424"/>
                  <a:pt x="1435" y="424"/>
                </a:cubicBezTo>
                <a:cubicBezTo>
                  <a:pt x="1436" y="423"/>
                  <a:pt x="1436" y="421"/>
                  <a:pt x="1435" y="420"/>
                </a:cubicBezTo>
                <a:cubicBezTo>
                  <a:pt x="1434" y="419"/>
                  <a:pt x="1432" y="419"/>
                  <a:pt x="1431" y="420"/>
                </a:cubicBezTo>
                <a:close/>
                <a:moveTo>
                  <a:pt x="1578" y="277"/>
                </a:moveTo>
                <a:cubicBezTo>
                  <a:pt x="1577" y="276"/>
                  <a:pt x="1575" y="276"/>
                  <a:pt x="1574" y="277"/>
                </a:cubicBezTo>
                <a:cubicBezTo>
                  <a:pt x="1560" y="291"/>
                  <a:pt x="1560" y="291"/>
                  <a:pt x="1560" y="291"/>
                </a:cubicBezTo>
                <a:cubicBezTo>
                  <a:pt x="1553" y="298"/>
                  <a:pt x="1553" y="298"/>
                  <a:pt x="1553" y="298"/>
                </a:cubicBezTo>
                <a:cubicBezTo>
                  <a:pt x="1552" y="300"/>
                  <a:pt x="1552" y="301"/>
                  <a:pt x="1553" y="303"/>
                </a:cubicBezTo>
                <a:cubicBezTo>
                  <a:pt x="1553" y="303"/>
                  <a:pt x="1554" y="304"/>
                  <a:pt x="1555" y="304"/>
                </a:cubicBezTo>
                <a:cubicBezTo>
                  <a:pt x="1556" y="304"/>
                  <a:pt x="1556" y="303"/>
                  <a:pt x="1557" y="303"/>
                </a:cubicBezTo>
                <a:cubicBezTo>
                  <a:pt x="1570" y="290"/>
                  <a:pt x="1570" y="290"/>
                  <a:pt x="1570" y="290"/>
                </a:cubicBezTo>
                <a:cubicBezTo>
                  <a:pt x="1570" y="290"/>
                  <a:pt x="1570" y="290"/>
                  <a:pt x="1570" y="290"/>
                </a:cubicBezTo>
                <a:cubicBezTo>
                  <a:pt x="1578" y="282"/>
                  <a:pt x="1578" y="282"/>
                  <a:pt x="1578" y="282"/>
                </a:cubicBezTo>
                <a:cubicBezTo>
                  <a:pt x="1579" y="280"/>
                  <a:pt x="1579" y="279"/>
                  <a:pt x="1578" y="277"/>
                </a:cubicBezTo>
                <a:close/>
                <a:moveTo>
                  <a:pt x="1361" y="497"/>
                </a:moveTo>
                <a:cubicBezTo>
                  <a:pt x="1362" y="497"/>
                  <a:pt x="1363" y="497"/>
                  <a:pt x="1363" y="497"/>
                </a:cubicBezTo>
                <a:cubicBezTo>
                  <a:pt x="1368" y="492"/>
                  <a:pt x="1368" y="492"/>
                  <a:pt x="1368" y="492"/>
                </a:cubicBezTo>
                <a:cubicBezTo>
                  <a:pt x="1369" y="491"/>
                  <a:pt x="1369" y="489"/>
                  <a:pt x="1368" y="488"/>
                </a:cubicBezTo>
                <a:cubicBezTo>
                  <a:pt x="1367" y="486"/>
                  <a:pt x="1365" y="486"/>
                  <a:pt x="1364" y="488"/>
                </a:cubicBezTo>
                <a:cubicBezTo>
                  <a:pt x="1359" y="492"/>
                  <a:pt x="1359" y="492"/>
                  <a:pt x="1359" y="492"/>
                </a:cubicBezTo>
                <a:cubicBezTo>
                  <a:pt x="1358" y="493"/>
                  <a:pt x="1358" y="495"/>
                  <a:pt x="1359" y="497"/>
                </a:cubicBezTo>
                <a:cubicBezTo>
                  <a:pt x="1359" y="497"/>
                  <a:pt x="1360" y="497"/>
                  <a:pt x="1361" y="497"/>
                </a:cubicBezTo>
                <a:close/>
                <a:moveTo>
                  <a:pt x="1381" y="478"/>
                </a:moveTo>
                <a:cubicBezTo>
                  <a:pt x="1381" y="478"/>
                  <a:pt x="1382" y="478"/>
                  <a:pt x="1383" y="477"/>
                </a:cubicBezTo>
                <a:cubicBezTo>
                  <a:pt x="1388" y="472"/>
                  <a:pt x="1388" y="472"/>
                  <a:pt x="1388" y="472"/>
                </a:cubicBezTo>
                <a:cubicBezTo>
                  <a:pt x="1389" y="470"/>
                  <a:pt x="1389" y="468"/>
                  <a:pt x="1388" y="467"/>
                </a:cubicBezTo>
                <a:cubicBezTo>
                  <a:pt x="1387" y="466"/>
                  <a:pt x="1385" y="466"/>
                  <a:pt x="1384" y="467"/>
                </a:cubicBezTo>
                <a:cubicBezTo>
                  <a:pt x="1379" y="473"/>
                  <a:pt x="1379" y="473"/>
                  <a:pt x="1379" y="473"/>
                </a:cubicBezTo>
                <a:cubicBezTo>
                  <a:pt x="1377" y="474"/>
                  <a:pt x="1377" y="476"/>
                  <a:pt x="1379" y="477"/>
                </a:cubicBezTo>
                <a:cubicBezTo>
                  <a:pt x="1379" y="478"/>
                  <a:pt x="1380" y="478"/>
                  <a:pt x="1381" y="478"/>
                </a:cubicBezTo>
                <a:close/>
                <a:moveTo>
                  <a:pt x="1535" y="316"/>
                </a:moveTo>
                <a:cubicBezTo>
                  <a:pt x="1535" y="317"/>
                  <a:pt x="1535" y="317"/>
                  <a:pt x="1535" y="317"/>
                </a:cubicBezTo>
                <a:cubicBezTo>
                  <a:pt x="1533" y="318"/>
                  <a:pt x="1533" y="320"/>
                  <a:pt x="1535" y="321"/>
                </a:cubicBezTo>
                <a:cubicBezTo>
                  <a:pt x="1535" y="321"/>
                  <a:pt x="1536" y="322"/>
                  <a:pt x="1537" y="322"/>
                </a:cubicBezTo>
                <a:cubicBezTo>
                  <a:pt x="1538" y="322"/>
                  <a:pt x="1538" y="321"/>
                  <a:pt x="1539" y="321"/>
                </a:cubicBezTo>
                <a:cubicBezTo>
                  <a:pt x="1539" y="320"/>
                  <a:pt x="1539" y="320"/>
                  <a:pt x="1539" y="320"/>
                </a:cubicBezTo>
                <a:cubicBezTo>
                  <a:pt x="1541" y="319"/>
                  <a:pt x="1541" y="317"/>
                  <a:pt x="1539" y="316"/>
                </a:cubicBezTo>
                <a:cubicBezTo>
                  <a:pt x="1538" y="315"/>
                  <a:pt x="1536" y="315"/>
                  <a:pt x="1535" y="316"/>
                </a:cubicBezTo>
                <a:close/>
                <a:moveTo>
                  <a:pt x="1488" y="363"/>
                </a:moveTo>
                <a:cubicBezTo>
                  <a:pt x="1487" y="364"/>
                  <a:pt x="1487" y="366"/>
                  <a:pt x="1488" y="367"/>
                </a:cubicBezTo>
                <a:cubicBezTo>
                  <a:pt x="1489" y="368"/>
                  <a:pt x="1490" y="368"/>
                  <a:pt x="1490" y="368"/>
                </a:cubicBezTo>
                <a:cubicBezTo>
                  <a:pt x="1491" y="368"/>
                  <a:pt x="1492" y="368"/>
                  <a:pt x="1492" y="367"/>
                </a:cubicBezTo>
                <a:cubicBezTo>
                  <a:pt x="1499" y="361"/>
                  <a:pt x="1499" y="361"/>
                  <a:pt x="1499" y="361"/>
                </a:cubicBezTo>
                <a:cubicBezTo>
                  <a:pt x="1500" y="359"/>
                  <a:pt x="1500" y="357"/>
                  <a:pt x="1499" y="356"/>
                </a:cubicBezTo>
                <a:cubicBezTo>
                  <a:pt x="1498" y="355"/>
                  <a:pt x="1496" y="355"/>
                  <a:pt x="1495" y="356"/>
                </a:cubicBezTo>
                <a:lnTo>
                  <a:pt x="1488" y="363"/>
                </a:lnTo>
                <a:close/>
                <a:moveTo>
                  <a:pt x="1362" y="503"/>
                </a:moveTo>
                <a:cubicBezTo>
                  <a:pt x="1359" y="506"/>
                  <a:pt x="1359" y="506"/>
                  <a:pt x="1359" y="506"/>
                </a:cubicBezTo>
                <a:cubicBezTo>
                  <a:pt x="1358" y="507"/>
                  <a:pt x="1358" y="509"/>
                  <a:pt x="1359" y="510"/>
                </a:cubicBezTo>
                <a:cubicBezTo>
                  <a:pt x="1360" y="511"/>
                  <a:pt x="1361" y="511"/>
                  <a:pt x="1361" y="511"/>
                </a:cubicBezTo>
                <a:cubicBezTo>
                  <a:pt x="1362" y="511"/>
                  <a:pt x="1363" y="511"/>
                  <a:pt x="1364" y="510"/>
                </a:cubicBezTo>
                <a:cubicBezTo>
                  <a:pt x="1366" y="508"/>
                  <a:pt x="1366" y="508"/>
                  <a:pt x="1366" y="508"/>
                </a:cubicBezTo>
                <a:cubicBezTo>
                  <a:pt x="1367" y="507"/>
                  <a:pt x="1367" y="505"/>
                  <a:pt x="1366" y="503"/>
                </a:cubicBezTo>
                <a:cubicBezTo>
                  <a:pt x="1365" y="502"/>
                  <a:pt x="1363" y="502"/>
                  <a:pt x="1362" y="503"/>
                </a:cubicBezTo>
                <a:close/>
                <a:moveTo>
                  <a:pt x="1378" y="496"/>
                </a:moveTo>
                <a:cubicBezTo>
                  <a:pt x="1379" y="495"/>
                  <a:pt x="1379" y="493"/>
                  <a:pt x="1378" y="492"/>
                </a:cubicBezTo>
                <a:cubicBezTo>
                  <a:pt x="1376" y="491"/>
                  <a:pt x="1374" y="491"/>
                  <a:pt x="1373" y="492"/>
                </a:cubicBezTo>
                <a:cubicBezTo>
                  <a:pt x="1366" y="499"/>
                  <a:pt x="1366" y="499"/>
                  <a:pt x="1366" y="499"/>
                </a:cubicBezTo>
                <a:cubicBezTo>
                  <a:pt x="1365" y="500"/>
                  <a:pt x="1365" y="502"/>
                  <a:pt x="1366" y="503"/>
                </a:cubicBezTo>
                <a:cubicBezTo>
                  <a:pt x="1367" y="504"/>
                  <a:pt x="1368" y="504"/>
                  <a:pt x="1369" y="504"/>
                </a:cubicBezTo>
                <a:cubicBezTo>
                  <a:pt x="1369" y="504"/>
                  <a:pt x="1370" y="504"/>
                  <a:pt x="1371" y="503"/>
                </a:cubicBezTo>
                <a:lnTo>
                  <a:pt x="1378" y="496"/>
                </a:lnTo>
                <a:close/>
                <a:moveTo>
                  <a:pt x="1387" y="486"/>
                </a:moveTo>
                <a:cubicBezTo>
                  <a:pt x="1387" y="486"/>
                  <a:pt x="1388" y="486"/>
                  <a:pt x="1389" y="485"/>
                </a:cubicBezTo>
                <a:cubicBezTo>
                  <a:pt x="1393" y="480"/>
                  <a:pt x="1393" y="480"/>
                  <a:pt x="1393" y="480"/>
                </a:cubicBezTo>
                <a:cubicBezTo>
                  <a:pt x="1395" y="479"/>
                  <a:pt x="1395" y="477"/>
                  <a:pt x="1393" y="476"/>
                </a:cubicBezTo>
                <a:cubicBezTo>
                  <a:pt x="1392" y="475"/>
                  <a:pt x="1390" y="475"/>
                  <a:pt x="1389" y="476"/>
                </a:cubicBezTo>
                <a:cubicBezTo>
                  <a:pt x="1384" y="481"/>
                  <a:pt x="1384" y="481"/>
                  <a:pt x="1384" y="481"/>
                </a:cubicBezTo>
                <a:cubicBezTo>
                  <a:pt x="1383" y="482"/>
                  <a:pt x="1383" y="484"/>
                  <a:pt x="1384" y="485"/>
                </a:cubicBezTo>
                <a:cubicBezTo>
                  <a:pt x="1385" y="486"/>
                  <a:pt x="1386" y="486"/>
                  <a:pt x="1387" y="486"/>
                </a:cubicBezTo>
                <a:close/>
                <a:moveTo>
                  <a:pt x="1493" y="380"/>
                </a:moveTo>
                <a:cubicBezTo>
                  <a:pt x="1494" y="380"/>
                  <a:pt x="1494" y="379"/>
                  <a:pt x="1495" y="379"/>
                </a:cubicBezTo>
                <a:cubicBezTo>
                  <a:pt x="1499" y="375"/>
                  <a:pt x="1499" y="375"/>
                  <a:pt x="1499" y="375"/>
                </a:cubicBezTo>
                <a:cubicBezTo>
                  <a:pt x="1500" y="374"/>
                  <a:pt x="1500" y="372"/>
                  <a:pt x="1499" y="371"/>
                </a:cubicBezTo>
                <a:cubicBezTo>
                  <a:pt x="1497" y="370"/>
                  <a:pt x="1495" y="370"/>
                  <a:pt x="1494" y="371"/>
                </a:cubicBezTo>
                <a:cubicBezTo>
                  <a:pt x="1491" y="374"/>
                  <a:pt x="1491" y="374"/>
                  <a:pt x="1491" y="374"/>
                </a:cubicBezTo>
                <a:cubicBezTo>
                  <a:pt x="1489" y="376"/>
                  <a:pt x="1489" y="378"/>
                  <a:pt x="1491" y="379"/>
                </a:cubicBezTo>
                <a:cubicBezTo>
                  <a:pt x="1491" y="379"/>
                  <a:pt x="1492" y="380"/>
                  <a:pt x="1493" y="380"/>
                </a:cubicBezTo>
                <a:close/>
                <a:moveTo>
                  <a:pt x="1412" y="460"/>
                </a:moveTo>
                <a:cubicBezTo>
                  <a:pt x="1413" y="460"/>
                  <a:pt x="1414" y="460"/>
                  <a:pt x="1414" y="460"/>
                </a:cubicBezTo>
                <a:cubicBezTo>
                  <a:pt x="1440" y="434"/>
                  <a:pt x="1440" y="434"/>
                  <a:pt x="1440" y="434"/>
                </a:cubicBezTo>
                <a:cubicBezTo>
                  <a:pt x="1441" y="433"/>
                  <a:pt x="1441" y="431"/>
                  <a:pt x="1440" y="430"/>
                </a:cubicBezTo>
                <a:cubicBezTo>
                  <a:pt x="1439" y="428"/>
                  <a:pt x="1437" y="428"/>
                  <a:pt x="1435" y="430"/>
                </a:cubicBezTo>
                <a:cubicBezTo>
                  <a:pt x="1410" y="455"/>
                  <a:pt x="1410" y="455"/>
                  <a:pt x="1410" y="455"/>
                </a:cubicBezTo>
                <a:cubicBezTo>
                  <a:pt x="1409" y="456"/>
                  <a:pt x="1409" y="458"/>
                  <a:pt x="1410" y="460"/>
                </a:cubicBezTo>
                <a:cubicBezTo>
                  <a:pt x="1410" y="460"/>
                  <a:pt x="1411" y="460"/>
                  <a:pt x="1412" y="460"/>
                </a:cubicBezTo>
                <a:close/>
                <a:moveTo>
                  <a:pt x="1384" y="503"/>
                </a:moveTo>
                <a:cubicBezTo>
                  <a:pt x="1386" y="502"/>
                  <a:pt x="1386" y="500"/>
                  <a:pt x="1384" y="499"/>
                </a:cubicBezTo>
                <a:cubicBezTo>
                  <a:pt x="1383" y="498"/>
                  <a:pt x="1381" y="498"/>
                  <a:pt x="1380" y="499"/>
                </a:cubicBezTo>
                <a:cubicBezTo>
                  <a:pt x="1371" y="508"/>
                  <a:pt x="1371" y="508"/>
                  <a:pt x="1371" y="508"/>
                </a:cubicBezTo>
                <a:cubicBezTo>
                  <a:pt x="1370" y="509"/>
                  <a:pt x="1370" y="511"/>
                  <a:pt x="1371" y="512"/>
                </a:cubicBezTo>
                <a:cubicBezTo>
                  <a:pt x="1372" y="513"/>
                  <a:pt x="1373" y="513"/>
                  <a:pt x="1373" y="513"/>
                </a:cubicBezTo>
                <a:cubicBezTo>
                  <a:pt x="1374" y="513"/>
                  <a:pt x="1375" y="513"/>
                  <a:pt x="1375" y="512"/>
                </a:cubicBezTo>
                <a:lnTo>
                  <a:pt x="1384" y="503"/>
                </a:lnTo>
                <a:close/>
                <a:moveTo>
                  <a:pt x="1431" y="457"/>
                </a:moveTo>
                <a:cubicBezTo>
                  <a:pt x="1441" y="447"/>
                  <a:pt x="1441" y="447"/>
                  <a:pt x="1441" y="447"/>
                </a:cubicBezTo>
                <a:cubicBezTo>
                  <a:pt x="1442" y="446"/>
                  <a:pt x="1442" y="444"/>
                  <a:pt x="1441" y="443"/>
                </a:cubicBezTo>
                <a:cubicBezTo>
                  <a:pt x="1440" y="441"/>
                  <a:pt x="1438" y="441"/>
                  <a:pt x="1436" y="443"/>
                </a:cubicBezTo>
                <a:cubicBezTo>
                  <a:pt x="1427" y="452"/>
                  <a:pt x="1427" y="452"/>
                  <a:pt x="1427" y="452"/>
                </a:cubicBezTo>
                <a:cubicBezTo>
                  <a:pt x="1426" y="454"/>
                  <a:pt x="1426" y="455"/>
                  <a:pt x="1427" y="457"/>
                </a:cubicBezTo>
                <a:cubicBezTo>
                  <a:pt x="1427" y="457"/>
                  <a:pt x="1428" y="458"/>
                  <a:pt x="1429" y="458"/>
                </a:cubicBezTo>
                <a:cubicBezTo>
                  <a:pt x="1430" y="458"/>
                  <a:pt x="1430" y="457"/>
                  <a:pt x="1431" y="457"/>
                </a:cubicBezTo>
                <a:close/>
                <a:moveTo>
                  <a:pt x="1388" y="496"/>
                </a:moveTo>
                <a:cubicBezTo>
                  <a:pt x="1388" y="496"/>
                  <a:pt x="1389" y="497"/>
                  <a:pt x="1390" y="497"/>
                </a:cubicBezTo>
                <a:cubicBezTo>
                  <a:pt x="1391" y="497"/>
                  <a:pt x="1391" y="496"/>
                  <a:pt x="1392" y="496"/>
                </a:cubicBezTo>
                <a:cubicBezTo>
                  <a:pt x="1402" y="486"/>
                  <a:pt x="1402" y="486"/>
                  <a:pt x="1402" y="486"/>
                </a:cubicBezTo>
                <a:cubicBezTo>
                  <a:pt x="1403" y="485"/>
                  <a:pt x="1403" y="483"/>
                  <a:pt x="1402" y="481"/>
                </a:cubicBezTo>
                <a:cubicBezTo>
                  <a:pt x="1401" y="480"/>
                  <a:pt x="1399" y="480"/>
                  <a:pt x="1398" y="481"/>
                </a:cubicBezTo>
                <a:cubicBezTo>
                  <a:pt x="1388" y="491"/>
                  <a:pt x="1388" y="491"/>
                  <a:pt x="1388" y="491"/>
                </a:cubicBezTo>
                <a:cubicBezTo>
                  <a:pt x="1386" y="493"/>
                  <a:pt x="1386" y="495"/>
                  <a:pt x="1388" y="496"/>
                </a:cubicBezTo>
                <a:close/>
                <a:moveTo>
                  <a:pt x="1418" y="470"/>
                </a:moveTo>
                <a:cubicBezTo>
                  <a:pt x="1427" y="461"/>
                  <a:pt x="1427" y="461"/>
                  <a:pt x="1427" y="461"/>
                </a:cubicBezTo>
                <a:cubicBezTo>
                  <a:pt x="1428" y="460"/>
                  <a:pt x="1428" y="458"/>
                  <a:pt x="1427" y="457"/>
                </a:cubicBezTo>
                <a:cubicBezTo>
                  <a:pt x="1425" y="456"/>
                  <a:pt x="1424" y="456"/>
                  <a:pt x="1423" y="457"/>
                </a:cubicBezTo>
                <a:cubicBezTo>
                  <a:pt x="1418" y="462"/>
                  <a:pt x="1418" y="462"/>
                  <a:pt x="1418" y="462"/>
                </a:cubicBezTo>
                <a:cubicBezTo>
                  <a:pt x="1418" y="462"/>
                  <a:pt x="1418" y="462"/>
                  <a:pt x="1418" y="462"/>
                </a:cubicBezTo>
                <a:cubicBezTo>
                  <a:pt x="1414" y="465"/>
                  <a:pt x="1414" y="465"/>
                  <a:pt x="1414" y="465"/>
                </a:cubicBezTo>
                <a:cubicBezTo>
                  <a:pt x="1413" y="466"/>
                  <a:pt x="1413" y="468"/>
                  <a:pt x="1414" y="470"/>
                </a:cubicBezTo>
                <a:cubicBezTo>
                  <a:pt x="1415" y="470"/>
                  <a:pt x="1415" y="470"/>
                  <a:pt x="1416" y="470"/>
                </a:cubicBezTo>
                <a:cubicBezTo>
                  <a:pt x="1417" y="470"/>
                  <a:pt x="1418" y="470"/>
                  <a:pt x="1418" y="470"/>
                </a:cubicBezTo>
                <a:close/>
                <a:moveTo>
                  <a:pt x="1378" y="519"/>
                </a:moveTo>
                <a:cubicBezTo>
                  <a:pt x="1379" y="520"/>
                  <a:pt x="1380" y="520"/>
                  <a:pt x="1380" y="520"/>
                </a:cubicBezTo>
                <a:cubicBezTo>
                  <a:pt x="1381" y="520"/>
                  <a:pt x="1382" y="520"/>
                  <a:pt x="1382" y="519"/>
                </a:cubicBezTo>
                <a:cubicBezTo>
                  <a:pt x="1391" y="511"/>
                  <a:pt x="1391" y="511"/>
                  <a:pt x="1391" y="511"/>
                </a:cubicBezTo>
                <a:cubicBezTo>
                  <a:pt x="1392" y="509"/>
                  <a:pt x="1392" y="507"/>
                  <a:pt x="1391" y="506"/>
                </a:cubicBezTo>
                <a:cubicBezTo>
                  <a:pt x="1390" y="505"/>
                  <a:pt x="1388" y="505"/>
                  <a:pt x="1387" y="506"/>
                </a:cubicBezTo>
                <a:cubicBezTo>
                  <a:pt x="1378" y="515"/>
                  <a:pt x="1378" y="515"/>
                  <a:pt x="1378" y="515"/>
                </a:cubicBezTo>
                <a:cubicBezTo>
                  <a:pt x="1377" y="516"/>
                  <a:pt x="1377" y="518"/>
                  <a:pt x="1378" y="519"/>
                </a:cubicBezTo>
                <a:close/>
                <a:moveTo>
                  <a:pt x="1394" y="507"/>
                </a:moveTo>
                <a:cubicBezTo>
                  <a:pt x="1395" y="507"/>
                  <a:pt x="1395" y="506"/>
                  <a:pt x="1396" y="506"/>
                </a:cubicBezTo>
                <a:cubicBezTo>
                  <a:pt x="1408" y="493"/>
                  <a:pt x="1408" y="493"/>
                  <a:pt x="1408" y="493"/>
                </a:cubicBezTo>
                <a:cubicBezTo>
                  <a:pt x="1410" y="492"/>
                  <a:pt x="1410" y="490"/>
                  <a:pt x="1408" y="489"/>
                </a:cubicBezTo>
                <a:cubicBezTo>
                  <a:pt x="1407" y="488"/>
                  <a:pt x="1405" y="488"/>
                  <a:pt x="1404" y="489"/>
                </a:cubicBezTo>
                <a:cubicBezTo>
                  <a:pt x="1392" y="501"/>
                  <a:pt x="1392" y="501"/>
                  <a:pt x="1392" y="501"/>
                </a:cubicBezTo>
                <a:cubicBezTo>
                  <a:pt x="1390" y="503"/>
                  <a:pt x="1390" y="504"/>
                  <a:pt x="1392" y="506"/>
                </a:cubicBezTo>
                <a:cubicBezTo>
                  <a:pt x="1392" y="506"/>
                  <a:pt x="1393" y="507"/>
                  <a:pt x="1394" y="507"/>
                </a:cubicBezTo>
                <a:close/>
                <a:moveTo>
                  <a:pt x="1382" y="529"/>
                </a:moveTo>
                <a:cubicBezTo>
                  <a:pt x="1381" y="528"/>
                  <a:pt x="1379" y="528"/>
                  <a:pt x="1378" y="529"/>
                </a:cubicBezTo>
                <a:cubicBezTo>
                  <a:pt x="1376" y="531"/>
                  <a:pt x="1376" y="531"/>
                  <a:pt x="1376" y="531"/>
                </a:cubicBezTo>
                <a:cubicBezTo>
                  <a:pt x="1374" y="533"/>
                  <a:pt x="1374" y="534"/>
                  <a:pt x="1376" y="536"/>
                </a:cubicBezTo>
                <a:cubicBezTo>
                  <a:pt x="1376" y="536"/>
                  <a:pt x="1377" y="537"/>
                  <a:pt x="1378" y="537"/>
                </a:cubicBezTo>
                <a:cubicBezTo>
                  <a:pt x="1379" y="537"/>
                  <a:pt x="1379" y="536"/>
                  <a:pt x="1380" y="536"/>
                </a:cubicBezTo>
                <a:cubicBezTo>
                  <a:pt x="1382" y="534"/>
                  <a:pt x="1382" y="534"/>
                  <a:pt x="1382" y="534"/>
                </a:cubicBezTo>
                <a:cubicBezTo>
                  <a:pt x="1383" y="533"/>
                  <a:pt x="1383" y="531"/>
                  <a:pt x="1382" y="529"/>
                </a:cubicBezTo>
                <a:close/>
                <a:moveTo>
                  <a:pt x="1385" y="529"/>
                </a:moveTo>
                <a:cubicBezTo>
                  <a:pt x="1386" y="529"/>
                  <a:pt x="1387" y="529"/>
                  <a:pt x="1388" y="528"/>
                </a:cubicBezTo>
                <a:cubicBezTo>
                  <a:pt x="1410" y="506"/>
                  <a:pt x="1410" y="506"/>
                  <a:pt x="1410" y="506"/>
                </a:cubicBezTo>
                <a:cubicBezTo>
                  <a:pt x="1411" y="505"/>
                  <a:pt x="1411" y="503"/>
                  <a:pt x="1410" y="502"/>
                </a:cubicBezTo>
                <a:cubicBezTo>
                  <a:pt x="1408" y="501"/>
                  <a:pt x="1406" y="501"/>
                  <a:pt x="1405" y="502"/>
                </a:cubicBezTo>
                <a:cubicBezTo>
                  <a:pt x="1397" y="509"/>
                  <a:pt x="1397" y="509"/>
                  <a:pt x="1397" y="509"/>
                </a:cubicBezTo>
                <a:cubicBezTo>
                  <a:pt x="1397" y="509"/>
                  <a:pt x="1397" y="509"/>
                  <a:pt x="1397" y="509"/>
                </a:cubicBezTo>
                <a:cubicBezTo>
                  <a:pt x="1382" y="524"/>
                  <a:pt x="1382" y="524"/>
                  <a:pt x="1382" y="524"/>
                </a:cubicBezTo>
                <a:cubicBezTo>
                  <a:pt x="1381" y="525"/>
                  <a:pt x="1382" y="527"/>
                  <a:pt x="1383" y="528"/>
                </a:cubicBezTo>
                <a:cubicBezTo>
                  <a:pt x="1383" y="529"/>
                  <a:pt x="1385" y="529"/>
                  <a:pt x="1385" y="529"/>
                </a:cubicBezTo>
                <a:close/>
                <a:moveTo>
                  <a:pt x="1498" y="417"/>
                </a:moveTo>
                <a:cubicBezTo>
                  <a:pt x="1499" y="417"/>
                  <a:pt x="1499" y="416"/>
                  <a:pt x="1500" y="416"/>
                </a:cubicBezTo>
                <a:cubicBezTo>
                  <a:pt x="1510" y="406"/>
                  <a:pt x="1510" y="406"/>
                  <a:pt x="1510" y="406"/>
                </a:cubicBezTo>
                <a:cubicBezTo>
                  <a:pt x="1511" y="404"/>
                  <a:pt x="1511" y="403"/>
                  <a:pt x="1510" y="401"/>
                </a:cubicBezTo>
                <a:cubicBezTo>
                  <a:pt x="1509" y="400"/>
                  <a:pt x="1507" y="400"/>
                  <a:pt x="1506" y="401"/>
                </a:cubicBezTo>
                <a:cubicBezTo>
                  <a:pt x="1496" y="411"/>
                  <a:pt x="1496" y="411"/>
                  <a:pt x="1496" y="411"/>
                </a:cubicBezTo>
                <a:cubicBezTo>
                  <a:pt x="1494" y="413"/>
                  <a:pt x="1494" y="415"/>
                  <a:pt x="1496" y="416"/>
                </a:cubicBezTo>
                <a:cubicBezTo>
                  <a:pt x="1496" y="416"/>
                  <a:pt x="1497" y="417"/>
                  <a:pt x="1498" y="417"/>
                </a:cubicBezTo>
                <a:close/>
                <a:moveTo>
                  <a:pt x="1384" y="537"/>
                </a:moveTo>
                <a:cubicBezTo>
                  <a:pt x="1383" y="538"/>
                  <a:pt x="1383" y="538"/>
                  <a:pt x="1383" y="538"/>
                </a:cubicBezTo>
                <a:cubicBezTo>
                  <a:pt x="1381" y="539"/>
                  <a:pt x="1381" y="541"/>
                  <a:pt x="1383" y="543"/>
                </a:cubicBezTo>
                <a:cubicBezTo>
                  <a:pt x="1383" y="543"/>
                  <a:pt x="1384" y="544"/>
                  <a:pt x="1385" y="544"/>
                </a:cubicBezTo>
                <a:cubicBezTo>
                  <a:pt x="1386" y="544"/>
                  <a:pt x="1386" y="543"/>
                  <a:pt x="1387" y="543"/>
                </a:cubicBezTo>
                <a:cubicBezTo>
                  <a:pt x="1388" y="542"/>
                  <a:pt x="1388" y="542"/>
                  <a:pt x="1388" y="542"/>
                </a:cubicBezTo>
                <a:cubicBezTo>
                  <a:pt x="1389" y="541"/>
                  <a:pt x="1389" y="539"/>
                  <a:pt x="1388" y="537"/>
                </a:cubicBezTo>
                <a:cubicBezTo>
                  <a:pt x="1387" y="536"/>
                  <a:pt x="1385" y="536"/>
                  <a:pt x="1384" y="537"/>
                </a:cubicBezTo>
                <a:close/>
                <a:moveTo>
                  <a:pt x="1409" y="519"/>
                </a:moveTo>
                <a:cubicBezTo>
                  <a:pt x="1410" y="519"/>
                  <a:pt x="1411" y="519"/>
                  <a:pt x="1411" y="519"/>
                </a:cubicBezTo>
                <a:cubicBezTo>
                  <a:pt x="1414" y="515"/>
                  <a:pt x="1414" y="515"/>
                  <a:pt x="1414" y="515"/>
                </a:cubicBezTo>
                <a:cubicBezTo>
                  <a:pt x="1416" y="514"/>
                  <a:pt x="1416" y="512"/>
                  <a:pt x="1414" y="511"/>
                </a:cubicBezTo>
                <a:cubicBezTo>
                  <a:pt x="1413" y="510"/>
                  <a:pt x="1411" y="510"/>
                  <a:pt x="1410" y="511"/>
                </a:cubicBezTo>
                <a:cubicBezTo>
                  <a:pt x="1407" y="514"/>
                  <a:pt x="1407" y="514"/>
                  <a:pt x="1407" y="514"/>
                </a:cubicBezTo>
                <a:cubicBezTo>
                  <a:pt x="1406" y="515"/>
                  <a:pt x="1406" y="517"/>
                  <a:pt x="1407" y="519"/>
                </a:cubicBezTo>
                <a:cubicBezTo>
                  <a:pt x="1407" y="519"/>
                  <a:pt x="1408" y="519"/>
                  <a:pt x="1409" y="519"/>
                </a:cubicBezTo>
                <a:close/>
                <a:moveTo>
                  <a:pt x="1406" y="523"/>
                </a:moveTo>
                <a:cubicBezTo>
                  <a:pt x="1408" y="522"/>
                  <a:pt x="1408" y="520"/>
                  <a:pt x="1406" y="519"/>
                </a:cubicBezTo>
                <a:cubicBezTo>
                  <a:pt x="1405" y="518"/>
                  <a:pt x="1403" y="518"/>
                  <a:pt x="1402" y="519"/>
                </a:cubicBezTo>
                <a:cubicBezTo>
                  <a:pt x="1388" y="533"/>
                  <a:pt x="1388" y="533"/>
                  <a:pt x="1388" y="533"/>
                </a:cubicBezTo>
                <a:cubicBezTo>
                  <a:pt x="1387" y="534"/>
                  <a:pt x="1387" y="536"/>
                  <a:pt x="1388" y="537"/>
                </a:cubicBezTo>
                <a:cubicBezTo>
                  <a:pt x="1389" y="538"/>
                  <a:pt x="1389" y="538"/>
                  <a:pt x="1390" y="538"/>
                </a:cubicBezTo>
                <a:cubicBezTo>
                  <a:pt x="1391" y="538"/>
                  <a:pt x="1392" y="538"/>
                  <a:pt x="1392" y="537"/>
                </a:cubicBezTo>
                <a:lnTo>
                  <a:pt x="1406" y="523"/>
                </a:lnTo>
                <a:close/>
                <a:moveTo>
                  <a:pt x="1498" y="430"/>
                </a:moveTo>
                <a:cubicBezTo>
                  <a:pt x="1499" y="430"/>
                  <a:pt x="1500" y="430"/>
                  <a:pt x="1501" y="429"/>
                </a:cubicBezTo>
                <a:cubicBezTo>
                  <a:pt x="1513" y="417"/>
                  <a:pt x="1513" y="417"/>
                  <a:pt x="1513" y="417"/>
                </a:cubicBezTo>
                <a:cubicBezTo>
                  <a:pt x="1514" y="415"/>
                  <a:pt x="1514" y="413"/>
                  <a:pt x="1513" y="412"/>
                </a:cubicBezTo>
                <a:cubicBezTo>
                  <a:pt x="1512" y="411"/>
                  <a:pt x="1510" y="411"/>
                  <a:pt x="1509" y="412"/>
                </a:cubicBezTo>
                <a:cubicBezTo>
                  <a:pt x="1496" y="425"/>
                  <a:pt x="1496" y="425"/>
                  <a:pt x="1496" y="425"/>
                </a:cubicBezTo>
                <a:cubicBezTo>
                  <a:pt x="1495" y="426"/>
                  <a:pt x="1495" y="428"/>
                  <a:pt x="1496" y="429"/>
                </a:cubicBezTo>
                <a:cubicBezTo>
                  <a:pt x="1497" y="430"/>
                  <a:pt x="1498" y="430"/>
                  <a:pt x="1498" y="430"/>
                </a:cubicBezTo>
                <a:close/>
                <a:moveTo>
                  <a:pt x="1503" y="440"/>
                </a:moveTo>
                <a:cubicBezTo>
                  <a:pt x="1504" y="440"/>
                  <a:pt x="1504" y="439"/>
                  <a:pt x="1505" y="439"/>
                </a:cubicBezTo>
                <a:cubicBezTo>
                  <a:pt x="1506" y="438"/>
                  <a:pt x="1506" y="438"/>
                  <a:pt x="1506" y="438"/>
                </a:cubicBezTo>
                <a:cubicBezTo>
                  <a:pt x="1506" y="437"/>
                  <a:pt x="1507" y="437"/>
                  <a:pt x="1507" y="436"/>
                </a:cubicBezTo>
                <a:cubicBezTo>
                  <a:pt x="1507" y="436"/>
                  <a:pt x="1508" y="436"/>
                  <a:pt x="1508" y="436"/>
                </a:cubicBezTo>
                <a:cubicBezTo>
                  <a:pt x="1512" y="432"/>
                  <a:pt x="1512" y="432"/>
                  <a:pt x="1512" y="432"/>
                </a:cubicBezTo>
                <a:cubicBezTo>
                  <a:pt x="1513" y="430"/>
                  <a:pt x="1513" y="428"/>
                  <a:pt x="1512" y="427"/>
                </a:cubicBezTo>
                <a:cubicBezTo>
                  <a:pt x="1511" y="426"/>
                  <a:pt x="1509" y="426"/>
                  <a:pt x="1508" y="427"/>
                </a:cubicBezTo>
                <a:cubicBezTo>
                  <a:pt x="1504" y="431"/>
                  <a:pt x="1504" y="431"/>
                  <a:pt x="1504" y="431"/>
                </a:cubicBezTo>
                <a:cubicBezTo>
                  <a:pt x="1503" y="432"/>
                  <a:pt x="1503" y="432"/>
                  <a:pt x="1503" y="433"/>
                </a:cubicBezTo>
                <a:cubicBezTo>
                  <a:pt x="1502" y="433"/>
                  <a:pt x="1502" y="433"/>
                  <a:pt x="1502" y="433"/>
                </a:cubicBezTo>
                <a:cubicBezTo>
                  <a:pt x="1501" y="434"/>
                  <a:pt x="1501" y="434"/>
                  <a:pt x="1501" y="434"/>
                </a:cubicBezTo>
                <a:cubicBezTo>
                  <a:pt x="1499" y="436"/>
                  <a:pt x="1499" y="437"/>
                  <a:pt x="1501" y="439"/>
                </a:cubicBezTo>
                <a:cubicBezTo>
                  <a:pt x="1501" y="439"/>
                  <a:pt x="1502" y="440"/>
                  <a:pt x="1503" y="440"/>
                </a:cubicBezTo>
                <a:close/>
                <a:moveTo>
                  <a:pt x="1411" y="529"/>
                </a:moveTo>
                <a:cubicBezTo>
                  <a:pt x="1409" y="527"/>
                  <a:pt x="1408" y="527"/>
                  <a:pt x="1406" y="529"/>
                </a:cubicBezTo>
                <a:cubicBezTo>
                  <a:pt x="1393" y="542"/>
                  <a:pt x="1393" y="542"/>
                  <a:pt x="1393" y="542"/>
                </a:cubicBezTo>
                <a:cubicBezTo>
                  <a:pt x="1392" y="543"/>
                  <a:pt x="1392" y="545"/>
                  <a:pt x="1393" y="547"/>
                </a:cubicBezTo>
                <a:cubicBezTo>
                  <a:pt x="1393" y="547"/>
                  <a:pt x="1394" y="547"/>
                  <a:pt x="1395" y="547"/>
                </a:cubicBezTo>
                <a:cubicBezTo>
                  <a:pt x="1396" y="547"/>
                  <a:pt x="1397" y="547"/>
                  <a:pt x="1397" y="547"/>
                </a:cubicBezTo>
                <a:cubicBezTo>
                  <a:pt x="1411" y="533"/>
                  <a:pt x="1411" y="533"/>
                  <a:pt x="1411" y="533"/>
                </a:cubicBezTo>
                <a:cubicBezTo>
                  <a:pt x="1412" y="532"/>
                  <a:pt x="1412" y="530"/>
                  <a:pt x="1411" y="529"/>
                </a:cubicBezTo>
                <a:close/>
                <a:moveTo>
                  <a:pt x="1518" y="431"/>
                </a:moveTo>
                <a:cubicBezTo>
                  <a:pt x="1516" y="433"/>
                  <a:pt x="1516" y="433"/>
                  <a:pt x="1516" y="433"/>
                </a:cubicBezTo>
                <a:cubicBezTo>
                  <a:pt x="1514" y="435"/>
                  <a:pt x="1514" y="436"/>
                  <a:pt x="1516" y="438"/>
                </a:cubicBezTo>
                <a:cubicBezTo>
                  <a:pt x="1516" y="438"/>
                  <a:pt x="1517" y="439"/>
                  <a:pt x="1518" y="439"/>
                </a:cubicBezTo>
                <a:cubicBezTo>
                  <a:pt x="1519" y="439"/>
                  <a:pt x="1519" y="438"/>
                  <a:pt x="1520" y="438"/>
                </a:cubicBezTo>
                <a:cubicBezTo>
                  <a:pt x="1523" y="435"/>
                  <a:pt x="1523" y="435"/>
                  <a:pt x="1523" y="435"/>
                </a:cubicBezTo>
                <a:cubicBezTo>
                  <a:pt x="1524" y="434"/>
                  <a:pt x="1524" y="432"/>
                  <a:pt x="1523" y="431"/>
                </a:cubicBezTo>
                <a:cubicBezTo>
                  <a:pt x="1521" y="429"/>
                  <a:pt x="1519" y="429"/>
                  <a:pt x="1518" y="431"/>
                </a:cubicBezTo>
                <a:close/>
                <a:moveTo>
                  <a:pt x="1485" y="471"/>
                </a:moveTo>
                <a:cubicBezTo>
                  <a:pt x="1486" y="471"/>
                  <a:pt x="1487" y="471"/>
                  <a:pt x="1487" y="470"/>
                </a:cubicBezTo>
                <a:cubicBezTo>
                  <a:pt x="1501" y="456"/>
                  <a:pt x="1501" y="456"/>
                  <a:pt x="1501" y="456"/>
                </a:cubicBezTo>
                <a:cubicBezTo>
                  <a:pt x="1502" y="455"/>
                  <a:pt x="1502" y="453"/>
                  <a:pt x="1501" y="452"/>
                </a:cubicBezTo>
                <a:cubicBezTo>
                  <a:pt x="1500" y="451"/>
                  <a:pt x="1498" y="451"/>
                  <a:pt x="1497" y="452"/>
                </a:cubicBezTo>
                <a:cubicBezTo>
                  <a:pt x="1483" y="466"/>
                  <a:pt x="1483" y="466"/>
                  <a:pt x="1483" y="466"/>
                </a:cubicBezTo>
                <a:cubicBezTo>
                  <a:pt x="1482" y="467"/>
                  <a:pt x="1482" y="469"/>
                  <a:pt x="1483" y="470"/>
                </a:cubicBezTo>
                <a:cubicBezTo>
                  <a:pt x="1484" y="471"/>
                  <a:pt x="1484" y="471"/>
                  <a:pt x="1485" y="471"/>
                </a:cubicBezTo>
                <a:close/>
                <a:moveTo>
                  <a:pt x="1417" y="536"/>
                </a:moveTo>
                <a:cubicBezTo>
                  <a:pt x="1416" y="535"/>
                  <a:pt x="1414" y="535"/>
                  <a:pt x="1413" y="536"/>
                </a:cubicBezTo>
                <a:cubicBezTo>
                  <a:pt x="1398" y="551"/>
                  <a:pt x="1398" y="551"/>
                  <a:pt x="1398" y="551"/>
                </a:cubicBezTo>
                <a:cubicBezTo>
                  <a:pt x="1397" y="552"/>
                  <a:pt x="1397" y="554"/>
                  <a:pt x="1398" y="555"/>
                </a:cubicBezTo>
                <a:cubicBezTo>
                  <a:pt x="1399" y="556"/>
                  <a:pt x="1400" y="556"/>
                  <a:pt x="1401" y="556"/>
                </a:cubicBezTo>
                <a:cubicBezTo>
                  <a:pt x="1401" y="556"/>
                  <a:pt x="1402" y="556"/>
                  <a:pt x="1403" y="555"/>
                </a:cubicBezTo>
                <a:cubicBezTo>
                  <a:pt x="1417" y="541"/>
                  <a:pt x="1417" y="541"/>
                  <a:pt x="1417" y="541"/>
                </a:cubicBezTo>
                <a:cubicBezTo>
                  <a:pt x="1418" y="539"/>
                  <a:pt x="1418" y="537"/>
                  <a:pt x="1417" y="536"/>
                </a:cubicBezTo>
                <a:close/>
                <a:moveTo>
                  <a:pt x="1425" y="547"/>
                </a:moveTo>
                <a:cubicBezTo>
                  <a:pt x="1425" y="547"/>
                  <a:pt x="1425" y="547"/>
                  <a:pt x="1425" y="547"/>
                </a:cubicBezTo>
                <a:cubicBezTo>
                  <a:pt x="1428" y="544"/>
                  <a:pt x="1428" y="544"/>
                  <a:pt x="1428" y="544"/>
                </a:cubicBezTo>
                <a:cubicBezTo>
                  <a:pt x="1429" y="542"/>
                  <a:pt x="1429" y="540"/>
                  <a:pt x="1428" y="539"/>
                </a:cubicBezTo>
                <a:cubicBezTo>
                  <a:pt x="1427" y="538"/>
                  <a:pt x="1425" y="538"/>
                  <a:pt x="1424" y="539"/>
                </a:cubicBezTo>
                <a:cubicBezTo>
                  <a:pt x="1421" y="542"/>
                  <a:pt x="1421" y="542"/>
                  <a:pt x="1421" y="542"/>
                </a:cubicBezTo>
                <a:cubicBezTo>
                  <a:pt x="1420" y="542"/>
                  <a:pt x="1420" y="543"/>
                  <a:pt x="1420" y="543"/>
                </a:cubicBezTo>
                <a:cubicBezTo>
                  <a:pt x="1420" y="543"/>
                  <a:pt x="1420" y="543"/>
                  <a:pt x="1420" y="543"/>
                </a:cubicBezTo>
                <a:cubicBezTo>
                  <a:pt x="1406" y="557"/>
                  <a:pt x="1406" y="557"/>
                  <a:pt x="1406" y="557"/>
                </a:cubicBezTo>
                <a:cubicBezTo>
                  <a:pt x="1405" y="558"/>
                  <a:pt x="1405" y="560"/>
                  <a:pt x="1406" y="561"/>
                </a:cubicBezTo>
                <a:cubicBezTo>
                  <a:pt x="1407" y="562"/>
                  <a:pt x="1408" y="562"/>
                  <a:pt x="1408" y="562"/>
                </a:cubicBezTo>
                <a:cubicBezTo>
                  <a:pt x="1409" y="562"/>
                  <a:pt x="1410" y="562"/>
                  <a:pt x="1411" y="561"/>
                </a:cubicBezTo>
                <a:cubicBezTo>
                  <a:pt x="1424" y="547"/>
                  <a:pt x="1424" y="547"/>
                  <a:pt x="1424" y="547"/>
                </a:cubicBezTo>
                <a:cubicBezTo>
                  <a:pt x="1425" y="547"/>
                  <a:pt x="1425" y="547"/>
                  <a:pt x="1425" y="547"/>
                </a:cubicBezTo>
                <a:close/>
                <a:moveTo>
                  <a:pt x="1521" y="442"/>
                </a:moveTo>
                <a:cubicBezTo>
                  <a:pt x="1519" y="444"/>
                  <a:pt x="1519" y="444"/>
                  <a:pt x="1519" y="444"/>
                </a:cubicBezTo>
                <a:cubicBezTo>
                  <a:pt x="1519" y="444"/>
                  <a:pt x="1518" y="445"/>
                  <a:pt x="1518" y="446"/>
                </a:cubicBezTo>
                <a:cubicBezTo>
                  <a:pt x="1518" y="446"/>
                  <a:pt x="1517" y="446"/>
                  <a:pt x="1516" y="447"/>
                </a:cubicBezTo>
                <a:cubicBezTo>
                  <a:pt x="1510" y="453"/>
                  <a:pt x="1510" y="453"/>
                  <a:pt x="1510" y="453"/>
                </a:cubicBezTo>
                <a:cubicBezTo>
                  <a:pt x="1509" y="454"/>
                  <a:pt x="1509" y="456"/>
                  <a:pt x="1510" y="457"/>
                </a:cubicBezTo>
                <a:cubicBezTo>
                  <a:pt x="1511" y="458"/>
                  <a:pt x="1512" y="458"/>
                  <a:pt x="1513" y="458"/>
                </a:cubicBezTo>
                <a:cubicBezTo>
                  <a:pt x="1513" y="458"/>
                  <a:pt x="1514" y="458"/>
                  <a:pt x="1515" y="457"/>
                </a:cubicBezTo>
                <a:cubicBezTo>
                  <a:pt x="1521" y="451"/>
                  <a:pt x="1521" y="451"/>
                  <a:pt x="1521" y="451"/>
                </a:cubicBezTo>
                <a:cubicBezTo>
                  <a:pt x="1521" y="450"/>
                  <a:pt x="1522" y="450"/>
                  <a:pt x="1522" y="449"/>
                </a:cubicBezTo>
                <a:cubicBezTo>
                  <a:pt x="1522" y="449"/>
                  <a:pt x="1523" y="449"/>
                  <a:pt x="1523" y="448"/>
                </a:cubicBezTo>
                <a:cubicBezTo>
                  <a:pt x="1525" y="446"/>
                  <a:pt x="1525" y="446"/>
                  <a:pt x="1525" y="446"/>
                </a:cubicBezTo>
                <a:cubicBezTo>
                  <a:pt x="1527" y="445"/>
                  <a:pt x="1527" y="443"/>
                  <a:pt x="1525" y="442"/>
                </a:cubicBezTo>
                <a:cubicBezTo>
                  <a:pt x="1524" y="441"/>
                  <a:pt x="1522" y="441"/>
                  <a:pt x="1521" y="442"/>
                </a:cubicBezTo>
                <a:close/>
                <a:moveTo>
                  <a:pt x="1531" y="446"/>
                </a:moveTo>
                <a:cubicBezTo>
                  <a:pt x="1526" y="451"/>
                  <a:pt x="1526" y="451"/>
                  <a:pt x="1526" y="451"/>
                </a:cubicBezTo>
                <a:cubicBezTo>
                  <a:pt x="1525" y="452"/>
                  <a:pt x="1525" y="452"/>
                  <a:pt x="1525" y="453"/>
                </a:cubicBezTo>
                <a:cubicBezTo>
                  <a:pt x="1524" y="453"/>
                  <a:pt x="1524" y="453"/>
                  <a:pt x="1523" y="454"/>
                </a:cubicBezTo>
                <a:cubicBezTo>
                  <a:pt x="1515" y="462"/>
                  <a:pt x="1515" y="462"/>
                  <a:pt x="1515" y="462"/>
                </a:cubicBezTo>
                <a:cubicBezTo>
                  <a:pt x="1514" y="463"/>
                  <a:pt x="1514" y="465"/>
                  <a:pt x="1515" y="466"/>
                </a:cubicBezTo>
                <a:cubicBezTo>
                  <a:pt x="1516" y="467"/>
                  <a:pt x="1516" y="467"/>
                  <a:pt x="1517" y="467"/>
                </a:cubicBezTo>
                <a:cubicBezTo>
                  <a:pt x="1518" y="467"/>
                  <a:pt x="1519" y="467"/>
                  <a:pt x="1519" y="466"/>
                </a:cubicBezTo>
                <a:cubicBezTo>
                  <a:pt x="1527" y="458"/>
                  <a:pt x="1527" y="458"/>
                  <a:pt x="1527" y="458"/>
                </a:cubicBezTo>
                <a:cubicBezTo>
                  <a:pt x="1528" y="458"/>
                  <a:pt x="1528" y="457"/>
                  <a:pt x="1528" y="456"/>
                </a:cubicBezTo>
                <a:cubicBezTo>
                  <a:pt x="1529" y="456"/>
                  <a:pt x="1530" y="456"/>
                  <a:pt x="1530" y="455"/>
                </a:cubicBezTo>
                <a:cubicBezTo>
                  <a:pt x="1535" y="451"/>
                  <a:pt x="1535" y="451"/>
                  <a:pt x="1535" y="451"/>
                </a:cubicBezTo>
                <a:cubicBezTo>
                  <a:pt x="1536" y="450"/>
                  <a:pt x="1536" y="448"/>
                  <a:pt x="1535" y="446"/>
                </a:cubicBezTo>
                <a:cubicBezTo>
                  <a:pt x="1534" y="445"/>
                  <a:pt x="1532" y="445"/>
                  <a:pt x="1531" y="446"/>
                </a:cubicBezTo>
                <a:close/>
                <a:moveTo>
                  <a:pt x="1423" y="562"/>
                </a:moveTo>
                <a:cubicBezTo>
                  <a:pt x="1424" y="561"/>
                  <a:pt x="1424" y="559"/>
                  <a:pt x="1423" y="558"/>
                </a:cubicBezTo>
                <a:cubicBezTo>
                  <a:pt x="1422" y="557"/>
                  <a:pt x="1420" y="557"/>
                  <a:pt x="1419" y="558"/>
                </a:cubicBezTo>
                <a:cubicBezTo>
                  <a:pt x="1416" y="561"/>
                  <a:pt x="1416" y="561"/>
                  <a:pt x="1416" y="561"/>
                </a:cubicBezTo>
                <a:cubicBezTo>
                  <a:pt x="1415" y="562"/>
                  <a:pt x="1415" y="564"/>
                  <a:pt x="1416" y="565"/>
                </a:cubicBezTo>
                <a:cubicBezTo>
                  <a:pt x="1416" y="566"/>
                  <a:pt x="1417" y="566"/>
                  <a:pt x="1418" y="566"/>
                </a:cubicBezTo>
                <a:cubicBezTo>
                  <a:pt x="1419" y="566"/>
                  <a:pt x="1420" y="566"/>
                  <a:pt x="1420" y="565"/>
                </a:cubicBezTo>
                <a:lnTo>
                  <a:pt x="1423" y="562"/>
                </a:lnTo>
                <a:close/>
                <a:moveTo>
                  <a:pt x="1446" y="539"/>
                </a:moveTo>
                <a:cubicBezTo>
                  <a:pt x="1446" y="539"/>
                  <a:pt x="1447" y="538"/>
                  <a:pt x="1448" y="538"/>
                </a:cubicBezTo>
                <a:cubicBezTo>
                  <a:pt x="1497" y="489"/>
                  <a:pt x="1497" y="489"/>
                  <a:pt x="1497" y="489"/>
                </a:cubicBezTo>
                <a:cubicBezTo>
                  <a:pt x="1498" y="488"/>
                  <a:pt x="1498" y="486"/>
                  <a:pt x="1497" y="485"/>
                </a:cubicBezTo>
                <a:cubicBezTo>
                  <a:pt x="1495" y="483"/>
                  <a:pt x="1493" y="483"/>
                  <a:pt x="1492" y="485"/>
                </a:cubicBezTo>
                <a:cubicBezTo>
                  <a:pt x="1443" y="533"/>
                  <a:pt x="1443" y="533"/>
                  <a:pt x="1443" y="533"/>
                </a:cubicBezTo>
                <a:cubicBezTo>
                  <a:pt x="1442" y="535"/>
                  <a:pt x="1442" y="537"/>
                  <a:pt x="1443" y="538"/>
                </a:cubicBezTo>
                <a:cubicBezTo>
                  <a:pt x="1444" y="538"/>
                  <a:pt x="1445" y="539"/>
                  <a:pt x="1446" y="539"/>
                </a:cubicBezTo>
                <a:close/>
                <a:moveTo>
                  <a:pt x="1535" y="464"/>
                </a:moveTo>
                <a:cubicBezTo>
                  <a:pt x="1537" y="463"/>
                  <a:pt x="1537" y="463"/>
                  <a:pt x="1537" y="463"/>
                </a:cubicBezTo>
                <a:cubicBezTo>
                  <a:pt x="1538" y="462"/>
                  <a:pt x="1538" y="460"/>
                  <a:pt x="1537" y="459"/>
                </a:cubicBezTo>
                <a:cubicBezTo>
                  <a:pt x="1536" y="457"/>
                  <a:pt x="1534" y="457"/>
                  <a:pt x="1532" y="459"/>
                </a:cubicBezTo>
                <a:cubicBezTo>
                  <a:pt x="1531" y="460"/>
                  <a:pt x="1531" y="460"/>
                  <a:pt x="1531" y="460"/>
                </a:cubicBezTo>
                <a:cubicBezTo>
                  <a:pt x="1530" y="461"/>
                  <a:pt x="1530" y="463"/>
                  <a:pt x="1531" y="464"/>
                </a:cubicBezTo>
                <a:cubicBezTo>
                  <a:pt x="1531" y="465"/>
                  <a:pt x="1532" y="465"/>
                  <a:pt x="1533" y="465"/>
                </a:cubicBezTo>
                <a:cubicBezTo>
                  <a:pt x="1534" y="465"/>
                  <a:pt x="1535" y="465"/>
                  <a:pt x="1535" y="464"/>
                </a:cubicBezTo>
                <a:close/>
                <a:moveTo>
                  <a:pt x="1432" y="563"/>
                </a:moveTo>
                <a:cubicBezTo>
                  <a:pt x="1431" y="562"/>
                  <a:pt x="1429" y="562"/>
                  <a:pt x="1428" y="563"/>
                </a:cubicBezTo>
                <a:cubicBezTo>
                  <a:pt x="1420" y="571"/>
                  <a:pt x="1420" y="571"/>
                  <a:pt x="1420" y="571"/>
                </a:cubicBezTo>
                <a:cubicBezTo>
                  <a:pt x="1419" y="572"/>
                  <a:pt x="1419" y="574"/>
                  <a:pt x="1420" y="575"/>
                </a:cubicBezTo>
                <a:cubicBezTo>
                  <a:pt x="1421" y="576"/>
                  <a:pt x="1421" y="576"/>
                  <a:pt x="1422" y="576"/>
                </a:cubicBezTo>
                <a:cubicBezTo>
                  <a:pt x="1423" y="576"/>
                  <a:pt x="1424" y="576"/>
                  <a:pt x="1424" y="575"/>
                </a:cubicBezTo>
                <a:cubicBezTo>
                  <a:pt x="1432" y="568"/>
                  <a:pt x="1432" y="568"/>
                  <a:pt x="1432" y="568"/>
                </a:cubicBezTo>
                <a:cubicBezTo>
                  <a:pt x="1433" y="566"/>
                  <a:pt x="1433" y="564"/>
                  <a:pt x="1432" y="563"/>
                </a:cubicBezTo>
                <a:close/>
                <a:moveTo>
                  <a:pt x="1493" y="502"/>
                </a:moveTo>
                <a:cubicBezTo>
                  <a:pt x="1492" y="501"/>
                  <a:pt x="1490" y="501"/>
                  <a:pt x="1489" y="502"/>
                </a:cubicBezTo>
                <a:cubicBezTo>
                  <a:pt x="1447" y="544"/>
                  <a:pt x="1447" y="544"/>
                  <a:pt x="1447" y="544"/>
                </a:cubicBezTo>
                <a:cubicBezTo>
                  <a:pt x="1446" y="545"/>
                  <a:pt x="1446" y="547"/>
                  <a:pt x="1447" y="548"/>
                </a:cubicBezTo>
                <a:cubicBezTo>
                  <a:pt x="1448" y="549"/>
                  <a:pt x="1449" y="549"/>
                  <a:pt x="1450" y="549"/>
                </a:cubicBezTo>
                <a:cubicBezTo>
                  <a:pt x="1450" y="549"/>
                  <a:pt x="1451" y="549"/>
                  <a:pt x="1452" y="548"/>
                </a:cubicBezTo>
                <a:cubicBezTo>
                  <a:pt x="1493" y="507"/>
                  <a:pt x="1493" y="507"/>
                  <a:pt x="1493" y="507"/>
                </a:cubicBezTo>
                <a:cubicBezTo>
                  <a:pt x="1494" y="505"/>
                  <a:pt x="1494" y="503"/>
                  <a:pt x="1493" y="502"/>
                </a:cubicBezTo>
                <a:close/>
                <a:moveTo>
                  <a:pt x="1528" y="471"/>
                </a:moveTo>
                <a:cubicBezTo>
                  <a:pt x="1529" y="470"/>
                  <a:pt x="1529" y="468"/>
                  <a:pt x="1528" y="467"/>
                </a:cubicBezTo>
                <a:cubicBezTo>
                  <a:pt x="1527" y="466"/>
                  <a:pt x="1525" y="466"/>
                  <a:pt x="1524" y="467"/>
                </a:cubicBezTo>
                <a:cubicBezTo>
                  <a:pt x="1518" y="473"/>
                  <a:pt x="1518" y="473"/>
                  <a:pt x="1518" y="473"/>
                </a:cubicBezTo>
                <a:cubicBezTo>
                  <a:pt x="1518" y="473"/>
                  <a:pt x="1517" y="474"/>
                  <a:pt x="1517" y="474"/>
                </a:cubicBezTo>
                <a:cubicBezTo>
                  <a:pt x="1517" y="474"/>
                  <a:pt x="1516" y="475"/>
                  <a:pt x="1516" y="475"/>
                </a:cubicBezTo>
                <a:cubicBezTo>
                  <a:pt x="1513" y="477"/>
                  <a:pt x="1513" y="477"/>
                  <a:pt x="1513" y="477"/>
                </a:cubicBezTo>
                <a:cubicBezTo>
                  <a:pt x="1512" y="479"/>
                  <a:pt x="1512" y="481"/>
                  <a:pt x="1513" y="482"/>
                </a:cubicBezTo>
                <a:cubicBezTo>
                  <a:pt x="1514" y="482"/>
                  <a:pt x="1515" y="483"/>
                  <a:pt x="1516" y="483"/>
                </a:cubicBezTo>
                <a:cubicBezTo>
                  <a:pt x="1516" y="483"/>
                  <a:pt x="1517" y="482"/>
                  <a:pt x="1518" y="482"/>
                </a:cubicBezTo>
                <a:cubicBezTo>
                  <a:pt x="1520" y="480"/>
                  <a:pt x="1520" y="480"/>
                  <a:pt x="1520" y="480"/>
                </a:cubicBezTo>
                <a:cubicBezTo>
                  <a:pt x="1521" y="479"/>
                  <a:pt x="1521" y="478"/>
                  <a:pt x="1521" y="478"/>
                </a:cubicBezTo>
                <a:cubicBezTo>
                  <a:pt x="1521" y="478"/>
                  <a:pt x="1522" y="478"/>
                  <a:pt x="1522" y="477"/>
                </a:cubicBezTo>
                <a:lnTo>
                  <a:pt x="1528" y="471"/>
                </a:lnTo>
                <a:close/>
                <a:moveTo>
                  <a:pt x="1513" y="487"/>
                </a:moveTo>
                <a:cubicBezTo>
                  <a:pt x="1514" y="485"/>
                  <a:pt x="1514" y="483"/>
                  <a:pt x="1513" y="482"/>
                </a:cubicBezTo>
                <a:cubicBezTo>
                  <a:pt x="1512" y="481"/>
                  <a:pt x="1510" y="481"/>
                  <a:pt x="1509" y="482"/>
                </a:cubicBezTo>
                <a:cubicBezTo>
                  <a:pt x="1507" y="484"/>
                  <a:pt x="1507" y="484"/>
                  <a:pt x="1507" y="484"/>
                </a:cubicBezTo>
                <a:cubicBezTo>
                  <a:pt x="1506" y="485"/>
                  <a:pt x="1506" y="487"/>
                  <a:pt x="1507" y="488"/>
                </a:cubicBezTo>
                <a:cubicBezTo>
                  <a:pt x="1508" y="489"/>
                  <a:pt x="1508" y="489"/>
                  <a:pt x="1509" y="489"/>
                </a:cubicBezTo>
                <a:cubicBezTo>
                  <a:pt x="1510" y="489"/>
                  <a:pt x="1511" y="489"/>
                  <a:pt x="1511" y="488"/>
                </a:cubicBezTo>
                <a:lnTo>
                  <a:pt x="1513" y="487"/>
                </a:lnTo>
                <a:close/>
                <a:moveTo>
                  <a:pt x="1497" y="512"/>
                </a:moveTo>
                <a:cubicBezTo>
                  <a:pt x="1496" y="511"/>
                  <a:pt x="1494" y="511"/>
                  <a:pt x="1493" y="512"/>
                </a:cubicBezTo>
                <a:cubicBezTo>
                  <a:pt x="1459" y="545"/>
                  <a:pt x="1459" y="545"/>
                  <a:pt x="1459" y="545"/>
                </a:cubicBezTo>
                <a:cubicBezTo>
                  <a:pt x="1458" y="547"/>
                  <a:pt x="1458" y="549"/>
                  <a:pt x="1459" y="550"/>
                </a:cubicBezTo>
                <a:cubicBezTo>
                  <a:pt x="1460" y="550"/>
                  <a:pt x="1461" y="551"/>
                  <a:pt x="1462" y="551"/>
                </a:cubicBezTo>
                <a:cubicBezTo>
                  <a:pt x="1462" y="551"/>
                  <a:pt x="1463" y="550"/>
                  <a:pt x="1464" y="550"/>
                </a:cubicBezTo>
                <a:cubicBezTo>
                  <a:pt x="1497" y="516"/>
                  <a:pt x="1497" y="516"/>
                  <a:pt x="1497" y="516"/>
                </a:cubicBezTo>
                <a:cubicBezTo>
                  <a:pt x="1498" y="515"/>
                  <a:pt x="1498" y="513"/>
                  <a:pt x="1497" y="512"/>
                </a:cubicBezTo>
                <a:close/>
                <a:moveTo>
                  <a:pt x="1442" y="567"/>
                </a:moveTo>
                <a:cubicBezTo>
                  <a:pt x="1441" y="566"/>
                  <a:pt x="1439" y="566"/>
                  <a:pt x="1438" y="567"/>
                </a:cubicBezTo>
                <a:cubicBezTo>
                  <a:pt x="1430" y="575"/>
                  <a:pt x="1430" y="575"/>
                  <a:pt x="1430" y="575"/>
                </a:cubicBezTo>
                <a:cubicBezTo>
                  <a:pt x="1429" y="576"/>
                  <a:pt x="1429" y="578"/>
                  <a:pt x="1430" y="579"/>
                </a:cubicBezTo>
                <a:cubicBezTo>
                  <a:pt x="1430" y="580"/>
                  <a:pt x="1431" y="580"/>
                  <a:pt x="1432" y="580"/>
                </a:cubicBezTo>
                <a:cubicBezTo>
                  <a:pt x="1433" y="580"/>
                  <a:pt x="1434" y="580"/>
                  <a:pt x="1434" y="579"/>
                </a:cubicBezTo>
                <a:cubicBezTo>
                  <a:pt x="1442" y="571"/>
                  <a:pt x="1442" y="571"/>
                  <a:pt x="1442" y="571"/>
                </a:cubicBezTo>
                <a:cubicBezTo>
                  <a:pt x="1443" y="570"/>
                  <a:pt x="1443" y="568"/>
                  <a:pt x="1442" y="567"/>
                </a:cubicBezTo>
                <a:close/>
                <a:moveTo>
                  <a:pt x="1528" y="484"/>
                </a:moveTo>
                <a:cubicBezTo>
                  <a:pt x="1529" y="484"/>
                  <a:pt x="1530" y="484"/>
                  <a:pt x="1530" y="483"/>
                </a:cubicBezTo>
                <a:cubicBezTo>
                  <a:pt x="1541" y="472"/>
                  <a:pt x="1541" y="472"/>
                  <a:pt x="1541" y="472"/>
                </a:cubicBezTo>
                <a:cubicBezTo>
                  <a:pt x="1543" y="471"/>
                  <a:pt x="1543" y="469"/>
                  <a:pt x="1541" y="468"/>
                </a:cubicBezTo>
                <a:cubicBezTo>
                  <a:pt x="1540" y="467"/>
                  <a:pt x="1538" y="467"/>
                  <a:pt x="1537" y="468"/>
                </a:cubicBezTo>
                <a:cubicBezTo>
                  <a:pt x="1526" y="479"/>
                  <a:pt x="1526" y="479"/>
                  <a:pt x="1526" y="479"/>
                </a:cubicBezTo>
                <a:cubicBezTo>
                  <a:pt x="1525" y="480"/>
                  <a:pt x="1525" y="482"/>
                  <a:pt x="1526" y="483"/>
                </a:cubicBezTo>
                <a:cubicBezTo>
                  <a:pt x="1527" y="484"/>
                  <a:pt x="1527" y="484"/>
                  <a:pt x="1528" y="484"/>
                </a:cubicBezTo>
                <a:close/>
                <a:moveTo>
                  <a:pt x="1442" y="581"/>
                </a:moveTo>
                <a:cubicBezTo>
                  <a:pt x="1443" y="582"/>
                  <a:pt x="1444" y="582"/>
                  <a:pt x="1444" y="582"/>
                </a:cubicBezTo>
                <a:cubicBezTo>
                  <a:pt x="1445" y="582"/>
                  <a:pt x="1446" y="582"/>
                  <a:pt x="1447" y="581"/>
                </a:cubicBezTo>
                <a:cubicBezTo>
                  <a:pt x="1456" y="571"/>
                  <a:pt x="1456" y="571"/>
                  <a:pt x="1456" y="571"/>
                </a:cubicBezTo>
                <a:cubicBezTo>
                  <a:pt x="1458" y="570"/>
                  <a:pt x="1458" y="568"/>
                  <a:pt x="1456" y="567"/>
                </a:cubicBezTo>
                <a:cubicBezTo>
                  <a:pt x="1455" y="566"/>
                  <a:pt x="1453" y="566"/>
                  <a:pt x="1452" y="567"/>
                </a:cubicBezTo>
                <a:cubicBezTo>
                  <a:pt x="1442" y="577"/>
                  <a:pt x="1442" y="577"/>
                  <a:pt x="1442" y="577"/>
                </a:cubicBezTo>
                <a:cubicBezTo>
                  <a:pt x="1441" y="578"/>
                  <a:pt x="1441" y="580"/>
                  <a:pt x="1442" y="581"/>
                </a:cubicBezTo>
                <a:close/>
                <a:moveTo>
                  <a:pt x="1542" y="485"/>
                </a:moveTo>
                <a:cubicBezTo>
                  <a:pt x="1544" y="484"/>
                  <a:pt x="1544" y="484"/>
                  <a:pt x="1544" y="484"/>
                </a:cubicBezTo>
                <a:cubicBezTo>
                  <a:pt x="1545" y="483"/>
                  <a:pt x="1545" y="481"/>
                  <a:pt x="1544" y="479"/>
                </a:cubicBezTo>
                <a:cubicBezTo>
                  <a:pt x="1543" y="478"/>
                  <a:pt x="1541" y="478"/>
                  <a:pt x="1539" y="479"/>
                </a:cubicBezTo>
                <a:cubicBezTo>
                  <a:pt x="1538" y="481"/>
                  <a:pt x="1538" y="481"/>
                  <a:pt x="1538" y="481"/>
                </a:cubicBezTo>
                <a:cubicBezTo>
                  <a:pt x="1538" y="481"/>
                  <a:pt x="1537" y="482"/>
                  <a:pt x="1537" y="483"/>
                </a:cubicBezTo>
                <a:cubicBezTo>
                  <a:pt x="1537" y="483"/>
                  <a:pt x="1536" y="483"/>
                  <a:pt x="1535" y="484"/>
                </a:cubicBezTo>
                <a:cubicBezTo>
                  <a:pt x="1534" y="485"/>
                  <a:pt x="1534" y="485"/>
                  <a:pt x="1534" y="485"/>
                </a:cubicBezTo>
                <a:cubicBezTo>
                  <a:pt x="1533" y="486"/>
                  <a:pt x="1533" y="488"/>
                  <a:pt x="1534" y="489"/>
                </a:cubicBezTo>
                <a:cubicBezTo>
                  <a:pt x="1534" y="490"/>
                  <a:pt x="1535" y="490"/>
                  <a:pt x="1536" y="490"/>
                </a:cubicBezTo>
                <a:cubicBezTo>
                  <a:pt x="1537" y="490"/>
                  <a:pt x="1538" y="490"/>
                  <a:pt x="1538" y="489"/>
                </a:cubicBezTo>
                <a:cubicBezTo>
                  <a:pt x="1540" y="488"/>
                  <a:pt x="1540" y="488"/>
                  <a:pt x="1540" y="488"/>
                </a:cubicBezTo>
                <a:cubicBezTo>
                  <a:pt x="1540" y="487"/>
                  <a:pt x="1540" y="487"/>
                  <a:pt x="1541" y="486"/>
                </a:cubicBezTo>
                <a:cubicBezTo>
                  <a:pt x="1541" y="486"/>
                  <a:pt x="1542" y="486"/>
                  <a:pt x="1542" y="485"/>
                </a:cubicBezTo>
                <a:close/>
                <a:moveTo>
                  <a:pt x="1487" y="537"/>
                </a:moveTo>
                <a:cubicBezTo>
                  <a:pt x="1485" y="535"/>
                  <a:pt x="1483" y="535"/>
                  <a:pt x="1482" y="537"/>
                </a:cubicBezTo>
                <a:cubicBezTo>
                  <a:pt x="1470" y="549"/>
                  <a:pt x="1470" y="549"/>
                  <a:pt x="1470" y="549"/>
                </a:cubicBezTo>
                <a:cubicBezTo>
                  <a:pt x="1469" y="550"/>
                  <a:pt x="1469" y="552"/>
                  <a:pt x="1470" y="553"/>
                </a:cubicBezTo>
                <a:cubicBezTo>
                  <a:pt x="1471" y="554"/>
                  <a:pt x="1472" y="554"/>
                  <a:pt x="1472" y="554"/>
                </a:cubicBezTo>
                <a:cubicBezTo>
                  <a:pt x="1473" y="554"/>
                  <a:pt x="1474" y="554"/>
                  <a:pt x="1475" y="553"/>
                </a:cubicBezTo>
                <a:cubicBezTo>
                  <a:pt x="1487" y="541"/>
                  <a:pt x="1487" y="541"/>
                  <a:pt x="1487" y="541"/>
                </a:cubicBezTo>
                <a:cubicBezTo>
                  <a:pt x="1488" y="540"/>
                  <a:pt x="1488" y="538"/>
                  <a:pt x="1487" y="537"/>
                </a:cubicBezTo>
                <a:close/>
                <a:moveTo>
                  <a:pt x="1497" y="540"/>
                </a:moveTo>
                <a:cubicBezTo>
                  <a:pt x="1498" y="541"/>
                  <a:pt x="1499" y="541"/>
                  <a:pt x="1499" y="541"/>
                </a:cubicBezTo>
                <a:cubicBezTo>
                  <a:pt x="1500" y="541"/>
                  <a:pt x="1501" y="541"/>
                  <a:pt x="1502" y="540"/>
                </a:cubicBezTo>
                <a:cubicBezTo>
                  <a:pt x="1510" y="532"/>
                  <a:pt x="1510" y="532"/>
                  <a:pt x="1510" y="532"/>
                </a:cubicBezTo>
                <a:cubicBezTo>
                  <a:pt x="1511" y="531"/>
                  <a:pt x="1511" y="529"/>
                  <a:pt x="1510" y="528"/>
                </a:cubicBezTo>
                <a:cubicBezTo>
                  <a:pt x="1508" y="526"/>
                  <a:pt x="1507" y="526"/>
                  <a:pt x="1505" y="528"/>
                </a:cubicBezTo>
                <a:cubicBezTo>
                  <a:pt x="1497" y="536"/>
                  <a:pt x="1497" y="536"/>
                  <a:pt x="1497" y="536"/>
                </a:cubicBezTo>
                <a:cubicBezTo>
                  <a:pt x="1496" y="537"/>
                  <a:pt x="1496" y="539"/>
                  <a:pt x="1497" y="540"/>
                </a:cubicBezTo>
                <a:close/>
                <a:moveTo>
                  <a:pt x="1458" y="583"/>
                </a:moveTo>
                <a:cubicBezTo>
                  <a:pt x="1464" y="578"/>
                  <a:pt x="1464" y="578"/>
                  <a:pt x="1464" y="578"/>
                </a:cubicBezTo>
                <a:cubicBezTo>
                  <a:pt x="1469" y="572"/>
                  <a:pt x="1469" y="572"/>
                  <a:pt x="1469" y="572"/>
                </a:cubicBezTo>
                <a:cubicBezTo>
                  <a:pt x="1471" y="571"/>
                  <a:pt x="1471" y="569"/>
                  <a:pt x="1469" y="568"/>
                </a:cubicBezTo>
                <a:cubicBezTo>
                  <a:pt x="1468" y="567"/>
                  <a:pt x="1466" y="567"/>
                  <a:pt x="1465" y="568"/>
                </a:cubicBezTo>
                <a:cubicBezTo>
                  <a:pt x="1460" y="573"/>
                  <a:pt x="1460" y="573"/>
                  <a:pt x="1460" y="573"/>
                </a:cubicBezTo>
                <a:cubicBezTo>
                  <a:pt x="1454" y="579"/>
                  <a:pt x="1454" y="579"/>
                  <a:pt x="1454" y="579"/>
                </a:cubicBezTo>
                <a:cubicBezTo>
                  <a:pt x="1453" y="580"/>
                  <a:pt x="1453" y="582"/>
                  <a:pt x="1454" y="583"/>
                </a:cubicBezTo>
                <a:cubicBezTo>
                  <a:pt x="1454" y="584"/>
                  <a:pt x="1455" y="584"/>
                  <a:pt x="1456" y="584"/>
                </a:cubicBezTo>
                <a:cubicBezTo>
                  <a:pt x="1457" y="584"/>
                  <a:pt x="1458" y="584"/>
                  <a:pt x="1458" y="583"/>
                </a:cubicBezTo>
                <a:close/>
                <a:moveTo>
                  <a:pt x="1513" y="527"/>
                </a:moveTo>
                <a:cubicBezTo>
                  <a:pt x="1514" y="527"/>
                  <a:pt x="1515" y="527"/>
                  <a:pt x="1515" y="526"/>
                </a:cubicBezTo>
                <a:cubicBezTo>
                  <a:pt x="1521" y="520"/>
                  <a:pt x="1521" y="520"/>
                  <a:pt x="1521" y="520"/>
                </a:cubicBezTo>
                <a:cubicBezTo>
                  <a:pt x="1522" y="519"/>
                  <a:pt x="1522" y="517"/>
                  <a:pt x="1521" y="516"/>
                </a:cubicBezTo>
                <a:cubicBezTo>
                  <a:pt x="1520" y="515"/>
                  <a:pt x="1518" y="515"/>
                  <a:pt x="1517" y="516"/>
                </a:cubicBezTo>
                <a:cubicBezTo>
                  <a:pt x="1511" y="522"/>
                  <a:pt x="1511" y="522"/>
                  <a:pt x="1511" y="522"/>
                </a:cubicBezTo>
                <a:cubicBezTo>
                  <a:pt x="1510" y="523"/>
                  <a:pt x="1510" y="525"/>
                  <a:pt x="1511" y="526"/>
                </a:cubicBezTo>
                <a:cubicBezTo>
                  <a:pt x="1512" y="527"/>
                  <a:pt x="1512" y="527"/>
                  <a:pt x="1513" y="527"/>
                </a:cubicBezTo>
                <a:close/>
                <a:moveTo>
                  <a:pt x="1539" y="512"/>
                </a:moveTo>
                <a:cubicBezTo>
                  <a:pt x="1538" y="511"/>
                  <a:pt x="1536" y="511"/>
                  <a:pt x="1534" y="512"/>
                </a:cubicBezTo>
                <a:cubicBezTo>
                  <a:pt x="1526" y="521"/>
                  <a:pt x="1526" y="521"/>
                  <a:pt x="1526" y="521"/>
                </a:cubicBezTo>
                <a:cubicBezTo>
                  <a:pt x="1524" y="522"/>
                  <a:pt x="1524" y="524"/>
                  <a:pt x="1526" y="526"/>
                </a:cubicBezTo>
                <a:cubicBezTo>
                  <a:pt x="1526" y="526"/>
                  <a:pt x="1527" y="527"/>
                  <a:pt x="1528" y="527"/>
                </a:cubicBezTo>
                <a:cubicBezTo>
                  <a:pt x="1529" y="527"/>
                  <a:pt x="1529" y="526"/>
                  <a:pt x="1530" y="526"/>
                </a:cubicBezTo>
                <a:cubicBezTo>
                  <a:pt x="1539" y="517"/>
                  <a:pt x="1539" y="517"/>
                  <a:pt x="1539" y="517"/>
                </a:cubicBezTo>
                <a:cubicBezTo>
                  <a:pt x="1540" y="516"/>
                  <a:pt x="1540" y="514"/>
                  <a:pt x="1539" y="512"/>
                </a:cubicBezTo>
                <a:close/>
                <a:moveTo>
                  <a:pt x="1502" y="552"/>
                </a:moveTo>
                <a:cubicBezTo>
                  <a:pt x="1503" y="552"/>
                  <a:pt x="1504" y="552"/>
                  <a:pt x="1504" y="551"/>
                </a:cubicBezTo>
                <a:cubicBezTo>
                  <a:pt x="1510" y="546"/>
                  <a:pt x="1510" y="546"/>
                  <a:pt x="1510" y="546"/>
                </a:cubicBezTo>
                <a:cubicBezTo>
                  <a:pt x="1510" y="546"/>
                  <a:pt x="1510" y="545"/>
                  <a:pt x="1510" y="545"/>
                </a:cubicBezTo>
                <a:cubicBezTo>
                  <a:pt x="1510" y="545"/>
                  <a:pt x="1510" y="545"/>
                  <a:pt x="1511" y="545"/>
                </a:cubicBezTo>
                <a:cubicBezTo>
                  <a:pt x="1525" y="531"/>
                  <a:pt x="1525" y="531"/>
                  <a:pt x="1525" y="531"/>
                </a:cubicBezTo>
                <a:cubicBezTo>
                  <a:pt x="1526" y="530"/>
                  <a:pt x="1526" y="528"/>
                  <a:pt x="1525" y="527"/>
                </a:cubicBezTo>
                <a:cubicBezTo>
                  <a:pt x="1523" y="525"/>
                  <a:pt x="1521" y="525"/>
                  <a:pt x="1520" y="527"/>
                </a:cubicBezTo>
                <a:cubicBezTo>
                  <a:pt x="1506" y="541"/>
                  <a:pt x="1506" y="541"/>
                  <a:pt x="1506" y="541"/>
                </a:cubicBezTo>
                <a:cubicBezTo>
                  <a:pt x="1506" y="541"/>
                  <a:pt x="1506" y="541"/>
                  <a:pt x="1506" y="541"/>
                </a:cubicBezTo>
                <a:cubicBezTo>
                  <a:pt x="1506" y="541"/>
                  <a:pt x="1506" y="541"/>
                  <a:pt x="1506" y="541"/>
                </a:cubicBezTo>
                <a:cubicBezTo>
                  <a:pt x="1500" y="547"/>
                  <a:pt x="1500" y="547"/>
                  <a:pt x="1500" y="547"/>
                </a:cubicBezTo>
                <a:cubicBezTo>
                  <a:pt x="1499" y="548"/>
                  <a:pt x="1499" y="550"/>
                  <a:pt x="1500" y="551"/>
                </a:cubicBezTo>
                <a:cubicBezTo>
                  <a:pt x="1500" y="552"/>
                  <a:pt x="1501" y="552"/>
                  <a:pt x="1502" y="552"/>
                </a:cubicBezTo>
                <a:close/>
                <a:moveTo>
                  <a:pt x="1480" y="581"/>
                </a:moveTo>
                <a:cubicBezTo>
                  <a:pt x="1477" y="584"/>
                  <a:pt x="1477" y="584"/>
                  <a:pt x="1477" y="584"/>
                </a:cubicBezTo>
                <a:cubicBezTo>
                  <a:pt x="1476" y="585"/>
                  <a:pt x="1476" y="587"/>
                  <a:pt x="1477" y="588"/>
                </a:cubicBezTo>
                <a:cubicBezTo>
                  <a:pt x="1478" y="589"/>
                  <a:pt x="1479" y="589"/>
                  <a:pt x="1479" y="589"/>
                </a:cubicBezTo>
                <a:cubicBezTo>
                  <a:pt x="1480" y="589"/>
                  <a:pt x="1481" y="589"/>
                  <a:pt x="1481" y="588"/>
                </a:cubicBezTo>
                <a:cubicBezTo>
                  <a:pt x="1484" y="586"/>
                  <a:pt x="1484" y="586"/>
                  <a:pt x="1484" y="586"/>
                </a:cubicBezTo>
                <a:cubicBezTo>
                  <a:pt x="1485" y="584"/>
                  <a:pt x="1485" y="582"/>
                  <a:pt x="1484" y="581"/>
                </a:cubicBezTo>
                <a:cubicBezTo>
                  <a:pt x="1483" y="580"/>
                  <a:pt x="1481" y="580"/>
                  <a:pt x="1480" y="581"/>
                </a:cubicBezTo>
                <a:close/>
                <a:moveTo>
                  <a:pt x="1553" y="507"/>
                </a:moveTo>
                <a:cubicBezTo>
                  <a:pt x="1551" y="509"/>
                  <a:pt x="1551" y="509"/>
                  <a:pt x="1551" y="509"/>
                </a:cubicBezTo>
                <a:cubicBezTo>
                  <a:pt x="1551" y="510"/>
                  <a:pt x="1551" y="510"/>
                  <a:pt x="1551" y="510"/>
                </a:cubicBezTo>
                <a:cubicBezTo>
                  <a:pt x="1551" y="510"/>
                  <a:pt x="1551" y="510"/>
                  <a:pt x="1550" y="510"/>
                </a:cubicBezTo>
                <a:cubicBezTo>
                  <a:pt x="1546" y="515"/>
                  <a:pt x="1546" y="515"/>
                  <a:pt x="1546" y="515"/>
                </a:cubicBezTo>
                <a:cubicBezTo>
                  <a:pt x="1545" y="516"/>
                  <a:pt x="1545" y="518"/>
                  <a:pt x="1546" y="519"/>
                </a:cubicBezTo>
                <a:cubicBezTo>
                  <a:pt x="1547" y="520"/>
                  <a:pt x="1548" y="520"/>
                  <a:pt x="1548" y="520"/>
                </a:cubicBezTo>
                <a:cubicBezTo>
                  <a:pt x="1549" y="520"/>
                  <a:pt x="1550" y="520"/>
                  <a:pt x="1550" y="519"/>
                </a:cubicBezTo>
                <a:cubicBezTo>
                  <a:pt x="1555" y="515"/>
                  <a:pt x="1555" y="515"/>
                  <a:pt x="1555" y="515"/>
                </a:cubicBezTo>
                <a:cubicBezTo>
                  <a:pt x="1555" y="515"/>
                  <a:pt x="1555" y="514"/>
                  <a:pt x="1555" y="514"/>
                </a:cubicBezTo>
                <a:cubicBezTo>
                  <a:pt x="1555" y="514"/>
                  <a:pt x="1556" y="514"/>
                  <a:pt x="1556" y="514"/>
                </a:cubicBezTo>
                <a:cubicBezTo>
                  <a:pt x="1558" y="512"/>
                  <a:pt x="1558" y="512"/>
                  <a:pt x="1558" y="512"/>
                </a:cubicBezTo>
                <a:cubicBezTo>
                  <a:pt x="1559" y="511"/>
                  <a:pt x="1559" y="509"/>
                  <a:pt x="1558" y="507"/>
                </a:cubicBezTo>
                <a:cubicBezTo>
                  <a:pt x="1556" y="506"/>
                  <a:pt x="1555" y="506"/>
                  <a:pt x="1553" y="507"/>
                </a:cubicBezTo>
                <a:close/>
                <a:moveTo>
                  <a:pt x="1518" y="543"/>
                </a:moveTo>
                <a:cubicBezTo>
                  <a:pt x="1511" y="549"/>
                  <a:pt x="1511" y="549"/>
                  <a:pt x="1511" y="549"/>
                </a:cubicBezTo>
                <a:cubicBezTo>
                  <a:pt x="1510" y="551"/>
                  <a:pt x="1510" y="553"/>
                  <a:pt x="1511" y="554"/>
                </a:cubicBezTo>
                <a:cubicBezTo>
                  <a:pt x="1512" y="554"/>
                  <a:pt x="1513" y="555"/>
                  <a:pt x="1514" y="555"/>
                </a:cubicBezTo>
                <a:cubicBezTo>
                  <a:pt x="1514" y="555"/>
                  <a:pt x="1515" y="554"/>
                  <a:pt x="1516" y="554"/>
                </a:cubicBezTo>
                <a:cubicBezTo>
                  <a:pt x="1522" y="548"/>
                  <a:pt x="1522" y="548"/>
                  <a:pt x="1522" y="548"/>
                </a:cubicBezTo>
                <a:cubicBezTo>
                  <a:pt x="1523" y="546"/>
                  <a:pt x="1523" y="545"/>
                  <a:pt x="1522" y="543"/>
                </a:cubicBezTo>
                <a:cubicBezTo>
                  <a:pt x="1521" y="542"/>
                  <a:pt x="1519" y="542"/>
                  <a:pt x="1518" y="543"/>
                </a:cubicBezTo>
                <a:close/>
                <a:moveTo>
                  <a:pt x="1502" y="566"/>
                </a:moveTo>
                <a:cubicBezTo>
                  <a:pt x="1503" y="566"/>
                  <a:pt x="1504" y="566"/>
                  <a:pt x="1504" y="565"/>
                </a:cubicBezTo>
                <a:cubicBezTo>
                  <a:pt x="1509" y="560"/>
                  <a:pt x="1509" y="560"/>
                  <a:pt x="1509" y="560"/>
                </a:cubicBezTo>
                <a:cubicBezTo>
                  <a:pt x="1511" y="559"/>
                  <a:pt x="1511" y="557"/>
                  <a:pt x="1509" y="556"/>
                </a:cubicBezTo>
                <a:cubicBezTo>
                  <a:pt x="1508" y="555"/>
                  <a:pt x="1506" y="555"/>
                  <a:pt x="1505" y="556"/>
                </a:cubicBezTo>
                <a:cubicBezTo>
                  <a:pt x="1500" y="561"/>
                  <a:pt x="1500" y="561"/>
                  <a:pt x="1500" y="561"/>
                </a:cubicBezTo>
                <a:cubicBezTo>
                  <a:pt x="1499" y="562"/>
                  <a:pt x="1499" y="564"/>
                  <a:pt x="1500" y="565"/>
                </a:cubicBezTo>
                <a:cubicBezTo>
                  <a:pt x="1500" y="566"/>
                  <a:pt x="1501" y="566"/>
                  <a:pt x="1502" y="566"/>
                </a:cubicBezTo>
                <a:close/>
                <a:moveTo>
                  <a:pt x="1495" y="588"/>
                </a:moveTo>
                <a:cubicBezTo>
                  <a:pt x="1495" y="588"/>
                  <a:pt x="1496" y="587"/>
                  <a:pt x="1497" y="587"/>
                </a:cubicBezTo>
                <a:cubicBezTo>
                  <a:pt x="1499" y="584"/>
                  <a:pt x="1499" y="584"/>
                  <a:pt x="1499" y="584"/>
                </a:cubicBezTo>
                <a:cubicBezTo>
                  <a:pt x="1500" y="583"/>
                  <a:pt x="1500" y="581"/>
                  <a:pt x="1499" y="580"/>
                </a:cubicBezTo>
                <a:cubicBezTo>
                  <a:pt x="1498" y="579"/>
                  <a:pt x="1496" y="579"/>
                  <a:pt x="1495" y="580"/>
                </a:cubicBezTo>
                <a:cubicBezTo>
                  <a:pt x="1492" y="582"/>
                  <a:pt x="1492" y="582"/>
                  <a:pt x="1492" y="582"/>
                </a:cubicBezTo>
                <a:cubicBezTo>
                  <a:pt x="1491" y="584"/>
                  <a:pt x="1491" y="585"/>
                  <a:pt x="1492" y="587"/>
                </a:cubicBezTo>
                <a:cubicBezTo>
                  <a:pt x="1493" y="587"/>
                  <a:pt x="1494" y="588"/>
                  <a:pt x="1495" y="588"/>
                </a:cubicBezTo>
                <a:close/>
                <a:moveTo>
                  <a:pt x="1557" y="526"/>
                </a:moveTo>
                <a:cubicBezTo>
                  <a:pt x="1559" y="525"/>
                  <a:pt x="1559" y="525"/>
                  <a:pt x="1559" y="525"/>
                </a:cubicBezTo>
                <a:cubicBezTo>
                  <a:pt x="1560" y="523"/>
                  <a:pt x="1560" y="521"/>
                  <a:pt x="1559" y="520"/>
                </a:cubicBezTo>
                <a:cubicBezTo>
                  <a:pt x="1558" y="519"/>
                  <a:pt x="1556" y="519"/>
                  <a:pt x="1555" y="520"/>
                </a:cubicBezTo>
                <a:cubicBezTo>
                  <a:pt x="1553" y="522"/>
                  <a:pt x="1553" y="522"/>
                  <a:pt x="1553" y="522"/>
                </a:cubicBezTo>
                <a:cubicBezTo>
                  <a:pt x="1547" y="528"/>
                  <a:pt x="1547" y="528"/>
                  <a:pt x="1547" y="528"/>
                </a:cubicBezTo>
                <a:cubicBezTo>
                  <a:pt x="1546" y="529"/>
                  <a:pt x="1546" y="531"/>
                  <a:pt x="1547" y="532"/>
                </a:cubicBezTo>
                <a:cubicBezTo>
                  <a:pt x="1548" y="533"/>
                  <a:pt x="1548" y="533"/>
                  <a:pt x="1549" y="533"/>
                </a:cubicBezTo>
                <a:cubicBezTo>
                  <a:pt x="1550" y="533"/>
                  <a:pt x="1551" y="533"/>
                  <a:pt x="1551" y="532"/>
                </a:cubicBezTo>
                <a:lnTo>
                  <a:pt x="1557" y="526"/>
                </a:lnTo>
                <a:close/>
                <a:moveTo>
                  <a:pt x="1519" y="564"/>
                </a:moveTo>
                <a:cubicBezTo>
                  <a:pt x="1526" y="557"/>
                  <a:pt x="1526" y="557"/>
                  <a:pt x="1526" y="557"/>
                </a:cubicBezTo>
                <a:cubicBezTo>
                  <a:pt x="1527" y="556"/>
                  <a:pt x="1527" y="554"/>
                  <a:pt x="1526" y="553"/>
                </a:cubicBezTo>
                <a:cubicBezTo>
                  <a:pt x="1525" y="552"/>
                  <a:pt x="1523" y="552"/>
                  <a:pt x="1522" y="553"/>
                </a:cubicBezTo>
                <a:cubicBezTo>
                  <a:pt x="1515" y="560"/>
                  <a:pt x="1515" y="560"/>
                  <a:pt x="1515" y="560"/>
                </a:cubicBezTo>
                <a:cubicBezTo>
                  <a:pt x="1514" y="561"/>
                  <a:pt x="1514" y="563"/>
                  <a:pt x="1515" y="564"/>
                </a:cubicBezTo>
                <a:cubicBezTo>
                  <a:pt x="1516" y="565"/>
                  <a:pt x="1517" y="565"/>
                  <a:pt x="1517" y="565"/>
                </a:cubicBezTo>
                <a:cubicBezTo>
                  <a:pt x="1518" y="565"/>
                  <a:pt x="1519" y="565"/>
                  <a:pt x="1519" y="564"/>
                </a:cubicBezTo>
                <a:close/>
                <a:moveTo>
                  <a:pt x="1499" y="594"/>
                </a:moveTo>
                <a:cubicBezTo>
                  <a:pt x="1499" y="595"/>
                  <a:pt x="1500" y="595"/>
                  <a:pt x="1501" y="595"/>
                </a:cubicBezTo>
                <a:cubicBezTo>
                  <a:pt x="1502" y="595"/>
                  <a:pt x="1503" y="595"/>
                  <a:pt x="1503" y="594"/>
                </a:cubicBezTo>
                <a:cubicBezTo>
                  <a:pt x="1509" y="589"/>
                  <a:pt x="1509" y="589"/>
                  <a:pt x="1509" y="589"/>
                </a:cubicBezTo>
                <a:cubicBezTo>
                  <a:pt x="1513" y="584"/>
                  <a:pt x="1513" y="584"/>
                  <a:pt x="1513" y="584"/>
                </a:cubicBezTo>
                <a:cubicBezTo>
                  <a:pt x="1514" y="583"/>
                  <a:pt x="1514" y="581"/>
                  <a:pt x="1513" y="580"/>
                </a:cubicBezTo>
                <a:cubicBezTo>
                  <a:pt x="1512" y="579"/>
                  <a:pt x="1510" y="579"/>
                  <a:pt x="1509" y="580"/>
                </a:cubicBezTo>
                <a:cubicBezTo>
                  <a:pt x="1504" y="585"/>
                  <a:pt x="1504" y="585"/>
                  <a:pt x="1504" y="585"/>
                </a:cubicBezTo>
                <a:cubicBezTo>
                  <a:pt x="1499" y="590"/>
                  <a:pt x="1499" y="590"/>
                  <a:pt x="1499" y="590"/>
                </a:cubicBezTo>
                <a:cubicBezTo>
                  <a:pt x="1498" y="591"/>
                  <a:pt x="1498" y="593"/>
                  <a:pt x="1499" y="594"/>
                </a:cubicBezTo>
                <a:close/>
                <a:moveTo>
                  <a:pt x="1549" y="544"/>
                </a:moveTo>
                <a:cubicBezTo>
                  <a:pt x="1547" y="543"/>
                  <a:pt x="1546" y="543"/>
                  <a:pt x="1544" y="544"/>
                </a:cubicBezTo>
                <a:cubicBezTo>
                  <a:pt x="1541" y="548"/>
                  <a:pt x="1541" y="548"/>
                  <a:pt x="1541" y="548"/>
                </a:cubicBezTo>
                <a:cubicBezTo>
                  <a:pt x="1539" y="549"/>
                  <a:pt x="1539" y="551"/>
                  <a:pt x="1541" y="553"/>
                </a:cubicBezTo>
                <a:cubicBezTo>
                  <a:pt x="1541" y="553"/>
                  <a:pt x="1542" y="553"/>
                  <a:pt x="1543" y="553"/>
                </a:cubicBezTo>
                <a:cubicBezTo>
                  <a:pt x="1544" y="553"/>
                  <a:pt x="1544" y="553"/>
                  <a:pt x="1545" y="553"/>
                </a:cubicBezTo>
                <a:cubicBezTo>
                  <a:pt x="1549" y="549"/>
                  <a:pt x="1549" y="549"/>
                  <a:pt x="1549" y="549"/>
                </a:cubicBezTo>
                <a:cubicBezTo>
                  <a:pt x="1550" y="548"/>
                  <a:pt x="1550" y="546"/>
                  <a:pt x="1549" y="544"/>
                </a:cubicBezTo>
                <a:close/>
                <a:moveTo>
                  <a:pt x="1566" y="523"/>
                </a:moveTo>
                <a:cubicBezTo>
                  <a:pt x="1563" y="525"/>
                  <a:pt x="1563" y="525"/>
                  <a:pt x="1563" y="525"/>
                </a:cubicBezTo>
                <a:cubicBezTo>
                  <a:pt x="1562" y="527"/>
                  <a:pt x="1562" y="528"/>
                  <a:pt x="1563" y="530"/>
                </a:cubicBezTo>
                <a:cubicBezTo>
                  <a:pt x="1564" y="530"/>
                  <a:pt x="1565" y="531"/>
                  <a:pt x="1566" y="531"/>
                </a:cubicBezTo>
                <a:cubicBezTo>
                  <a:pt x="1566" y="531"/>
                  <a:pt x="1567" y="530"/>
                  <a:pt x="1568" y="530"/>
                </a:cubicBezTo>
                <a:cubicBezTo>
                  <a:pt x="1570" y="527"/>
                  <a:pt x="1570" y="527"/>
                  <a:pt x="1570" y="527"/>
                </a:cubicBezTo>
                <a:cubicBezTo>
                  <a:pt x="1572" y="526"/>
                  <a:pt x="1572" y="524"/>
                  <a:pt x="1570" y="523"/>
                </a:cubicBezTo>
                <a:cubicBezTo>
                  <a:pt x="1569" y="521"/>
                  <a:pt x="1567" y="521"/>
                  <a:pt x="1566" y="523"/>
                </a:cubicBezTo>
                <a:close/>
                <a:moveTo>
                  <a:pt x="1581" y="530"/>
                </a:moveTo>
                <a:cubicBezTo>
                  <a:pt x="1582" y="529"/>
                  <a:pt x="1582" y="527"/>
                  <a:pt x="1581" y="526"/>
                </a:cubicBezTo>
                <a:cubicBezTo>
                  <a:pt x="1580" y="525"/>
                  <a:pt x="1578" y="525"/>
                  <a:pt x="1577" y="526"/>
                </a:cubicBezTo>
                <a:cubicBezTo>
                  <a:pt x="1569" y="534"/>
                  <a:pt x="1569" y="534"/>
                  <a:pt x="1569" y="534"/>
                </a:cubicBezTo>
                <a:cubicBezTo>
                  <a:pt x="1568" y="535"/>
                  <a:pt x="1568" y="537"/>
                  <a:pt x="1569" y="538"/>
                </a:cubicBezTo>
                <a:cubicBezTo>
                  <a:pt x="1570" y="539"/>
                  <a:pt x="1570" y="539"/>
                  <a:pt x="1571" y="539"/>
                </a:cubicBezTo>
                <a:cubicBezTo>
                  <a:pt x="1572" y="539"/>
                  <a:pt x="1573" y="539"/>
                  <a:pt x="1573" y="538"/>
                </a:cubicBezTo>
                <a:lnTo>
                  <a:pt x="1581" y="530"/>
                </a:lnTo>
                <a:close/>
                <a:moveTo>
                  <a:pt x="1558" y="552"/>
                </a:moveTo>
                <a:cubicBezTo>
                  <a:pt x="1559" y="552"/>
                  <a:pt x="1559" y="552"/>
                  <a:pt x="1560" y="551"/>
                </a:cubicBezTo>
                <a:cubicBezTo>
                  <a:pt x="1565" y="547"/>
                  <a:pt x="1565" y="547"/>
                  <a:pt x="1565" y="547"/>
                </a:cubicBezTo>
                <a:cubicBezTo>
                  <a:pt x="1566" y="545"/>
                  <a:pt x="1566" y="543"/>
                  <a:pt x="1565" y="542"/>
                </a:cubicBezTo>
                <a:cubicBezTo>
                  <a:pt x="1564" y="541"/>
                  <a:pt x="1562" y="541"/>
                  <a:pt x="1560" y="542"/>
                </a:cubicBezTo>
                <a:cubicBezTo>
                  <a:pt x="1556" y="547"/>
                  <a:pt x="1556" y="547"/>
                  <a:pt x="1556" y="547"/>
                </a:cubicBezTo>
                <a:cubicBezTo>
                  <a:pt x="1555" y="548"/>
                  <a:pt x="1555" y="550"/>
                  <a:pt x="1556" y="551"/>
                </a:cubicBezTo>
                <a:cubicBezTo>
                  <a:pt x="1556" y="552"/>
                  <a:pt x="1557" y="552"/>
                  <a:pt x="1558" y="552"/>
                </a:cubicBezTo>
                <a:close/>
                <a:moveTo>
                  <a:pt x="1529" y="595"/>
                </a:moveTo>
                <a:cubicBezTo>
                  <a:pt x="1530" y="595"/>
                  <a:pt x="1531" y="595"/>
                  <a:pt x="1531" y="594"/>
                </a:cubicBezTo>
                <a:cubicBezTo>
                  <a:pt x="1533" y="592"/>
                  <a:pt x="1533" y="592"/>
                  <a:pt x="1533" y="592"/>
                </a:cubicBezTo>
                <a:cubicBezTo>
                  <a:pt x="1533" y="592"/>
                  <a:pt x="1533" y="592"/>
                  <a:pt x="1533" y="592"/>
                </a:cubicBezTo>
                <a:cubicBezTo>
                  <a:pt x="1533" y="592"/>
                  <a:pt x="1533" y="592"/>
                  <a:pt x="1533" y="592"/>
                </a:cubicBezTo>
                <a:cubicBezTo>
                  <a:pt x="1534" y="592"/>
                  <a:pt x="1534" y="592"/>
                  <a:pt x="1534" y="592"/>
                </a:cubicBezTo>
                <a:cubicBezTo>
                  <a:pt x="1534" y="592"/>
                  <a:pt x="1534" y="592"/>
                  <a:pt x="1534" y="592"/>
                </a:cubicBezTo>
                <a:cubicBezTo>
                  <a:pt x="1543" y="583"/>
                  <a:pt x="1543" y="583"/>
                  <a:pt x="1543" y="583"/>
                </a:cubicBezTo>
                <a:cubicBezTo>
                  <a:pt x="1544" y="582"/>
                  <a:pt x="1544" y="580"/>
                  <a:pt x="1543" y="579"/>
                </a:cubicBezTo>
                <a:cubicBezTo>
                  <a:pt x="1541" y="577"/>
                  <a:pt x="1539" y="577"/>
                  <a:pt x="1538" y="579"/>
                </a:cubicBezTo>
                <a:cubicBezTo>
                  <a:pt x="1530" y="587"/>
                  <a:pt x="1530" y="587"/>
                  <a:pt x="1530" y="587"/>
                </a:cubicBezTo>
                <a:cubicBezTo>
                  <a:pt x="1530" y="587"/>
                  <a:pt x="1529" y="587"/>
                  <a:pt x="1529" y="587"/>
                </a:cubicBezTo>
                <a:cubicBezTo>
                  <a:pt x="1529" y="587"/>
                  <a:pt x="1529" y="588"/>
                  <a:pt x="1529" y="588"/>
                </a:cubicBezTo>
                <a:cubicBezTo>
                  <a:pt x="1529" y="588"/>
                  <a:pt x="1529" y="588"/>
                  <a:pt x="1529" y="588"/>
                </a:cubicBezTo>
                <a:cubicBezTo>
                  <a:pt x="1527" y="590"/>
                  <a:pt x="1527" y="590"/>
                  <a:pt x="1527" y="590"/>
                </a:cubicBezTo>
                <a:cubicBezTo>
                  <a:pt x="1526" y="591"/>
                  <a:pt x="1526" y="593"/>
                  <a:pt x="1527" y="594"/>
                </a:cubicBezTo>
                <a:cubicBezTo>
                  <a:pt x="1527" y="595"/>
                  <a:pt x="1528" y="595"/>
                  <a:pt x="1529" y="595"/>
                </a:cubicBezTo>
                <a:close/>
                <a:moveTo>
                  <a:pt x="1576" y="548"/>
                </a:moveTo>
                <a:cubicBezTo>
                  <a:pt x="1577" y="548"/>
                  <a:pt x="1577" y="548"/>
                  <a:pt x="1578" y="547"/>
                </a:cubicBezTo>
                <a:cubicBezTo>
                  <a:pt x="1590" y="535"/>
                  <a:pt x="1590" y="535"/>
                  <a:pt x="1590" y="535"/>
                </a:cubicBezTo>
                <a:cubicBezTo>
                  <a:pt x="1592" y="534"/>
                  <a:pt x="1592" y="532"/>
                  <a:pt x="1590" y="531"/>
                </a:cubicBezTo>
                <a:cubicBezTo>
                  <a:pt x="1589" y="529"/>
                  <a:pt x="1587" y="529"/>
                  <a:pt x="1586" y="531"/>
                </a:cubicBezTo>
                <a:cubicBezTo>
                  <a:pt x="1576" y="541"/>
                  <a:pt x="1576" y="541"/>
                  <a:pt x="1576" y="541"/>
                </a:cubicBezTo>
                <a:cubicBezTo>
                  <a:pt x="1574" y="543"/>
                  <a:pt x="1574" y="543"/>
                  <a:pt x="1574" y="543"/>
                </a:cubicBezTo>
                <a:cubicBezTo>
                  <a:pt x="1572" y="544"/>
                  <a:pt x="1572" y="546"/>
                  <a:pt x="1574" y="547"/>
                </a:cubicBezTo>
                <a:cubicBezTo>
                  <a:pt x="1574" y="548"/>
                  <a:pt x="1575" y="548"/>
                  <a:pt x="1576" y="548"/>
                </a:cubicBezTo>
                <a:close/>
                <a:moveTo>
                  <a:pt x="1582" y="556"/>
                </a:moveTo>
                <a:cubicBezTo>
                  <a:pt x="1582" y="556"/>
                  <a:pt x="1583" y="556"/>
                  <a:pt x="1584" y="556"/>
                </a:cubicBezTo>
                <a:cubicBezTo>
                  <a:pt x="1593" y="546"/>
                  <a:pt x="1593" y="546"/>
                  <a:pt x="1593" y="546"/>
                </a:cubicBezTo>
                <a:cubicBezTo>
                  <a:pt x="1594" y="545"/>
                  <a:pt x="1594" y="543"/>
                  <a:pt x="1593" y="542"/>
                </a:cubicBezTo>
                <a:cubicBezTo>
                  <a:pt x="1592" y="541"/>
                  <a:pt x="1590" y="541"/>
                  <a:pt x="1589" y="542"/>
                </a:cubicBezTo>
                <a:cubicBezTo>
                  <a:pt x="1579" y="551"/>
                  <a:pt x="1579" y="551"/>
                  <a:pt x="1579" y="551"/>
                </a:cubicBezTo>
                <a:cubicBezTo>
                  <a:pt x="1578" y="552"/>
                  <a:pt x="1578" y="554"/>
                  <a:pt x="1579" y="556"/>
                </a:cubicBezTo>
                <a:cubicBezTo>
                  <a:pt x="1580" y="556"/>
                  <a:pt x="1581" y="556"/>
                  <a:pt x="1582" y="556"/>
                </a:cubicBezTo>
                <a:close/>
                <a:moveTo>
                  <a:pt x="1450" y="686"/>
                </a:moveTo>
                <a:cubicBezTo>
                  <a:pt x="1450" y="686"/>
                  <a:pt x="1451" y="686"/>
                  <a:pt x="1452" y="686"/>
                </a:cubicBezTo>
                <a:cubicBezTo>
                  <a:pt x="1452" y="686"/>
                  <a:pt x="1453" y="686"/>
                  <a:pt x="1454" y="686"/>
                </a:cubicBezTo>
                <a:cubicBezTo>
                  <a:pt x="1472" y="668"/>
                  <a:pt x="1472" y="668"/>
                  <a:pt x="1472" y="668"/>
                </a:cubicBezTo>
                <a:cubicBezTo>
                  <a:pt x="1473" y="667"/>
                  <a:pt x="1473" y="665"/>
                  <a:pt x="1472" y="664"/>
                </a:cubicBezTo>
                <a:cubicBezTo>
                  <a:pt x="1470" y="662"/>
                  <a:pt x="1468" y="662"/>
                  <a:pt x="1467" y="664"/>
                </a:cubicBezTo>
                <a:cubicBezTo>
                  <a:pt x="1450" y="681"/>
                  <a:pt x="1450" y="681"/>
                  <a:pt x="1450" y="681"/>
                </a:cubicBezTo>
                <a:cubicBezTo>
                  <a:pt x="1448" y="682"/>
                  <a:pt x="1448" y="684"/>
                  <a:pt x="1450" y="686"/>
                </a:cubicBezTo>
                <a:close/>
                <a:moveTo>
                  <a:pt x="1509" y="643"/>
                </a:moveTo>
                <a:cubicBezTo>
                  <a:pt x="1510" y="643"/>
                  <a:pt x="1511" y="642"/>
                  <a:pt x="1512" y="642"/>
                </a:cubicBezTo>
                <a:cubicBezTo>
                  <a:pt x="1515" y="638"/>
                  <a:pt x="1515" y="638"/>
                  <a:pt x="1515" y="638"/>
                </a:cubicBezTo>
                <a:cubicBezTo>
                  <a:pt x="1517" y="637"/>
                  <a:pt x="1517" y="635"/>
                  <a:pt x="1515" y="634"/>
                </a:cubicBezTo>
                <a:cubicBezTo>
                  <a:pt x="1514" y="632"/>
                  <a:pt x="1512" y="632"/>
                  <a:pt x="1511" y="634"/>
                </a:cubicBezTo>
                <a:cubicBezTo>
                  <a:pt x="1507" y="637"/>
                  <a:pt x="1507" y="637"/>
                  <a:pt x="1507" y="637"/>
                </a:cubicBezTo>
                <a:cubicBezTo>
                  <a:pt x="1506" y="639"/>
                  <a:pt x="1506" y="641"/>
                  <a:pt x="1507" y="642"/>
                </a:cubicBezTo>
                <a:cubicBezTo>
                  <a:pt x="1508" y="642"/>
                  <a:pt x="1509" y="643"/>
                  <a:pt x="1509" y="643"/>
                </a:cubicBezTo>
                <a:close/>
                <a:moveTo>
                  <a:pt x="1593" y="559"/>
                </a:moveTo>
                <a:cubicBezTo>
                  <a:pt x="1594" y="559"/>
                  <a:pt x="1595" y="558"/>
                  <a:pt x="1596" y="558"/>
                </a:cubicBezTo>
                <a:cubicBezTo>
                  <a:pt x="1614" y="539"/>
                  <a:pt x="1614" y="539"/>
                  <a:pt x="1614" y="539"/>
                </a:cubicBezTo>
                <a:cubicBezTo>
                  <a:pt x="1616" y="538"/>
                  <a:pt x="1616" y="536"/>
                  <a:pt x="1614" y="535"/>
                </a:cubicBezTo>
                <a:cubicBezTo>
                  <a:pt x="1613" y="533"/>
                  <a:pt x="1611" y="533"/>
                  <a:pt x="1610" y="535"/>
                </a:cubicBezTo>
                <a:cubicBezTo>
                  <a:pt x="1591" y="553"/>
                  <a:pt x="1591" y="553"/>
                  <a:pt x="1591" y="553"/>
                </a:cubicBezTo>
                <a:cubicBezTo>
                  <a:pt x="1590" y="555"/>
                  <a:pt x="1590" y="557"/>
                  <a:pt x="1591" y="558"/>
                </a:cubicBezTo>
                <a:cubicBezTo>
                  <a:pt x="1592" y="558"/>
                  <a:pt x="1593" y="559"/>
                  <a:pt x="1593" y="559"/>
                </a:cubicBezTo>
                <a:close/>
                <a:moveTo>
                  <a:pt x="1568" y="584"/>
                </a:moveTo>
                <a:cubicBezTo>
                  <a:pt x="1569" y="584"/>
                  <a:pt x="1570" y="583"/>
                  <a:pt x="1571" y="583"/>
                </a:cubicBezTo>
                <a:cubicBezTo>
                  <a:pt x="1572" y="582"/>
                  <a:pt x="1572" y="582"/>
                  <a:pt x="1572" y="582"/>
                </a:cubicBezTo>
                <a:cubicBezTo>
                  <a:pt x="1573" y="581"/>
                  <a:pt x="1573" y="579"/>
                  <a:pt x="1572" y="577"/>
                </a:cubicBezTo>
                <a:cubicBezTo>
                  <a:pt x="1570" y="576"/>
                  <a:pt x="1569" y="576"/>
                  <a:pt x="1567" y="577"/>
                </a:cubicBezTo>
                <a:cubicBezTo>
                  <a:pt x="1566" y="578"/>
                  <a:pt x="1566" y="578"/>
                  <a:pt x="1566" y="578"/>
                </a:cubicBezTo>
                <a:cubicBezTo>
                  <a:pt x="1565" y="580"/>
                  <a:pt x="1565" y="582"/>
                  <a:pt x="1566" y="583"/>
                </a:cubicBezTo>
                <a:cubicBezTo>
                  <a:pt x="1567" y="583"/>
                  <a:pt x="1568" y="584"/>
                  <a:pt x="1568" y="584"/>
                </a:cubicBezTo>
                <a:close/>
                <a:moveTo>
                  <a:pt x="1445" y="707"/>
                </a:moveTo>
                <a:cubicBezTo>
                  <a:pt x="1446" y="707"/>
                  <a:pt x="1446" y="707"/>
                  <a:pt x="1447" y="707"/>
                </a:cubicBezTo>
                <a:cubicBezTo>
                  <a:pt x="1451" y="702"/>
                  <a:pt x="1451" y="702"/>
                  <a:pt x="1451" y="702"/>
                </a:cubicBezTo>
                <a:cubicBezTo>
                  <a:pt x="1451" y="702"/>
                  <a:pt x="1452" y="702"/>
                  <a:pt x="1452" y="701"/>
                </a:cubicBezTo>
                <a:cubicBezTo>
                  <a:pt x="1452" y="701"/>
                  <a:pt x="1453" y="701"/>
                  <a:pt x="1453" y="700"/>
                </a:cubicBezTo>
                <a:cubicBezTo>
                  <a:pt x="1491" y="662"/>
                  <a:pt x="1491" y="662"/>
                  <a:pt x="1491" y="662"/>
                </a:cubicBezTo>
                <a:cubicBezTo>
                  <a:pt x="1492" y="661"/>
                  <a:pt x="1492" y="659"/>
                  <a:pt x="1491" y="658"/>
                </a:cubicBezTo>
                <a:cubicBezTo>
                  <a:pt x="1490" y="657"/>
                  <a:pt x="1488" y="657"/>
                  <a:pt x="1487" y="658"/>
                </a:cubicBezTo>
                <a:cubicBezTo>
                  <a:pt x="1449" y="696"/>
                  <a:pt x="1449" y="696"/>
                  <a:pt x="1449" y="696"/>
                </a:cubicBezTo>
                <a:cubicBezTo>
                  <a:pt x="1448" y="696"/>
                  <a:pt x="1448" y="697"/>
                  <a:pt x="1448" y="697"/>
                </a:cubicBezTo>
                <a:cubicBezTo>
                  <a:pt x="1447" y="697"/>
                  <a:pt x="1447" y="698"/>
                  <a:pt x="1447" y="698"/>
                </a:cubicBezTo>
                <a:cubicBezTo>
                  <a:pt x="1443" y="702"/>
                  <a:pt x="1443" y="702"/>
                  <a:pt x="1443" y="702"/>
                </a:cubicBezTo>
                <a:cubicBezTo>
                  <a:pt x="1441" y="703"/>
                  <a:pt x="1441" y="705"/>
                  <a:pt x="1443" y="707"/>
                </a:cubicBezTo>
                <a:cubicBezTo>
                  <a:pt x="1443" y="707"/>
                  <a:pt x="1444" y="707"/>
                  <a:pt x="1445" y="707"/>
                </a:cubicBezTo>
                <a:close/>
                <a:moveTo>
                  <a:pt x="1560" y="606"/>
                </a:moveTo>
                <a:cubicBezTo>
                  <a:pt x="1561" y="606"/>
                  <a:pt x="1562" y="606"/>
                  <a:pt x="1562" y="605"/>
                </a:cubicBezTo>
                <a:cubicBezTo>
                  <a:pt x="1565" y="603"/>
                  <a:pt x="1565" y="603"/>
                  <a:pt x="1565" y="603"/>
                </a:cubicBezTo>
                <a:cubicBezTo>
                  <a:pt x="1566" y="601"/>
                  <a:pt x="1566" y="599"/>
                  <a:pt x="1565" y="598"/>
                </a:cubicBezTo>
                <a:cubicBezTo>
                  <a:pt x="1564" y="597"/>
                  <a:pt x="1562" y="597"/>
                  <a:pt x="1560" y="598"/>
                </a:cubicBezTo>
                <a:cubicBezTo>
                  <a:pt x="1558" y="601"/>
                  <a:pt x="1558" y="601"/>
                  <a:pt x="1558" y="601"/>
                </a:cubicBezTo>
                <a:cubicBezTo>
                  <a:pt x="1557" y="602"/>
                  <a:pt x="1557" y="604"/>
                  <a:pt x="1558" y="605"/>
                </a:cubicBezTo>
                <a:cubicBezTo>
                  <a:pt x="1559" y="606"/>
                  <a:pt x="1560" y="606"/>
                  <a:pt x="1560" y="606"/>
                </a:cubicBezTo>
                <a:close/>
                <a:moveTo>
                  <a:pt x="1445" y="718"/>
                </a:moveTo>
                <a:cubicBezTo>
                  <a:pt x="1446" y="718"/>
                  <a:pt x="1447" y="719"/>
                  <a:pt x="1447" y="719"/>
                </a:cubicBezTo>
                <a:cubicBezTo>
                  <a:pt x="1448" y="719"/>
                  <a:pt x="1449" y="718"/>
                  <a:pt x="1450" y="718"/>
                </a:cubicBezTo>
                <a:cubicBezTo>
                  <a:pt x="1545" y="622"/>
                  <a:pt x="1545" y="622"/>
                  <a:pt x="1545" y="622"/>
                </a:cubicBezTo>
                <a:cubicBezTo>
                  <a:pt x="1546" y="621"/>
                  <a:pt x="1546" y="619"/>
                  <a:pt x="1545" y="618"/>
                </a:cubicBezTo>
                <a:cubicBezTo>
                  <a:pt x="1544" y="617"/>
                  <a:pt x="1542" y="617"/>
                  <a:pt x="1541" y="618"/>
                </a:cubicBezTo>
                <a:cubicBezTo>
                  <a:pt x="1445" y="713"/>
                  <a:pt x="1445" y="713"/>
                  <a:pt x="1445" y="713"/>
                </a:cubicBezTo>
                <a:cubicBezTo>
                  <a:pt x="1444" y="715"/>
                  <a:pt x="1444" y="717"/>
                  <a:pt x="1445" y="718"/>
                </a:cubicBezTo>
                <a:close/>
                <a:moveTo>
                  <a:pt x="1620" y="538"/>
                </a:moveTo>
                <a:cubicBezTo>
                  <a:pt x="1603" y="556"/>
                  <a:pt x="1603" y="556"/>
                  <a:pt x="1603" y="556"/>
                </a:cubicBezTo>
                <a:cubicBezTo>
                  <a:pt x="1601" y="557"/>
                  <a:pt x="1601" y="559"/>
                  <a:pt x="1603" y="560"/>
                </a:cubicBezTo>
                <a:cubicBezTo>
                  <a:pt x="1603" y="561"/>
                  <a:pt x="1604" y="561"/>
                  <a:pt x="1605" y="561"/>
                </a:cubicBezTo>
                <a:cubicBezTo>
                  <a:pt x="1606" y="561"/>
                  <a:pt x="1606" y="561"/>
                  <a:pt x="1607" y="560"/>
                </a:cubicBezTo>
                <a:cubicBezTo>
                  <a:pt x="1625" y="543"/>
                  <a:pt x="1625" y="543"/>
                  <a:pt x="1625" y="543"/>
                </a:cubicBezTo>
                <a:cubicBezTo>
                  <a:pt x="1626" y="542"/>
                  <a:pt x="1626" y="540"/>
                  <a:pt x="1625" y="538"/>
                </a:cubicBezTo>
                <a:cubicBezTo>
                  <a:pt x="1623" y="537"/>
                  <a:pt x="1622" y="537"/>
                  <a:pt x="1620" y="538"/>
                </a:cubicBezTo>
                <a:close/>
                <a:moveTo>
                  <a:pt x="1447" y="733"/>
                </a:moveTo>
                <a:cubicBezTo>
                  <a:pt x="1447" y="733"/>
                  <a:pt x="1448" y="733"/>
                  <a:pt x="1449" y="733"/>
                </a:cubicBezTo>
                <a:cubicBezTo>
                  <a:pt x="1553" y="628"/>
                  <a:pt x="1553" y="628"/>
                  <a:pt x="1553" y="628"/>
                </a:cubicBezTo>
                <a:cubicBezTo>
                  <a:pt x="1575" y="607"/>
                  <a:pt x="1575" y="607"/>
                  <a:pt x="1575" y="607"/>
                </a:cubicBezTo>
                <a:cubicBezTo>
                  <a:pt x="1578" y="604"/>
                  <a:pt x="1578" y="604"/>
                  <a:pt x="1578" y="604"/>
                </a:cubicBezTo>
                <a:cubicBezTo>
                  <a:pt x="1579" y="602"/>
                  <a:pt x="1579" y="601"/>
                  <a:pt x="1578" y="599"/>
                </a:cubicBezTo>
                <a:cubicBezTo>
                  <a:pt x="1577" y="598"/>
                  <a:pt x="1575" y="598"/>
                  <a:pt x="1573" y="599"/>
                </a:cubicBezTo>
                <a:cubicBezTo>
                  <a:pt x="1445" y="728"/>
                  <a:pt x="1445" y="728"/>
                  <a:pt x="1445" y="728"/>
                </a:cubicBezTo>
                <a:cubicBezTo>
                  <a:pt x="1443" y="729"/>
                  <a:pt x="1443" y="731"/>
                  <a:pt x="1445" y="733"/>
                </a:cubicBezTo>
                <a:cubicBezTo>
                  <a:pt x="1445" y="733"/>
                  <a:pt x="1446" y="733"/>
                  <a:pt x="1447" y="733"/>
                </a:cubicBezTo>
                <a:close/>
                <a:moveTo>
                  <a:pt x="1609" y="568"/>
                </a:moveTo>
                <a:cubicBezTo>
                  <a:pt x="1610" y="568"/>
                  <a:pt x="1611" y="569"/>
                  <a:pt x="1612" y="569"/>
                </a:cubicBezTo>
                <a:cubicBezTo>
                  <a:pt x="1612" y="569"/>
                  <a:pt x="1613" y="568"/>
                  <a:pt x="1614" y="568"/>
                </a:cubicBezTo>
                <a:cubicBezTo>
                  <a:pt x="1634" y="547"/>
                  <a:pt x="1634" y="547"/>
                  <a:pt x="1634" y="547"/>
                </a:cubicBezTo>
                <a:cubicBezTo>
                  <a:pt x="1635" y="546"/>
                  <a:pt x="1635" y="544"/>
                  <a:pt x="1634" y="543"/>
                </a:cubicBezTo>
                <a:cubicBezTo>
                  <a:pt x="1633" y="542"/>
                  <a:pt x="1631" y="542"/>
                  <a:pt x="1630" y="543"/>
                </a:cubicBezTo>
                <a:cubicBezTo>
                  <a:pt x="1609" y="563"/>
                  <a:pt x="1609" y="563"/>
                  <a:pt x="1609" y="563"/>
                </a:cubicBezTo>
                <a:cubicBezTo>
                  <a:pt x="1608" y="565"/>
                  <a:pt x="1608" y="567"/>
                  <a:pt x="1609" y="568"/>
                </a:cubicBezTo>
                <a:close/>
                <a:moveTo>
                  <a:pt x="1612" y="574"/>
                </a:moveTo>
                <a:cubicBezTo>
                  <a:pt x="1612" y="574"/>
                  <a:pt x="1612" y="574"/>
                  <a:pt x="1612" y="575"/>
                </a:cubicBezTo>
                <a:cubicBezTo>
                  <a:pt x="1608" y="579"/>
                  <a:pt x="1608" y="579"/>
                  <a:pt x="1608" y="579"/>
                </a:cubicBezTo>
                <a:cubicBezTo>
                  <a:pt x="1607" y="580"/>
                  <a:pt x="1607" y="582"/>
                  <a:pt x="1608" y="583"/>
                </a:cubicBezTo>
                <a:cubicBezTo>
                  <a:pt x="1609" y="584"/>
                  <a:pt x="1609" y="584"/>
                  <a:pt x="1610" y="584"/>
                </a:cubicBezTo>
                <a:cubicBezTo>
                  <a:pt x="1611" y="584"/>
                  <a:pt x="1612" y="584"/>
                  <a:pt x="1612" y="583"/>
                </a:cubicBezTo>
                <a:cubicBezTo>
                  <a:pt x="1616" y="579"/>
                  <a:pt x="1616" y="579"/>
                  <a:pt x="1616" y="579"/>
                </a:cubicBezTo>
                <a:cubicBezTo>
                  <a:pt x="1617" y="579"/>
                  <a:pt x="1617" y="579"/>
                  <a:pt x="1617" y="579"/>
                </a:cubicBezTo>
                <a:cubicBezTo>
                  <a:pt x="1617" y="579"/>
                  <a:pt x="1617" y="579"/>
                  <a:pt x="1617" y="579"/>
                </a:cubicBezTo>
                <a:cubicBezTo>
                  <a:pt x="1646" y="550"/>
                  <a:pt x="1646" y="550"/>
                  <a:pt x="1646" y="550"/>
                </a:cubicBezTo>
                <a:cubicBezTo>
                  <a:pt x="1647" y="548"/>
                  <a:pt x="1647" y="546"/>
                  <a:pt x="1646" y="545"/>
                </a:cubicBezTo>
                <a:cubicBezTo>
                  <a:pt x="1645" y="544"/>
                  <a:pt x="1643" y="544"/>
                  <a:pt x="1642" y="545"/>
                </a:cubicBezTo>
                <a:cubicBezTo>
                  <a:pt x="1613" y="574"/>
                  <a:pt x="1613" y="574"/>
                  <a:pt x="1613" y="574"/>
                </a:cubicBezTo>
                <a:cubicBezTo>
                  <a:pt x="1612" y="574"/>
                  <a:pt x="1612" y="574"/>
                  <a:pt x="1612" y="574"/>
                </a:cubicBezTo>
                <a:close/>
                <a:moveTo>
                  <a:pt x="1446" y="749"/>
                </a:moveTo>
                <a:cubicBezTo>
                  <a:pt x="1587" y="608"/>
                  <a:pt x="1587" y="608"/>
                  <a:pt x="1587" y="608"/>
                </a:cubicBezTo>
                <a:cubicBezTo>
                  <a:pt x="1589" y="607"/>
                  <a:pt x="1589" y="605"/>
                  <a:pt x="1587" y="604"/>
                </a:cubicBezTo>
                <a:cubicBezTo>
                  <a:pt x="1586" y="602"/>
                  <a:pt x="1584" y="602"/>
                  <a:pt x="1583" y="604"/>
                </a:cubicBezTo>
                <a:cubicBezTo>
                  <a:pt x="1442" y="745"/>
                  <a:pt x="1442" y="745"/>
                  <a:pt x="1442" y="745"/>
                </a:cubicBezTo>
                <a:cubicBezTo>
                  <a:pt x="1441" y="745"/>
                  <a:pt x="1441" y="746"/>
                  <a:pt x="1441" y="747"/>
                </a:cubicBezTo>
                <a:cubicBezTo>
                  <a:pt x="1440" y="747"/>
                  <a:pt x="1439" y="747"/>
                  <a:pt x="1439" y="748"/>
                </a:cubicBezTo>
                <a:cubicBezTo>
                  <a:pt x="1436" y="751"/>
                  <a:pt x="1436" y="751"/>
                  <a:pt x="1436" y="751"/>
                </a:cubicBezTo>
                <a:cubicBezTo>
                  <a:pt x="1434" y="752"/>
                  <a:pt x="1434" y="754"/>
                  <a:pt x="1436" y="755"/>
                </a:cubicBezTo>
                <a:cubicBezTo>
                  <a:pt x="1436" y="756"/>
                  <a:pt x="1437" y="756"/>
                  <a:pt x="1438" y="756"/>
                </a:cubicBezTo>
                <a:cubicBezTo>
                  <a:pt x="1439" y="756"/>
                  <a:pt x="1439" y="756"/>
                  <a:pt x="1440" y="755"/>
                </a:cubicBezTo>
                <a:cubicBezTo>
                  <a:pt x="1443" y="752"/>
                  <a:pt x="1443" y="752"/>
                  <a:pt x="1443" y="752"/>
                </a:cubicBezTo>
                <a:cubicBezTo>
                  <a:pt x="1444" y="752"/>
                  <a:pt x="1444" y="751"/>
                  <a:pt x="1444" y="750"/>
                </a:cubicBezTo>
                <a:cubicBezTo>
                  <a:pt x="1445" y="750"/>
                  <a:pt x="1446" y="750"/>
                  <a:pt x="1446" y="749"/>
                </a:cubicBezTo>
                <a:close/>
                <a:moveTo>
                  <a:pt x="1600" y="605"/>
                </a:moveTo>
                <a:cubicBezTo>
                  <a:pt x="1599" y="603"/>
                  <a:pt x="1597" y="603"/>
                  <a:pt x="1596" y="605"/>
                </a:cubicBezTo>
                <a:cubicBezTo>
                  <a:pt x="1445" y="756"/>
                  <a:pt x="1445" y="756"/>
                  <a:pt x="1445" y="756"/>
                </a:cubicBezTo>
                <a:cubicBezTo>
                  <a:pt x="1443" y="757"/>
                  <a:pt x="1443" y="759"/>
                  <a:pt x="1445" y="760"/>
                </a:cubicBezTo>
                <a:cubicBezTo>
                  <a:pt x="1445" y="761"/>
                  <a:pt x="1446" y="761"/>
                  <a:pt x="1447" y="761"/>
                </a:cubicBezTo>
                <a:cubicBezTo>
                  <a:pt x="1447" y="761"/>
                  <a:pt x="1448" y="761"/>
                  <a:pt x="1449" y="760"/>
                </a:cubicBezTo>
                <a:cubicBezTo>
                  <a:pt x="1600" y="609"/>
                  <a:pt x="1600" y="609"/>
                  <a:pt x="1600" y="609"/>
                </a:cubicBezTo>
                <a:cubicBezTo>
                  <a:pt x="1602" y="608"/>
                  <a:pt x="1602" y="606"/>
                  <a:pt x="1600" y="605"/>
                </a:cubicBezTo>
                <a:close/>
                <a:moveTo>
                  <a:pt x="1621" y="584"/>
                </a:moveTo>
                <a:cubicBezTo>
                  <a:pt x="1621" y="585"/>
                  <a:pt x="1622" y="585"/>
                  <a:pt x="1623" y="585"/>
                </a:cubicBezTo>
                <a:cubicBezTo>
                  <a:pt x="1624" y="585"/>
                  <a:pt x="1624" y="585"/>
                  <a:pt x="1625" y="584"/>
                </a:cubicBezTo>
                <a:cubicBezTo>
                  <a:pt x="1653" y="556"/>
                  <a:pt x="1653" y="556"/>
                  <a:pt x="1653" y="556"/>
                </a:cubicBezTo>
                <a:cubicBezTo>
                  <a:pt x="1654" y="555"/>
                  <a:pt x="1654" y="553"/>
                  <a:pt x="1653" y="552"/>
                </a:cubicBezTo>
                <a:cubicBezTo>
                  <a:pt x="1652" y="551"/>
                  <a:pt x="1650" y="551"/>
                  <a:pt x="1649" y="552"/>
                </a:cubicBezTo>
                <a:cubicBezTo>
                  <a:pt x="1621" y="580"/>
                  <a:pt x="1621" y="580"/>
                  <a:pt x="1621" y="580"/>
                </a:cubicBezTo>
                <a:cubicBezTo>
                  <a:pt x="1619" y="581"/>
                  <a:pt x="1619" y="583"/>
                  <a:pt x="1621" y="584"/>
                </a:cubicBezTo>
                <a:close/>
                <a:moveTo>
                  <a:pt x="1664" y="545"/>
                </a:moveTo>
                <a:cubicBezTo>
                  <a:pt x="1664" y="545"/>
                  <a:pt x="1665" y="544"/>
                  <a:pt x="1666" y="544"/>
                </a:cubicBezTo>
                <a:cubicBezTo>
                  <a:pt x="1669" y="540"/>
                  <a:pt x="1669" y="540"/>
                  <a:pt x="1669" y="540"/>
                </a:cubicBezTo>
                <a:cubicBezTo>
                  <a:pt x="1671" y="539"/>
                  <a:pt x="1671" y="537"/>
                  <a:pt x="1669" y="536"/>
                </a:cubicBezTo>
                <a:cubicBezTo>
                  <a:pt x="1668" y="534"/>
                  <a:pt x="1666" y="534"/>
                  <a:pt x="1665" y="536"/>
                </a:cubicBezTo>
                <a:cubicBezTo>
                  <a:pt x="1661" y="539"/>
                  <a:pt x="1661" y="539"/>
                  <a:pt x="1661" y="539"/>
                </a:cubicBezTo>
                <a:cubicBezTo>
                  <a:pt x="1660" y="540"/>
                  <a:pt x="1660" y="542"/>
                  <a:pt x="1661" y="544"/>
                </a:cubicBezTo>
                <a:cubicBezTo>
                  <a:pt x="1662" y="544"/>
                  <a:pt x="1663" y="545"/>
                  <a:pt x="1664" y="545"/>
                </a:cubicBezTo>
                <a:close/>
                <a:moveTo>
                  <a:pt x="1629" y="590"/>
                </a:moveTo>
                <a:cubicBezTo>
                  <a:pt x="1630" y="591"/>
                  <a:pt x="1630" y="591"/>
                  <a:pt x="1631" y="591"/>
                </a:cubicBezTo>
                <a:cubicBezTo>
                  <a:pt x="1632" y="591"/>
                  <a:pt x="1633" y="591"/>
                  <a:pt x="1633" y="590"/>
                </a:cubicBezTo>
                <a:cubicBezTo>
                  <a:pt x="1660" y="564"/>
                  <a:pt x="1660" y="564"/>
                  <a:pt x="1660" y="564"/>
                </a:cubicBezTo>
                <a:cubicBezTo>
                  <a:pt x="1661" y="562"/>
                  <a:pt x="1661" y="560"/>
                  <a:pt x="1660" y="559"/>
                </a:cubicBezTo>
                <a:cubicBezTo>
                  <a:pt x="1659" y="558"/>
                  <a:pt x="1657" y="558"/>
                  <a:pt x="1655" y="559"/>
                </a:cubicBezTo>
                <a:cubicBezTo>
                  <a:pt x="1629" y="586"/>
                  <a:pt x="1629" y="586"/>
                  <a:pt x="1629" y="586"/>
                </a:cubicBezTo>
                <a:cubicBezTo>
                  <a:pt x="1628" y="587"/>
                  <a:pt x="1628" y="589"/>
                  <a:pt x="1629" y="590"/>
                </a:cubicBezTo>
                <a:close/>
                <a:moveTo>
                  <a:pt x="1594" y="625"/>
                </a:moveTo>
                <a:cubicBezTo>
                  <a:pt x="1593" y="624"/>
                  <a:pt x="1591" y="624"/>
                  <a:pt x="1590" y="625"/>
                </a:cubicBezTo>
                <a:cubicBezTo>
                  <a:pt x="1465" y="750"/>
                  <a:pt x="1465" y="750"/>
                  <a:pt x="1465" y="750"/>
                </a:cubicBezTo>
                <a:cubicBezTo>
                  <a:pt x="1463" y="751"/>
                  <a:pt x="1463" y="753"/>
                  <a:pt x="1465" y="754"/>
                </a:cubicBezTo>
                <a:cubicBezTo>
                  <a:pt x="1465" y="755"/>
                  <a:pt x="1466" y="755"/>
                  <a:pt x="1467" y="755"/>
                </a:cubicBezTo>
                <a:cubicBezTo>
                  <a:pt x="1468" y="755"/>
                  <a:pt x="1468" y="755"/>
                  <a:pt x="1469" y="754"/>
                </a:cubicBezTo>
                <a:cubicBezTo>
                  <a:pt x="1594" y="629"/>
                  <a:pt x="1594" y="629"/>
                  <a:pt x="1594" y="629"/>
                </a:cubicBezTo>
                <a:cubicBezTo>
                  <a:pt x="1595" y="628"/>
                  <a:pt x="1595" y="626"/>
                  <a:pt x="1594" y="625"/>
                </a:cubicBezTo>
                <a:close/>
                <a:moveTo>
                  <a:pt x="1630" y="607"/>
                </a:moveTo>
                <a:cubicBezTo>
                  <a:pt x="1637" y="601"/>
                  <a:pt x="1637" y="601"/>
                  <a:pt x="1637" y="601"/>
                </a:cubicBezTo>
                <a:cubicBezTo>
                  <a:pt x="1638" y="600"/>
                  <a:pt x="1638" y="598"/>
                  <a:pt x="1637" y="596"/>
                </a:cubicBezTo>
                <a:cubicBezTo>
                  <a:pt x="1635" y="595"/>
                  <a:pt x="1633" y="595"/>
                  <a:pt x="1632" y="596"/>
                </a:cubicBezTo>
                <a:cubicBezTo>
                  <a:pt x="1626" y="603"/>
                  <a:pt x="1626" y="603"/>
                  <a:pt x="1626" y="603"/>
                </a:cubicBezTo>
                <a:cubicBezTo>
                  <a:pt x="1625" y="604"/>
                  <a:pt x="1625" y="606"/>
                  <a:pt x="1626" y="607"/>
                </a:cubicBezTo>
                <a:cubicBezTo>
                  <a:pt x="1626" y="608"/>
                  <a:pt x="1627" y="608"/>
                  <a:pt x="1628" y="608"/>
                </a:cubicBezTo>
                <a:cubicBezTo>
                  <a:pt x="1629" y="608"/>
                  <a:pt x="1630" y="608"/>
                  <a:pt x="1630" y="607"/>
                </a:cubicBezTo>
                <a:close/>
                <a:moveTo>
                  <a:pt x="1601" y="632"/>
                </a:moveTo>
                <a:cubicBezTo>
                  <a:pt x="1600" y="631"/>
                  <a:pt x="1598" y="631"/>
                  <a:pt x="1597" y="632"/>
                </a:cubicBezTo>
                <a:cubicBezTo>
                  <a:pt x="1479" y="749"/>
                  <a:pt x="1479" y="749"/>
                  <a:pt x="1479" y="749"/>
                </a:cubicBezTo>
                <a:cubicBezTo>
                  <a:pt x="1478" y="751"/>
                  <a:pt x="1478" y="752"/>
                  <a:pt x="1479" y="754"/>
                </a:cubicBezTo>
                <a:cubicBezTo>
                  <a:pt x="1480" y="754"/>
                  <a:pt x="1481" y="755"/>
                  <a:pt x="1481" y="755"/>
                </a:cubicBezTo>
                <a:cubicBezTo>
                  <a:pt x="1482" y="755"/>
                  <a:pt x="1483" y="754"/>
                  <a:pt x="1484" y="754"/>
                </a:cubicBezTo>
                <a:cubicBezTo>
                  <a:pt x="1601" y="636"/>
                  <a:pt x="1601" y="636"/>
                  <a:pt x="1601" y="636"/>
                </a:cubicBezTo>
                <a:cubicBezTo>
                  <a:pt x="1602" y="635"/>
                  <a:pt x="1602" y="633"/>
                  <a:pt x="1601" y="632"/>
                </a:cubicBezTo>
                <a:close/>
                <a:moveTo>
                  <a:pt x="1687" y="549"/>
                </a:moveTo>
                <a:cubicBezTo>
                  <a:pt x="1688" y="549"/>
                  <a:pt x="1689" y="548"/>
                  <a:pt x="1690" y="548"/>
                </a:cubicBezTo>
                <a:cubicBezTo>
                  <a:pt x="1691" y="546"/>
                  <a:pt x="1691" y="546"/>
                  <a:pt x="1691" y="546"/>
                </a:cubicBezTo>
                <a:cubicBezTo>
                  <a:pt x="1692" y="545"/>
                  <a:pt x="1692" y="543"/>
                  <a:pt x="1691" y="542"/>
                </a:cubicBezTo>
                <a:cubicBezTo>
                  <a:pt x="1690" y="541"/>
                  <a:pt x="1688" y="541"/>
                  <a:pt x="1687" y="542"/>
                </a:cubicBezTo>
                <a:cubicBezTo>
                  <a:pt x="1685" y="543"/>
                  <a:pt x="1685" y="543"/>
                  <a:pt x="1685" y="543"/>
                </a:cubicBezTo>
                <a:cubicBezTo>
                  <a:pt x="1684" y="545"/>
                  <a:pt x="1684" y="547"/>
                  <a:pt x="1685" y="548"/>
                </a:cubicBezTo>
                <a:cubicBezTo>
                  <a:pt x="1686" y="548"/>
                  <a:pt x="1687" y="549"/>
                  <a:pt x="1687" y="549"/>
                </a:cubicBezTo>
                <a:close/>
                <a:moveTo>
                  <a:pt x="1654" y="582"/>
                </a:moveTo>
                <a:cubicBezTo>
                  <a:pt x="1655" y="582"/>
                  <a:pt x="1655" y="582"/>
                  <a:pt x="1656" y="581"/>
                </a:cubicBezTo>
                <a:cubicBezTo>
                  <a:pt x="1668" y="570"/>
                  <a:pt x="1668" y="570"/>
                  <a:pt x="1668" y="570"/>
                </a:cubicBezTo>
                <a:cubicBezTo>
                  <a:pt x="1669" y="568"/>
                  <a:pt x="1669" y="566"/>
                  <a:pt x="1668" y="565"/>
                </a:cubicBezTo>
                <a:cubicBezTo>
                  <a:pt x="1666" y="564"/>
                  <a:pt x="1665" y="564"/>
                  <a:pt x="1663" y="565"/>
                </a:cubicBezTo>
                <a:cubicBezTo>
                  <a:pt x="1652" y="577"/>
                  <a:pt x="1652" y="577"/>
                  <a:pt x="1652" y="577"/>
                </a:cubicBezTo>
                <a:cubicBezTo>
                  <a:pt x="1650" y="578"/>
                  <a:pt x="1650" y="580"/>
                  <a:pt x="1652" y="581"/>
                </a:cubicBezTo>
                <a:cubicBezTo>
                  <a:pt x="1652" y="582"/>
                  <a:pt x="1653" y="582"/>
                  <a:pt x="1654" y="582"/>
                </a:cubicBezTo>
                <a:close/>
                <a:moveTo>
                  <a:pt x="1622" y="625"/>
                </a:moveTo>
                <a:cubicBezTo>
                  <a:pt x="1622" y="626"/>
                  <a:pt x="1623" y="626"/>
                  <a:pt x="1624" y="626"/>
                </a:cubicBezTo>
                <a:cubicBezTo>
                  <a:pt x="1625" y="626"/>
                  <a:pt x="1626" y="626"/>
                  <a:pt x="1626" y="625"/>
                </a:cubicBezTo>
                <a:cubicBezTo>
                  <a:pt x="1639" y="613"/>
                  <a:pt x="1639" y="613"/>
                  <a:pt x="1639" y="613"/>
                </a:cubicBezTo>
                <a:cubicBezTo>
                  <a:pt x="1640" y="611"/>
                  <a:pt x="1640" y="609"/>
                  <a:pt x="1639" y="608"/>
                </a:cubicBezTo>
                <a:cubicBezTo>
                  <a:pt x="1638" y="607"/>
                  <a:pt x="1636" y="607"/>
                  <a:pt x="1634" y="608"/>
                </a:cubicBezTo>
                <a:cubicBezTo>
                  <a:pt x="1622" y="621"/>
                  <a:pt x="1622" y="621"/>
                  <a:pt x="1622" y="621"/>
                </a:cubicBezTo>
                <a:cubicBezTo>
                  <a:pt x="1621" y="622"/>
                  <a:pt x="1621" y="624"/>
                  <a:pt x="1622" y="625"/>
                </a:cubicBezTo>
                <a:close/>
                <a:moveTo>
                  <a:pt x="1665" y="577"/>
                </a:moveTo>
                <a:cubicBezTo>
                  <a:pt x="1658" y="584"/>
                  <a:pt x="1658" y="584"/>
                  <a:pt x="1658" y="584"/>
                </a:cubicBezTo>
                <a:cubicBezTo>
                  <a:pt x="1657" y="585"/>
                  <a:pt x="1657" y="587"/>
                  <a:pt x="1658" y="589"/>
                </a:cubicBezTo>
                <a:cubicBezTo>
                  <a:pt x="1659" y="589"/>
                  <a:pt x="1660" y="589"/>
                  <a:pt x="1661" y="589"/>
                </a:cubicBezTo>
                <a:cubicBezTo>
                  <a:pt x="1661" y="589"/>
                  <a:pt x="1662" y="589"/>
                  <a:pt x="1663" y="589"/>
                </a:cubicBezTo>
                <a:cubicBezTo>
                  <a:pt x="1670" y="582"/>
                  <a:pt x="1670" y="582"/>
                  <a:pt x="1670" y="582"/>
                </a:cubicBezTo>
                <a:cubicBezTo>
                  <a:pt x="1671" y="581"/>
                  <a:pt x="1671" y="579"/>
                  <a:pt x="1670" y="577"/>
                </a:cubicBezTo>
                <a:cubicBezTo>
                  <a:pt x="1668" y="576"/>
                  <a:pt x="1666" y="576"/>
                  <a:pt x="1665" y="577"/>
                </a:cubicBezTo>
                <a:close/>
                <a:moveTo>
                  <a:pt x="1609" y="638"/>
                </a:moveTo>
                <a:cubicBezTo>
                  <a:pt x="1608" y="637"/>
                  <a:pt x="1606" y="637"/>
                  <a:pt x="1605" y="638"/>
                </a:cubicBezTo>
                <a:cubicBezTo>
                  <a:pt x="1504" y="738"/>
                  <a:pt x="1504" y="738"/>
                  <a:pt x="1504" y="738"/>
                </a:cubicBezTo>
                <a:cubicBezTo>
                  <a:pt x="1503" y="739"/>
                  <a:pt x="1503" y="741"/>
                  <a:pt x="1504" y="743"/>
                </a:cubicBezTo>
                <a:cubicBezTo>
                  <a:pt x="1505" y="743"/>
                  <a:pt x="1506" y="743"/>
                  <a:pt x="1507" y="743"/>
                </a:cubicBezTo>
                <a:cubicBezTo>
                  <a:pt x="1507" y="743"/>
                  <a:pt x="1508" y="743"/>
                  <a:pt x="1509" y="743"/>
                </a:cubicBezTo>
                <a:cubicBezTo>
                  <a:pt x="1609" y="642"/>
                  <a:pt x="1609" y="642"/>
                  <a:pt x="1609" y="642"/>
                </a:cubicBezTo>
                <a:cubicBezTo>
                  <a:pt x="1610" y="641"/>
                  <a:pt x="1610" y="639"/>
                  <a:pt x="1609" y="638"/>
                </a:cubicBezTo>
                <a:close/>
                <a:moveTo>
                  <a:pt x="1680" y="571"/>
                </a:moveTo>
                <a:cubicBezTo>
                  <a:pt x="1680" y="571"/>
                  <a:pt x="1681" y="570"/>
                  <a:pt x="1682" y="570"/>
                </a:cubicBezTo>
                <a:cubicBezTo>
                  <a:pt x="1688" y="563"/>
                  <a:pt x="1688" y="563"/>
                  <a:pt x="1688" y="563"/>
                </a:cubicBezTo>
                <a:cubicBezTo>
                  <a:pt x="1688" y="563"/>
                  <a:pt x="1688" y="563"/>
                  <a:pt x="1688" y="563"/>
                </a:cubicBezTo>
                <a:cubicBezTo>
                  <a:pt x="1689" y="562"/>
                  <a:pt x="1689" y="562"/>
                  <a:pt x="1689" y="562"/>
                </a:cubicBezTo>
                <a:cubicBezTo>
                  <a:pt x="1689" y="562"/>
                  <a:pt x="1689" y="562"/>
                  <a:pt x="1689" y="562"/>
                </a:cubicBezTo>
                <a:cubicBezTo>
                  <a:pt x="1691" y="561"/>
                  <a:pt x="1691" y="561"/>
                  <a:pt x="1691" y="561"/>
                </a:cubicBezTo>
                <a:cubicBezTo>
                  <a:pt x="1695" y="556"/>
                  <a:pt x="1695" y="556"/>
                  <a:pt x="1695" y="556"/>
                </a:cubicBezTo>
                <a:cubicBezTo>
                  <a:pt x="1696" y="555"/>
                  <a:pt x="1696" y="553"/>
                  <a:pt x="1695" y="552"/>
                </a:cubicBezTo>
                <a:cubicBezTo>
                  <a:pt x="1694" y="551"/>
                  <a:pt x="1692" y="551"/>
                  <a:pt x="1691" y="552"/>
                </a:cubicBezTo>
                <a:cubicBezTo>
                  <a:pt x="1677" y="565"/>
                  <a:pt x="1677" y="565"/>
                  <a:pt x="1677" y="565"/>
                </a:cubicBezTo>
                <a:cubicBezTo>
                  <a:pt x="1676" y="566"/>
                  <a:pt x="1676" y="568"/>
                  <a:pt x="1677" y="570"/>
                </a:cubicBezTo>
                <a:cubicBezTo>
                  <a:pt x="1678" y="570"/>
                  <a:pt x="1679" y="571"/>
                  <a:pt x="1680" y="571"/>
                </a:cubicBezTo>
                <a:close/>
                <a:moveTo>
                  <a:pt x="1643" y="618"/>
                </a:moveTo>
                <a:cubicBezTo>
                  <a:pt x="1642" y="617"/>
                  <a:pt x="1640" y="617"/>
                  <a:pt x="1639" y="618"/>
                </a:cubicBezTo>
                <a:cubicBezTo>
                  <a:pt x="1522" y="735"/>
                  <a:pt x="1522" y="735"/>
                  <a:pt x="1522" y="735"/>
                </a:cubicBezTo>
                <a:cubicBezTo>
                  <a:pt x="1521" y="736"/>
                  <a:pt x="1521" y="738"/>
                  <a:pt x="1522" y="739"/>
                </a:cubicBezTo>
                <a:cubicBezTo>
                  <a:pt x="1522" y="740"/>
                  <a:pt x="1523" y="740"/>
                  <a:pt x="1524" y="740"/>
                </a:cubicBezTo>
                <a:cubicBezTo>
                  <a:pt x="1525" y="740"/>
                  <a:pt x="1526" y="740"/>
                  <a:pt x="1526" y="739"/>
                </a:cubicBezTo>
                <a:cubicBezTo>
                  <a:pt x="1643" y="622"/>
                  <a:pt x="1643" y="622"/>
                  <a:pt x="1643" y="622"/>
                </a:cubicBezTo>
                <a:cubicBezTo>
                  <a:pt x="1644" y="621"/>
                  <a:pt x="1644" y="619"/>
                  <a:pt x="1643" y="618"/>
                </a:cubicBezTo>
                <a:close/>
                <a:moveTo>
                  <a:pt x="1666" y="595"/>
                </a:moveTo>
                <a:cubicBezTo>
                  <a:pt x="1666" y="596"/>
                  <a:pt x="1667" y="596"/>
                  <a:pt x="1668" y="596"/>
                </a:cubicBezTo>
                <a:cubicBezTo>
                  <a:pt x="1669" y="596"/>
                  <a:pt x="1669" y="596"/>
                  <a:pt x="1670" y="595"/>
                </a:cubicBezTo>
                <a:cubicBezTo>
                  <a:pt x="1676" y="589"/>
                  <a:pt x="1676" y="589"/>
                  <a:pt x="1676" y="589"/>
                </a:cubicBezTo>
                <a:cubicBezTo>
                  <a:pt x="1677" y="588"/>
                  <a:pt x="1677" y="586"/>
                  <a:pt x="1676" y="585"/>
                </a:cubicBezTo>
                <a:cubicBezTo>
                  <a:pt x="1675" y="584"/>
                  <a:pt x="1673" y="584"/>
                  <a:pt x="1672" y="585"/>
                </a:cubicBezTo>
                <a:cubicBezTo>
                  <a:pt x="1666" y="591"/>
                  <a:pt x="1666" y="591"/>
                  <a:pt x="1666" y="591"/>
                </a:cubicBezTo>
                <a:cubicBezTo>
                  <a:pt x="1665" y="592"/>
                  <a:pt x="1665" y="594"/>
                  <a:pt x="1666" y="595"/>
                </a:cubicBezTo>
                <a:close/>
                <a:moveTo>
                  <a:pt x="1647" y="628"/>
                </a:moveTo>
                <a:cubicBezTo>
                  <a:pt x="1646" y="627"/>
                  <a:pt x="1644" y="627"/>
                  <a:pt x="1643" y="628"/>
                </a:cubicBezTo>
                <a:cubicBezTo>
                  <a:pt x="1536" y="735"/>
                  <a:pt x="1536" y="735"/>
                  <a:pt x="1536" y="735"/>
                </a:cubicBezTo>
                <a:cubicBezTo>
                  <a:pt x="1534" y="736"/>
                  <a:pt x="1534" y="738"/>
                  <a:pt x="1536" y="739"/>
                </a:cubicBezTo>
                <a:cubicBezTo>
                  <a:pt x="1536" y="740"/>
                  <a:pt x="1537" y="740"/>
                  <a:pt x="1538" y="740"/>
                </a:cubicBezTo>
                <a:cubicBezTo>
                  <a:pt x="1538" y="740"/>
                  <a:pt x="1539" y="740"/>
                  <a:pt x="1540" y="739"/>
                </a:cubicBezTo>
                <a:cubicBezTo>
                  <a:pt x="1647" y="632"/>
                  <a:pt x="1647" y="632"/>
                  <a:pt x="1647" y="632"/>
                </a:cubicBezTo>
                <a:cubicBezTo>
                  <a:pt x="1648" y="631"/>
                  <a:pt x="1648" y="629"/>
                  <a:pt x="1647" y="628"/>
                </a:cubicBezTo>
                <a:close/>
                <a:moveTo>
                  <a:pt x="1682" y="589"/>
                </a:moveTo>
                <a:cubicBezTo>
                  <a:pt x="1681" y="589"/>
                  <a:pt x="1681" y="589"/>
                  <a:pt x="1681" y="589"/>
                </a:cubicBezTo>
                <a:cubicBezTo>
                  <a:pt x="1681" y="589"/>
                  <a:pt x="1681" y="589"/>
                  <a:pt x="1681" y="589"/>
                </a:cubicBezTo>
                <a:cubicBezTo>
                  <a:pt x="1676" y="595"/>
                  <a:pt x="1676" y="595"/>
                  <a:pt x="1676" y="595"/>
                </a:cubicBezTo>
                <a:cubicBezTo>
                  <a:pt x="1675" y="596"/>
                  <a:pt x="1675" y="598"/>
                  <a:pt x="1676" y="599"/>
                </a:cubicBezTo>
                <a:cubicBezTo>
                  <a:pt x="1676" y="600"/>
                  <a:pt x="1677" y="600"/>
                  <a:pt x="1678" y="600"/>
                </a:cubicBezTo>
                <a:cubicBezTo>
                  <a:pt x="1679" y="600"/>
                  <a:pt x="1679" y="600"/>
                  <a:pt x="1680" y="599"/>
                </a:cubicBezTo>
                <a:cubicBezTo>
                  <a:pt x="1686" y="594"/>
                  <a:pt x="1686" y="594"/>
                  <a:pt x="1686" y="594"/>
                </a:cubicBezTo>
                <a:cubicBezTo>
                  <a:pt x="1686" y="594"/>
                  <a:pt x="1686" y="594"/>
                  <a:pt x="1686" y="594"/>
                </a:cubicBezTo>
                <a:cubicBezTo>
                  <a:pt x="1686" y="593"/>
                  <a:pt x="1686" y="593"/>
                  <a:pt x="1686" y="593"/>
                </a:cubicBezTo>
                <a:cubicBezTo>
                  <a:pt x="1688" y="592"/>
                  <a:pt x="1688" y="590"/>
                  <a:pt x="1686" y="589"/>
                </a:cubicBezTo>
                <a:cubicBezTo>
                  <a:pt x="1685" y="587"/>
                  <a:pt x="1683" y="587"/>
                  <a:pt x="1682" y="589"/>
                </a:cubicBezTo>
                <a:close/>
                <a:moveTo>
                  <a:pt x="1708" y="570"/>
                </a:moveTo>
                <a:cubicBezTo>
                  <a:pt x="1709" y="570"/>
                  <a:pt x="1710" y="570"/>
                  <a:pt x="1710" y="569"/>
                </a:cubicBezTo>
                <a:cubicBezTo>
                  <a:pt x="1714" y="565"/>
                  <a:pt x="1714" y="565"/>
                  <a:pt x="1714" y="565"/>
                </a:cubicBezTo>
                <a:cubicBezTo>
                  <a:pt x="1715" y="564"/>
                  <a:pt x="1715" y="562"/>
                  <a:pt x="1714" y="561"/>
                </a:cubicBezTo>
                <a:cubicBezTo>
                  <a:pt x="1713" y="560"/>
                  <a:pt x="1711" y="560"/>
                  <a:pt x="1710" y="561"/>
                </a:cubicBezTo>
                <a:cubicBezTo>
                  <a:pt x="1706" y="565"/>
                  <a:pt x="1706" y="565"/>
                  <a:pt x="1706" y="565"/>
                </a:cubicBezTo>
                <a:cubicBezTo>
                  <a:pt x="1705" y="566"/>
                  <a:pt x="1705" y="568"/>
                  <a:pt x="1706" y="569"/>
                </a:cubicBezTo>
                <a:cubicBezTo>
                  <a:pt x="1706" y="570"/>
                  <a:pt x="1707" y="570"/>
                  <a:pt x="1708" y="570"/>
                </a:cubicBezTo>
                <a:close/>
                <a:moveTo>
                  <a:pt x="1690" y="602"/>
                </a:moveTo>
                <a:cubicBezTo>
                  <a:pt x="1690" y="602"/>
                  <a:pt x="1691" y="602"/>
                  <a:pt x="1692" y="602"/>
                </a:cubicBezTo>
                <a:cubicBezTo>
                  <a:pt x="1694" y="600"/>
                  <a:pt x="1694" y="600"/>
                  <a:pt x="1694" y="600"/>
                </a:cubicBezTo>
                <a:cubicBezTo>
                  <a:pt x="1695" y="598"/>
                  <a:pt x="1695" y="596"/>
                  <a:pt x="1694" y="595"/>
                </a:cubicBezTo>
                <a:cubicBezTo>
                  <a:pt x="1692" y="594"/>
                  <a:pt x="1691" y="594"/>
                  <a:pt x="1689" y="595"/>
                </a:cubicBezTo>
                <a:cubicBezTo>
                  <a:pt x="1687" y="597"/>
                  <a:pt x="1687" y="597"/>
                  <a:pt x="1687" y="597"/>
                </a:cubicBezTo>
                <a:cubicBezTo>
                  <a:pt x="1686" y="598"/>
                  <a:pt x="1686" y="600"/>
                  <a:pt x="1687" y="602"/>
                </a:cubicBezTo>
                <a:cubicBezTo>
                  <a:pt x="1688" y="602"/>
                  <a:pt x="1689" y="602"/>
                  <a:pt x="1690" y="602"/>
                </a:cubicBezTo>
                <a:close/>
                <a:moveTo>
                  <a:pt x="1551" y="743"/>
                </a:moveTo>
                <a:cubicBezTo>
                  <a:pt x="1648" y="645"/>
                  <a:pt x="1648" y="645"/>
                  <a:pt x="1648" y="645"/>
                </a:cubicBezTo>
                <a:cubicBezTo>
                  <a:pt x="1649" y="644"/>
                  <a:pt x="1649" y="642"/>
                  <a:pt x="1648" y="641"/>
                </a:cubicBezTo>
                <a:cubicBezTo>
                  <a:pt x="1647" y="639"/>
                  <a:pt x="1645" y="639"/>
                  <a:pt x="1644" y="641"/>
                </a:cubicBezTo>
                <a:cubicBezTo>
                  <a:pt x="1546" y="738"/>
                  <a:pt x="1546" y="738"/>
                  <a:pt x="1546" y="738"/>
                </a:cubicBezTo>
                <a:cubicBezTo>
                  <a:pt x="1545" y="740"/>
                  <a:pt x="1545" y="742"/>
                  <a:pt x="1546" y="743"/>
                </a:cubicBezTo>
                <a:cubicBezTo>
                  <a:pt x="1547" y="743"/>
                  <a:pt x="1548" y="744"/>
                  <a:pt x="1548" y="744"/>
                </a:cubicBezTo>
                <a:cubicBezTo>
                  <a:pt x="1549" y="744"/>
                  <a:pt x="1550" y="743"/>
                  <a:pt x="1551" y="743"/>
                </a:cubicBezTo>
                <a:close/>
                <a:moveTo>
                  <a:pt x="1722" y="584"/>
                </a:moveTo>
                <a:cubicBezTo>
                  <a:pt x="1723" y="584"/>
                  <a:pt x="1723" y="584"/>
                  <a:pt x="1724" y="583"/>
                </a:cubicBezTo>
                <a:cubicBezTo>
                  <a:pt x="1725" y="582"/>
                  <a:pt x="1725" y="582"/>
                  <a:pt x="1725" y="582"/>
                </a:cubicBezTo>
                <a:cubicBezTo>
                  <a:pt x="1726" y="581"/>
                  <a:pt x="1726" y="579"/>
                  <a:pt x="1725" y="578"/>
                </a:cubicBezTo>
                <a:cubicBezTo>
                  <a:pt x="1724" y="577"/>
                  <a:pt x="1722" y="577"/>
                  <a:pt x="1721" y="578"/>
                </a:cubicBezTo>
                <a:cubicBezTo>
                  <a:pt x="1720" y="579"/>
                  <a:pt x="1720" y="579"/>
                  <a:pt x="1720" y="579"/>
                </a:cubicBezTo>
                <a:cubicBezTo>
                  <a:pt x="1718" y="580"/>
                  <a:pt x="1718" y="582"/>
                  <a:pt x="1720" y="583"/>
                </a:cubicBezTo>
                <a:cubicBezTo>
                  <a:pt x="1720" y="584"/>
                  <a:pt x="1721" y="584"/>
                  <a:pt x="1722" y="584"/>
                </a:cubicBezTo>
                <a:close/>
                <a:moveTo>
                  <a:pt x="1647" y="652"/>
                </a:moveTo>
                <a:cubicBezTo>
                  <a:pt x="1549" y="750"/>
                  <a:pt x="1549" y="750"/>
                  <a:pt x="1549" y="750"/>
                </a:cubicBezTo>
                <a:cubicBezTo>
                  <a:pt x="1548" y="751"/>
                  <a:pt x="1548" y="753"/>
                  <a:pt x="1549" y="754"/>
                </a:cubicBezTo>
                <a:cubicBezTo>
                  <a:pt x="1550" y="755"/>
                  <a:pt x="1550" y="755"/>
                  <a:pt x="1551" y="755"/>
                </a:cubicBezTo>
                <a:cubicBezTo>
                  <a:pt x="1552" y="755"/>
                  <a:pt x="1553" y="755"/>
                  <a:pt x="1553" y="754"/>
                </a:cubicBezTo>
                <a:cubicBezTo>
                  <a:pt x="1651" y="656"/>
                  <a:pt x="1651" y="656"/>
                  <a:pt x="1651" y="656"/>
                </a:cubicBezTo>
                <a:cubicBezTo>
                  <a:pt x="1652" y="655"/>
                  <a:pt x="1652" y="653"/>
                  <a:pt x="1651" y="652"/>
                </a:cubicBezTo>
                <a:cubicBezTo>
                  <a:pt x="1650" y="651"/>
                  <a:pt x="1648" y="651"/>
                  <a:pt x="1647" y="652"/>
                </a:cubicBezTo>
                <a:close/>
                <a:moveTo>
                  <a:pt x="1551" y="762"/>
                </a:moveTo>
                <a:cubicBezTo>
                  <a:pt x="1549" y="764"/>
                  <a:pt x="1549" y="764"/>
                  <a:pt x="1549" y="764"/>
                </a:cubicBezTo>
                <a:cubicBezTo>
                  <a:pt x="1548" y="765"/>
                  <a:pt x="1548" y="767"/>
                  <a:pt x="1549" y="768"/>
                </a:cubicBezTo>
                <a:cubicBezTo>
                  <a:pt x="1549" y="769"/>
                  <a:pt x="1550" y="769"/>
                  <a:pt x="1551" y="769"/>
                </a:cubicBezTo>
                <a:cubicBezTo>
                  <a:pt x="1552" y="769"/>
                  <a:pt x="1553" y="769"/>
                  <a:pt x="1553" y="768"/>
                </a:cubicBezTo>
                <a:cubicBezTo>
                  <a:pt x="1555" y="766"/>
                  <a:pt x="1555" y="766"/>
                  <a:pt x="1555" y="766"/>
                </a:cubicBezTo>
                <a:cubicBezTo>
                  <a:pt x="1556" y="765"/>
                  <a:pt x="1556" y="763"/>
                  <a:pt x="1555" y="762"/>
                </a:cubicBezTo>
                <a:cubicBezTo>
                  <a:pt x="1554" y="760"/>
                  <a:pt x="1552" y="760"/>
                  <a:pt x="1551" y="762"/>
                </a:cubicBezTo>
                <a:close/>
                <a:moveTo>
                  <a:pt x="1734" y="586"/>
                </a:moveTo>
                <a:cubicBezTo>
                  <a:pt x="1735" y="586"/>
                  <a:pt x="1735" y="586"/>
                  <a:pt x="1736" y="585"/>
                </a:cubicBezTo>
                <a:cubicBezTo>
                  <a:pt x="1738" y="583"/>
                  <a:pt x="1738" y="583"/>
                  <a:pt x="1738" y="583"/>
                </a:cubicBezTo>
                <a:cubicBezTo>
                  <a:pt x="1739" y="582"/>
                  <a:pt x="1739" y="580"/>
                  <a:pt x="1738" y="579"/>
                </a:cubicBezTo>
                <a:cubicBezTo>
                  <a:pt x="1737" y="577"/>
                  <a:pt x="1735" y="577"/>
                  <a:pt x="1734" y="579"/>
                </a:cubicBezTo>
                <a:cubicBezTo>
                  <a:pt x="1732" y="581"/>
                  <a:pt x="1732" y="581"/>
                  <a:pt x="1732" y="581"/>
                </a:cubicBezTo>
                <a:cubicBezTo>
                  <a:pt x="1730" y="582"/>
                  <a:pt x="1730" y="584"/>
                  <a:pt x="1732" y="585"/>
                </a:cubicBezTo>
                <a:cubicBezTo>
                  <a:pt x="1732" y="586"/>
                  <a:pt x="1733" y="586"/>
                  <a:pt x="1734" y="586"/>
                </a:cubicBezTo>
                <a:close/>
                <a:moveTo>
                  <a:pt x="1568" y="752"/>
                </a:moveTo>
                <a:cubicBezTo>
                  <a:pt x="1569" y="752"/>
                  <a:pt x="1570" y="752"/>
                  <a:pt x="1570" y="751"/>
                </a:cubicBezTo>
                <a:cubicBezTo>
                  <a:pt x="1659" y="662"/>
                  <a:pt x="1659" y="662"/>
                  <a:pt x="1659" y="662"/>
                </a:cubicBezTo>
                <a:cubicBezTo>
                  <a:pt x="1660" y="661"/>
                  <a:pt x="1660" y="659"/>
                  <a:pt x="1659" y="658"/>
                </a:cubicBezTo>
                <a:cubicBezTo>
                  <a:pt x="1658" y="657"/>
                  <a:pt x="1656" y="657"/>
                  <a:pt x="1655" y="658"/>
                </a:cubicBezTo>
                <a:cubicBezTo>
                  <a:pt x="1566" y="747"/>
                  <a:pt x="1566" y="747"/>
                  <a:pt x="1566" y="747"/>
                </a:cubicBezTo>
                <a:cubicBezTo>
                  <a:pt x="1565" y="748"/>
                  <a:pt x="1565" y="750"/>
                  <a:pt x="1566" y="751"/>
                </a:cubicBezTo>
                <a:cubicBezTo>
                  <a:pt x="1567" y="752"/>
                  <a:pt x="1567" y="752"/>
                  <a:pt x="1568" y="752"/>
                </a:cubicBezTo>
                <a:close/>
                <a:moveTo>
                  <a:pt x="1566" y="768"/>
                </a:moveTo>
                <a:cubicBezTo>
                  <a:pt x="1567" y="768"/>
                  <a:pt x="1568" y="767"/>
                  <a:pt x="1568" y="767"/>
                </a:cubicBezTo>
                <a:cubicBezTo>
                  <a:pt x="1661" y="674"/>
                  <a:pt x="1661" y="674"/>
                  <a:pt x="1661" y="674"/>
                </a:cubicBezTo>
                <a:cubicBezTo>
                  <a:pt x="1662" y="673"/>
                  <a:pt x="1662" y="671"/>
                  <a:pt x="1661" y="670"/>
                </a:cubicBezTo>
                <a:cubicBezTo>
                  <a:pt x="1660" y="668"/>
                  <a:pt x="1658" y="668"/>
                  <a:pt x="1657" y="670"/>
                </a:cubicBezTo>
                <a:cubicBezTo>
                  <a:pt x="1564" y="762"/>
                  <a:pt x="1564" y="762"/>
                  <a:pt x="1564" y="762"/>
                </a:cubicBezTo>
                <a:cubicBezTo>
                  <a:pt x="1563" y="764"/>
                  <a:pt x="1563" y="766"/>
                  <a:pt x="1564" y="767"/>
                </a:cubicBezTo>
                <a:cubicBezTo>
                  <a:pt x="1565" y="767"/>
                  <a:pt x="1565" y="768"/>
                  <a:pt x="1566" y="768"/>
                </a:cubicBezTo>
                <a:close/>
                <a:moveTo>
                  <a:pt x="1738" y="588"/>
                </a:moveTo>
                <a:cubicBezTo>
                  <a:pt x="1736" y="591"/>
                  <a:pt x="1736" y="591"/>
                  <a:pt x="1736" y="591"/>
                </a:cubicBezTo>
                <a:cubicBezTo>
                  <a:pt x="1735" y="592"/>
                  <a:pt x="1735" y="594"/>
                  <a:pt x="1736" y="595"/>
                </a:cubicBezTo>
                <a:cubicBezTo>
                  <a:pt x="1736" y="596"/>
                  <a:pt x="1737" y="596"/>
                  <a:pt x="1738" y="596"/>
                </a:cubicBezTo>
                <a:cubicBezTo>
                  <a:pt x="1739" y="596"/>
                  <a:pt x="1739" y="596"/>
                  <a:pt x="1740" y="595"/>
                </a:cubicBezTo>
                <a:cubicBezTo>
                  <a:pt x="1743" y="592"/>
                  <a:pt x="1743" y="592"/>
                  <a:pt x="1743" y="592"/>
                </a:cubicBezTo>
                <a:cubicBezTo>
                  <a:pt x="1743" y="592"/>
                  <a:pt x="1743" y="592"/>
                  <a:pt x="1743" y="592"/>
                </a:cubicBezTo>
                <a:cubicBezTo>
                  <a:pt x="1743" y="592"/>
                  <a:pt x="1744" y="592"/>
                  <a:pt x="1744" y="591"/>
                </a:cubicBezTo>
                <a:cubicBezTo>
                  <a:pt x="1746" y="589"/>
                  <a:pt x="1746" y="589"/>
                  <a:pt x="1746" y="589"/>
                </a:cubicBezTo>
                <a:cubicBezTo>
                  <a:pt x="1747" y="588"/>
                  <a:pt x="1747" y="586"/>
                  <a:pt x="1746" y="585"/>
                </a:cubicBezTo>
                <a:cubicBezTo>
                  <a:pt x="1745" y="584"/>
                  <a:pt x="1743" y="584"/>
                  <a:pt x="1742" y="585"/>
                </a:cubicBezTo>
                <a:cubicBezTo>
                  <a:pt x="1739" y="587"/>
                  <a:pt x="1739" y="587"/>
                  <a:pt x="1739" y="587"/>
                </a:cubicBezTo>
                <a:cubicBezTo>
                  <a:pt x="1739" y="587"/>
                  <a:pt x="1739" y="587"/>
                  <a:pt x="1739" y="588"/>
                </a:cubicBezTo>
                <a:cubicBezTo>
                  <a:pt x="1739" y="588"/>
                  <a:pt x="1739" y="588"/>
                  <a:pt x="1738" y="588"/>
                </a:cubicBezTo>
                <a:close/>
                <a:moveTo>
                  <a:pt x="1667" y="677"/>
                </a:moveTo>
                <a:cubicBezTo>
                  <a:pt x="1666" y="676"/>
                  <a:pt x="1664" y="676"/>
                  <a:pt x="1663" y="677"/>
                </a:cubicBezTo>
                <a:cubicBezTo>
                  <a:pt x="1565" y="776"/>
                  <a:pt x="1565" y="776"/>
                  <a:pt x="1565" y="776"/>
                </a:cubicBezTo>
                <a:cubicBezTo>
                  <a:pt x="1563" y="777"/>
                  <a:pt x="1563" y="779"/>
                  <a:pt x="1565" y="780"/>
                </a:cubicBezTo>
                <a:cubicBezTo>
                  <a:pt x="1565" y="781"/>
                  <a:pt x="1566" y="781"/>
                  <a:pt x="1567" y="781"/>
                </a:cubicBezTo>
                <a:cubicBezTo>
                  <a:pt x="1567" y="781"/>
                  <a:pt x="1568" y="781"/>
                  <a:pt x="1569" y="780"/>
                </a:cubicBezTo>
                <a:cubicBezTo>
                  <a:pt x="1667" y="682"/>
                  <a:pt x="1667" y="682"/>
                  <a:pt x="1667" y="682"/>
                </a:cubicBezTo>
                <a:cubicBezTo>
                  <a:pt x="1669" y="681"/>
                  <a:pt x="1669" y="679"/>
                  <a:pt x="1667" y="677"/>
                </a:cubicBezTo>
                <a:close/>
                <a:moveTo>
                  <a:pt x="1737" y="612"/>
                </a:moveTo>
                <a:cubicBezTo>
                  <a:pt x="1738" y="611"/>
                  <a:pt x="1738" y="609"/>
                  <a:pt x="1737" y="608"/>
                </a:cubicBezTo>
                <a:cubicBezTo>
                  <a:pt x="1736" y="607"/>
                  <a:pt x="1734" y="607"/>
                  <a:pt x="1733" y="608"/>
                </a:cubicBezTo>
                <a:cubicBezTo>
                  <a:pt x="1732" y="609"/>
                  <a:pt x="1732" y="609"/>
                  <a:pt x="1732" y="609"/>
                </a:cubicBezTo>
                <a:cubicBezTo>
                  <a:pt x="1731" y="610"/>
                  <a:pt x="1731" y="612"/>
                  <a:pt x="1732" y="613"/>
                </a:cubicBezTo>
                <a:cubicBezTo>
                  <a:pt x="1732" y="614"/>
                  <a:pt x="1733" y="614"/>
                  <a:pt x="1734" y="614"/>
                </a:cubicBezTo>
                <a:cubicBezTo>
                  <a:pt x="1735" y="614"/>
                  <a:pt x="1736" y="614"/>
                  <a:pt x="1736" y="613"/>
                </a:cubicBezTo>
                <a:lnTo>
                  <a:pt x="1737" y="612"/>
                </a:lnTo>
                <a:close/>
                <a:moveTo>
                  <a:pt x="1743" y="597"/>
                </a:moveTo>
                <a:cubicBezTo>
                  <a:pt x="1742" y="598"/>
                  <a:pt x="1742" y="600"/>
                  <a:pt x="1743" y="602"/>
                </a:cubicBezTo>
                <a:cubicBezTo>
                  <a:pt x="1744" y="602"/>
                  <a:pt x="1745" y="602"/>
                  <a:pt x="1745" y="602"/>
                </a:cubicBezTo>
                <a:cubicBezTo>
                  <a:pt x="1746" y="602"/>
                  <a:pt x="1747" y="602"/>
                  <a:pt x="1748" y="602"/>
                </a:cubicBezTo>
                <a:cubicBezTo>
                  <a:pt x="1750" y="599"/>
                  <a:pt x="1750" y="599"/>
                  <a:pt x="1750" y="599"/>
                </a:cubicBezTo>
                <a:cubicBezTo>
                  <a:pt x="1751" y="598"/>
                  <a:pt x="1751" y="596"/>
                  <a:pt x="1750" y="595"/>
                </a:cubicBezTo>
                <a:cubicBezTo>
                  <a:pt x="1749" y="593"/>
                  <a:pt x="1747" y="593"/>
                  <a:pt x="1746" y="595"/>
                </a:cubicBezTo>
                <a:lnTo>
                  <a:pt x="1743" y="597"/>
                </a:lnTo>
                <a:close/>
                <a:moveTo>
                  <a:pt x="1668" y="687"/>
                </a:moveTo>
                <a:cubicBezTo>
                  <a:pt x="1574" y="780"/>
                  <a:pt x="1574" y="780"/>
                  <a:pt x="1574" y="780"/>
                </a:cubicBezTo>
                <a:cubicBezTo>
                  <a:pt x="1573" y="782"/>
                  <a:pt x="1573" y="784"/>
                  <a:pt x="1574" y="785"/>
                </a:cubicBezTo>
                <a:cubicBezTo>
                  <a:pt x="1575" y="785"/>
                  <a:pt x="1575" y="786"/>
                  <a:pt x="1576" y="786"/>
                </a:cubicBezTo>
                <a:cubicBezTo>
                  <a:pt x="1577" y="786"/>
                  <a:pt x="1578" y="785"/>
                  <a:pt x="1578" y="785"/>
                </a:cubicBezTo>
                <a:cubicBezTo>
                  <a:pt x="1672" y="691"/>
                  <a:pt x="1672" y="691"/>
                  <a:pt x="1672" y="691"/>
                </a:cubicBezTo>
                <a:cubicBezTo>
                  <a:pt x="1673" y="690"/>
                  <a:pt x="1673" y="688"/>
                  <a:pt x="1672" y="687"/>
                </a:cubicBezTo>
                <a:cubicBezTo>
                  <a:pt x="1671" y="686"/>
                  <a:pt x="1669" y="686"/>
                  <a:pt x="1668" y="687"/>
                </a:cubicBezTo>
                <a:close/>
                <a:moveTo>
                  <a:pt x="1674" y="699"/>
                </a:moveTo>
                <a:cubicBezTo>
                  <a:pt x="1673" y="697"/>
                  <a:pt x="1671" y="697"/>
                  <a:pt x="1670" y="699"/>
                </a:cubicBezTo>
                <a:cubicBezTo>
                  <a:pt x="1590" y="778"/>
                  <a:pt x="1590" y="778"/>
                  <a:pt x="1590" y="778"/>
                </a:cubicBezTo>
                <a:cubicBezTo>
                  <a:pt x="1589" y="779"/>
                  <a:pt x="1589" y="781"/>
                  <a:pt x="1590" y="782"/>
                </a:cubicBezTo>
                <a:cubicBezTo>
                  <a:pt x="1591" y="783"/>
                  <a:pt x="1592" y="783"/>
                  <a:pt x="1593" y="783"/>
                </a:cubicBezTo>
                <a:cubicBezTo>
                  <a:pt x="1593" y="783"/>
                  <a:pt x="1594" y="783"/>
                  <a:pt x="1595" y="782"/>
                </a:cubicBezTo>
                <a:cubicBezTo>
                  <a:pt x="1674" y="703"/>
                  <a:pt x="1674" y="703"/>
                  <a:pt x="1674" y="703"/>
                </a:cubicBezTo>
                <a:cubicBezTo>
                  <a:pt x="1675" y="702"/>
                  <a:pt x="1675" y="700"/>
                  <a:pt x="1674" y="699"/>
                </a:cubicBezTo>
                <a:close/>
                <a:moveTo>
                  <a:pt x="1584" y="798"/>
                </a:moveTo>
                <a:cubicBezTo>
                  <a:pt x="1572" y="810"/>
                  <a:pt x="1572" y="810"/>
                  <a:pt x="1572" y="810"/>
                </a:cubicBezTo>
                <a:cubicBezTo>
                  <a:pt x="1571" y="812"/>
                  <a:pt x="1571" y="814"/>
                  <a:pt x="1572" y="815"/>
                </a:cubicBezTo>
                <a:cubicBezTo>
                  <a:pt x="1573" y="815"/>
                  <a:pt x="1573" y="816"/>
                  <a:pt x="1574" y="816"/>
                </a:cubicBezTo>
                <a:cubicBezTo>
                  <a:pt x="1575" y="816"/>
                  <a:pt x="1576" y="815"/>
                  <a:pt x="1576" y="815"/>
                </a:cubicBezTo>
                <a:cubicBezTo>
                  <a:pt x="1589" y="803"/>
                  <a:pt x="1589" y="803"/>
                  <a:pt x="1589" y="803"/>
                </a:cubicBezTo>
                <a:cubicBezTo>
                  <a:pt x="1590" y="801"/>
                  <a:pt x="1590" y="799"/>
                  <a:pt x="1589" y="798"/>
                </a:cubicBezTo>
                <a:cubicBezTo>
                  <a:pt x="1587" y="797"/>
                  <a:pt x="1585" y="797"/>
                  <a:pt x="1584" y="798"/>
                </a:cubicBezTo>
                <a:close/>
                <a:moveTo>
                  <a:pt x="1668" y="715"/>
                </a:moveTo>
                <a:cubicBezTo>
                  <a:pt x="1606" y="776"/>
                  <a:pt x="1606" y="776"/>
                  <a:pt x="1606" y="776"/>
                </a:cubicBezTo>
                <a:cubicBezTo>
                  <a:pt x="1605" y="777"/>
                  <a:pt x="1605" y="779"/>
                  <a:pt x="1606" y="780"/>
                </a:cubicBezTo>
                <a:cubicBezTo>
                  <a:pt x="1607" y="781"/>
                  <a:pt x="1608" y="781"/>
                  <a:pt x="1609" y="781"/>
                </a:cubicBezTo>
                <a:cubicBezTo>
                  <a:pt x="1609" y="781"/>
                  <a:pt x="1610" y="781"/>
                  <a:pt x="1611" y="780"/>
                </a:cubicBezTo>
                <a:cubicBezTo>
                  <a:pt x="1672" y="719"/>
                  <a:pt x="1672" y="719"/>
                  <a:pt x="1672" y="719"/>
                </a:cubicBezTo>
                <a:cubicBezTo>
                  <a:pt x="1673" y="718"/>
                  <a:pt x="1673" y="716"/>
                  <a:pt x="1672" y="715"/>
                </a:cubicBezTo>
                <a:cubicBezTo>
                  <a:pt x="1671" y="714"/>
                  <a:pt x="1669" y="714"/>
                  <a:pt x="1668" y="715"/>
                </a:cubicBezTo>
                <a:close/>
                <a:moveTo>
                  <a:pt x="1746" y="655"/>
                </a:moveTo>
                <a:cubicBezTo>
                  <a:pt x="1745" y="654"/>
                  <a:pt x="1743" y="654"/>
                  <a:pt x="1742" y="655"/>
                </a:cubicBezTo>
                <a:cubicBezTo>
                  <a:pt x="1740" y="656"/>
                  <a:pt x="1740" y="656"/>
                  <a:pt x="1740" y="656"/>
                </a:cubicBezTo>
                <a:cubicBezTo>
                  <a:pt x="1739" y="657"/>
                  <a:pt x="1739" y="659"/>
                  <a:pt x="1740" y="660"/>
                </a:cubicBezTo>
                <a:cubicBezTo>
                  <a:pt x="1741" y="661"/>
                  <a:pt x="1742" y="661"/>
                  <a:pt x="1743" y="661"/>
                </a:cubicBezTo>
                <a:cubicBezTo>
                  <a:pt x="1743" y="661"/>
                  <a:pt x="1744" y="661"/>
                  <a:pt x="1745" y="660"/>
                </a:cubicBezTo>
                <a:cubicBezTo>
                  <a:pt x="1746" y="659"/>
                  <a:pt x="1746" y="659"/>
                  <a:pt x="1746" y="659"/>
                </a:cubicBezTo>
                <a:cubicBezTo>
                  <a:pt x="1747" y="658"/>
                  <a:pt x="1747" y="656"/>
                  <a:pt x="1746" y="655"/>
                </a:cubicBezTo>
                <a:close/>
                <a:moveTo>
                  <a:pt x="1769" y="635"/>
                </a:moveTo>
                <a:cubicBezTo>
                  <a:pt x="1770" y="635"/>
                  <a:pt x="1771" y="634"/>
                  <a:pt x="1771" y="634"/>
                </a:cubicBezTo>
                <a:cubicBezTo>
                  <a:pt x="1775" y="630"/>
                  <a:pt x="1775" y="630"/>
                  <a:pt x="1775" y="630"/>
                </a:cubicBezTo>
                <a:cubicBezTo>
                  <a:pt x="1777" y="629"/>
                  <a:pt x="1777" y="627"/>
                  <a:pt x="1775" y="625"/>
                </a:cubicBezTo>
                <a:cubicBezTo>
                  <a:pt x="1774" y="624"/>
                  <a:pt x="1772" y="624"/>
                  <a:pt x="1771" y="625"/>
                </a:cubicBezTo>
                <a:cubicBezTo>
                  <a:pt x="1767" y="629"/>
                  <a:pt x="1767" y="629"/>
                  <a:pt x="1767" y="629"/>
                </a:cubicBezTo>
                <a:cubicBezTo>
                  <a:pt x="1766" y="631"/>
                  <a:pt x="1766" y="633"/>
                  <a:pt x="1767" y="634"/>
                </a:cubicBezTo>
                <a:cubicBezTo>
                  <a:pt x="1768" y="634"/>
                  <a:pt x="1768" y="635"/>
                  <a:pt x="1769" y="635"/>
                </a:cubicBezTo>
                <a:close/>
                <a:moveTo>
                  <a:pt x="1745" y="665"/>
                </a:moveTo>
                <a:cubicBezTo>
                  <a:pt x="1744" y="666"/>
                  <a:pt x="1744" y="668"/>
                  <a:pt x="1745" y="670"/>
                </a:cubicBezTo>
                <a:cubicBezTo>
                  <a:pt x="1746" y="670"/>
                  <a:pt x="1747" y="671"/>
                  <a:pt x="1747" y="671"/>
                </a:cubicBezTo>
                <a:cubicBezTo>
                  <a:pt x="1748" y="671"/>
                  <a:pt x="1749" y="670"/>
                  <a:pt x="1750" y="670"/>
                </a:cubicBezTo>
                <a:cubicBezTo>
                  <a:pt x="1754" y="665"/>
                  <a:pt x="1754" y="665"/>
                  <a:pt x="1754" y="665"/>
                </a:cubicBezTo>
                <a:cubicBezTo>
                  <a:pt x="1755" y="664"/>
                  <a:pt x="1755" y="662"/>
                  <a:pt x="1754" y="661"/>
                </a:cubicBezTo>
                <a:cubicBezTo>
                  <a:pt x="1752" y="660"/>
                  <a:pt x="1750" y="660"/>
                  <a:pt x="1749" y="661"/>
                </a:cubicBezTo>
                <a:lnTo>
                  <a:pt x="1745" y="665"/>
                </a:lnTo>
                <a:close/>
                <a:moveTo>
                  <a:pt x="1751" y="677"/>
                </a:moveTo>
                <a:cubicBezTo>
                  <a:pt x="1752" y="678"/>
                  <a:pt x="1753" y="678"/>
                  <a:pt x="1754" y="678"/>
                </a:cubicBezTo>
                <a:cubicBezTo>
                  <a:pt x="1754" y="678"/>
                  <a:pt x="1755" y="678"/>
                  <a:pt x="1756" y="677"/>
                </a:cubicBezTo>
                <a:cubicBezTo>
                  <a:pt x="1760" y="673"/>
                  <a:pt x="1760" y="673"/>
                  <a:pt x="1760" y="673"/>
                </a:cubicBezTo>
                <a:cubicBezTo>
                  <a:pt x="1761" y="672"/>
                  <a:pt x="1761" y="670"/>
                  <a:pt x="1760" y="669"/>
                </a:cubicBezTo>
                <a:cubicBezTo>
                  <a:pt x="1759" y="667"/>
                  <a:pt x="1757" y="667"/>
                  <a:pt x="1756" y="669"/>
                </a:cubicBezTo>
                <a:cubicBezTo>
                  <a:pt x="1751" y="673"/>
                  <a:pt x="1751" y="673"/>
                  <a:pt x="1751" y="673"/>
                </a:cubicBezTo>
                <a:cubicBezTo>
                  <a:pt x="1750" y="674"/>
                  <a:pt x="1750" y="676"/>
                  <a:pt x="1751" y="677"/>
                </a:cubicBezTo>
                <a:close/>
                <a:moveTo>
                  <a:pt x="1692" y="817"/>
                </a:moveTo>
                <a:cubicBezTo>
                  <a:pt x="1674" y="834"/>
                  <a:pt x="1674" y="834"/>
                  <a:pt x="1674" y="834"/>
                </a:cubicBezTo>
                <a:cubicBezTo>
                  <a:pt x="1673" y="835"/>
                  <a:pt x="1673" y="837"/>
                  <a:pt x="1674" y="839"/>
                </a:cubicBezTo>
                <a:cubicBezTo>
                  <a:pt x="1675" y="839"/>
                  <a:pt x="1675" y="839"/>
                  <a:pt x="1676" y="839"/>
                </a:cubicBezTo>
                <a:cubicBezTo>
                  <a:pt x="1677" y="839"/>
                  <a:pt x="1678" y="839"/>
                  <a:pt x="1678" y="839"/>
                </a:cubicBezTo>
                <a:cubicBezTo>
                  <a:pt x="1696" y="821"/>
                  <a:pt x="1696" y="821"/>
                  <a:pt x="1696" y="821"/>
                </a:cubicBezTo>
                <a:cubicBezTo>
                  <a:pt x="1697" y="820"/>
                  <a:pt x="1697" y="818"/>
                  <a:pt x="1696" y="817"/>
                </a:cubicBezTo>
                <a:cubicBezTo>
                  <a:pt x="1695" y="815"/>
                  <a:pt x="1693" y="815"/>
                  <a:pt x="1692" y="817"/>
                </a:cubicBezTo>
                <a:close/>
                <a:moveTo>
                  <a:pt x="1756" y="766"/>
                </a:moveTo>
                <a:cubicBezTo>
                  <a:pt x="1756" y="766"/>
                  <a:pt x="1756" y="766"/>
                  <a:pt x="1756" y="766"/>
                </a:cubicBezTo>
                <a:cubicBezTo>
                  <a:pt x="1755" y="768"/>
                  <a:pt x="1755" y="768"/>
                  <a:pt x="1755" y="768"/>
                </a:cubicBezTo>
                <a:cubicBezTo>
                  <a:pt x="1753" y="769"/>
                  <a:pt x="1753" y="771"/>
                  <a:pt x="1755" y="772"/>
                </a:cubicBezTo>
                <a:cubicBezTo>
                  <a:pt x="1755" y="773"/>
                  <a:pt x="1756" y="773"/>
                  <a:pt x="1757" y="773"/>
                </a:cubicBezTo>
                <a:cubicBezTo>
                  <a:pt x="1758" y="773"/>
                  <a:pt x="1758" y="773"/>
                  <a:pt x="1759" y="772"/>
                </a:cubicBezTo>
                <a:cubicBezTo>
                  <a:pt x="1760" y="771"/>
                  <a:pt x="1760" y="771"/>
                  <a:pt x="1760" y="771"/>
                </a:cubicBezTo>
                <a:cubicBezTo>
                  <a:pt x="1760" y="771"/>
                  <a:pt x="1761" y="770"/>
                  <a:pt x="1761" y="770"/>
                </a:cubicBezTo>
                <a:cubicBezTo>
                  <a:pt x="1761" y="770"/>
                  <a:pt x="1761" y="770"/>
                  <a:pt x="1761" y="770"/>
                </a:cubicBezTo>
                <a:cubicBezTo>
                  <a:pt x="1766" y="765"/>
                  <a:pt x="1766" y="765"/>
                  <a:pt x="1766" y="765"/>
                </a:cubicBezTo>
                <a:cubicBezTo>
                  <a:pt x="1767" y="764"/>
                  <a:pt x="1767" y="762"/>
                  <a:pt x="1766" y="761"/>
                </a:cubicBezTo>
                <a:cubicBezTo>
                  <a:pt x="1765" y="760"/>
                  <a:pt x="1763" y="760"/>
                  <a:pt x="1762" y="761"/>
                </a:cubicBezTo>
                <a:cubicBezTo>
                  <a:pt x="1757" y="765"/>
                  <a:pt x="1757" y="765"/>
                  <a:pt x="1757" y="765"/>
                </a:cubicBezTo>
                <a:cubicBezTo>
                  <a:pt x="1757" y="766"/>
                  <a:pt x="1757" y="766"/>
                  <a:pt x="1756" y="766"/>
                </a:cubicBezTo>
                <a:close/>
                <a:moveTo>
                  <a:pt x="1728" y="794"/>
                </a:moveTo>
                <a:cubicBezTo>
                  <a:pt x="1703" y="820"/>
                  <a:pt x="1703" y="820"/>
                  <a:pt x="1703" y="820"/>
                </a:cubicBezTo>
                <a:cubicBezTo>
                  <a:pt x="1701" y="821"/>
                  <a:pt x="1701" y="823"/>
                  <a:pt x="1703" y="824"/>
                </a:cubicBezTo>
                <a:cubicBezTo>
                  <a:pt x="1703" y="825"/>
                  <a:pt x="1704" y="825"/>
                  <a:pt x="1705" y="825"/>
                </a:cubicBezTo>
                <a:cubicBezTo>
                  <a:pt x="1706" y="825"/>
                  <a:pt x="1706" y="825"/>
                  <a:pt x="1707" y="824"/>
                </a:cubicBezTo>
                <a:cubicBezTo>
                  <a:pt x="1732" y="799"/>
                  <a:pt x="1732" y="799"/>
                  <a:pt x="1732" y="799"/>
                </a:cubicBezTo>
                <a:cubicBezTo>
                  <a:pt x="1733" y="798"/>
                  <a:pt x="1733" y="796"/>
                  <a:pt x="1732" y="794"/>
                </a:cubicBezTo>
                <a:cubicBezTo>
                  <a:pt x="1731" y="793"/>
                  <a:pt x="1729" y="793"/>
                  <a:pt x="1728" y="794"/>
                </a:cubicBezTo>
                <a:close/>
                <a:moveTo>
                  <a:pt x="1769" y="771"/>
                </a:moveTo>
                <a:cubicBezTo>
                  <a:pt x="1768" y="770"/>
                  <a:pt x="1766" y="770"/>
                  <a:pt x="1765" y="771"/>
                </a:cubicBezTo>
                <a:cubicBezTo>
                  <a:pt x="1744" y="792"/>
                  <a:pt x="1744" y="792"/>
                  <a:pt x="1744" y="792"/>
                </a:cubicBezTo>
                <a:cubicBezTo>
                  <a:pt x="1743" y="794"/>
                  <a:pt x="1743" y="795"/>
                  <a:pt x="1744" y="797"/>
                </a:cubicBezTo>
                <a:cubicBezTo>
                  <a:pt x="1745" y="797"/>
                  <a:pt x="1745" y="798"/>
                  <a:pt x="1746" y="798"/>
                </a:cubicBezTo>
                <a:cubicBezTo>
                  <a:pt x="1747" y="798"/>
                  <a:pt x="1748" y="797"/>
                  <a:pt x="1748" y="797"/>
                </a:cubicBezTo>
                <a:cubicBezTo>
                  <a:pt x="1769" y="776"/>
                  <a:pt x="1769" y="776"/>
                  <a:pt x="1769" y="776"/>
                </a:cubicBezTo>
                <a:cubicBezTo>
                  <a:pt x="1771" y="774"/>
                  <a:pt x="1771" y="773"/>
                  <a:pt x="1769" y="771"/>
                </a:cubicBezTo>
                <a:close/>
                <a:moveTo>
                  <a:pt x="1739" y="797"/>
                </a:moveTo>
                <a:cubicBezTo>
                  <a:pt x="1737" y="799"/>
                  <a:pt x="1737" y="799"/>
                  <a:pt x="1737" y="799"/>
                </a:cubicBezTo>
                <a:cubicBezTo>
                  <a:pt x="1736" y="800"/>
                  <a:pt x="1736" y="802"/>
                  <a:pt x="1737" y="804"/>
                </a:cubicBezTo>
                <a:cubicBezTo>
                  <a:pt x="1738" y="804"/>
                  <a:pt x="1738" y="804"/>
                  <a:pt x="1739" y="804"/>
                </a:cubicBezTo>
                <a:cubicBezTo>
                  <a:pt x="1740" y="804"/>
                  <a:pt x="1741" y="804"/>
                  <a:pt x="1741" y="804"/>
                </a:cubicBezTo>
                <a:cubicBezTo>
                  <a:pt x="1743" y="802"/>
                  <a:pt x="1743" y="802"/>
                  <a:pt x="1743" y="802"/>
                </a:cubicBezTo>
                <a:cubicBezTo>
                  <a:pt x="1744" y="801"/>
                  <a:pt x="1744" y="799"/>
                  <a:pt x="1743" y="797"/>
                </a:cubicBezTo>
                <a:cubicBezTo>
                  <a:pt x="1742" y="796"/>
                  <a:pt x="1740" y="796"/>
                  <a:pt x="1739" y="797"/>
                </a:cubicBezTo>
                <a:close/>
                <a:moveTo>
                  <a:pt x="1778" y="776"/>
                </a:moveTo>
                <a:cubicBezTo>
                  <a:pt x="1777" y="775"/>
                  <a:pt x="1775" y="775"/>
                  <a:pt x="1774" y="776"/>
                </a:cubicBezTo>
                <a:cubicBezTo>
                  <a:pt x="1765" y="785"/>
                  <a:pt x="1765" y="785"/>
                  <a:pt x="1765" y="785"/>
                </a:cubicBezTo>
                <a:cubicBezTo>
                  <a:pt x="1764" y="787"/>
                  <a:pt x="1764" y="789"/>
                  <a:pt x="1765" y="790"/>
                </a:cubicBezTo>
                <a:cubicBezTo>
                  <a:pt x="1765" y="790"/>
                  <a:pt x="1766" y="791"/>
                  <a:pt x="1767" y="791"/>
                </a:cubicBezTo>
                <a:cubicBezTo>
                  <a:pt x="1768" y="791"/>
                  <a:pt x="1769" y="790"/>
                  <a:pt x="1769" y="790"/>
                </a:cubicBezTo>
                <a:cubicBezTo>
                  <a:pt x="1778" y="781"/>
                  <a:pt x="1778" y="781"/>
                  <a:pt x="1778" y="781"/>
                </a:cubicBezTo>
                <a:cubicBezTo>
                  <a:pt x="1779" y="779"/>
                  <a:pt x="1779" y="778"/>
                  <a:pt x="1778" y="776"/>
                </a:cubicBezTo>
                <a:close/>
                <a:moveTo>
                  <a:pt x="465" y="877"/>
                </a:moveTo>
                <a:cubicBezTo>
                  <a:pt x="466" y="876"/>
                  <a:pt x="466" y="874"/>
                  <a:pt x="465" y="873"/>
                </a:cubicBezTo>
                <a:cubicBezTo>
                  <a:pt x="464" y="872"/>
                  <a:pt x="462" y="872"/>
                  <a:pt x="461" y="873"/>
                </a:cubicBezTo>
                <a:cubicBezTo>
                  <a:pt x="456" y="878"/>
                  <a:pt x="456" y="878"/>
                  <a:pt x="456" y="878"/>
                </a:cubicBezTo>
                <a:cubicBezTo>
                  <a:pt x="456" y="879"/>
                  <a:pt x="456" y="879"/>
                  <a:pt x="456" y="879"/>
                </a:cubicBezTo>
                <a:cubicBezTo>
                  <a:pt x="456" y="879"/>
                  <a:pt x="456" y="879"/>
                  <a:pt x="456" y="879"/>
                </a:cubicBezTo>
                <a:cubicBezTo>
                  <a:pt x="454" y="880"/>
                  <a:pt x="454" y="880"/>
                  <a:pt x="454" y="880"/>
                </a:cubicBezTo>
                <a:cubicBezTo>
                  <a:pt x="454" y="879"/>
                  <a:pt x="454" y="879"/>
                  <a:pt x="454" y="879"/>
                </a:cubicBezTo>
                <a:cubicBezTo>
                  <a:pt x="450" y="884"/>
                  <a:pt x="450" y="884"/>
                  <a:pt x="450" y="884"/>
                </a:cubicBezTo>
                <a:cubicBezTo>
                  <a:pt x="448" y="885"/>
                  <a:pt x="448" y="887"/>
                  <a:pt x="450" y="889"/>
                </a:cubicBezTo>
                <a:cubicBezTo>
                  <a:pt x="450" y="889"/>
                  <a:pt x="451" y="889"/>
                  <a:pt x="452" y="889"/>
                </a:cubicBezTo>
                <a:cubicBezTo>
                  <a:pt x="453" y="889"/>
                  <a:pt x="453" y="889"/>
                  <a:pt x="454" y="889"/>
                </a:cubicBezTo>
                <a:cubicBezTo>
                  <a:pt x="460" y="883"/>
                  <a:pt x="460" y="883"/>
                  <a:pt x="460" y="883"/>
                </a:cubicBezTo>
                <a:cubicBezTo>
                  <a:pt x="460" y="882"/>
                  <a:pt x="460" y="882"/>
                  <a:pt x="461" y="882"/>
                </a:cubicBezTo>
                <a:lnTo>
                  <a:pt x="465" y="877"/>
                </a:lnTo>
                <a:close/>
                <a:moveTo>
                  <a:pt x="1004" y="685"/>
                </a:moveTo>
                <a:cubicBezTo>
                  <a:pt x="1004" y="685"/>
                  <a:pt x="1003" y="685"/>
                  <a:pt x="1003" y="685"/>
                </a:cubicBezTo>
                <a:cubicBezTo>
                  <a:pt x="1003" y="685"/>
                  <a:pt x="1003" y="685"/>
                  <a:pt x="1003" y="684"/>
                </a:cubicBezTo>
                <a:cubicBezTo>
                  <a:pt x="1003" y="684"/>
                  <a:pt x="1003" y="684"/>
                  <a:pt x="1003" y="684"/>
                </a:cubicBezTo>
                <a:cubicBezTo>
                  <a:pt x="1003" y="684"/>
                  <a:pt x="1003" y="684"/>
                  <a:pt x="1003" y="684"/>
                </a:cubicBezTo>
                <a:cubicBezTo>
                  <a:pt x="1003" y="684"/>
                  <a:pt x="1003" y="684"/>
                  <a:pt x="1002" y="684"/>
                </a:cubicBezTo>
                <a:cubicBezTo>
                  <a:pt x="1002" y="684"/>
                  <a:pt x="1002" y="684"/>
                  <a:pt x="1002" y="684"/>
                </a:cubicBezTo>
                <a:cubicBezTo>
                  <a:pt x="1002" y="684"/>
                  <a:pt x="1001" y="684"/>
                  <a:pt x="1001" y="684"/>
                </a:cubicBezTo>
                <a:cubicBezTo>
                  <a:pt x="1001" y="684"/>
                  <a:pt x="1001" y="684"/>
                  <a:pt x="1001" y="684"/>
                </a:cubicBezTo>
                <a:cubicBezTo>
                  <a:pt x="1000" y="684"/>
                  <a:pt x="1000" y="684"/>
                  <a:pt x="1000" y="684"/>
                </a:cubicBezTo>
                <a:cubicBezTo>
                  <a:pt x="1000" y="684"/>
                  <a:pt x="1000" y="684"/>
                  <a:pt x="1000" y="684"/>
                </a:cubicBezTo>
                <a:cubicBezTo>
                  <a:pt x="999" y="684"/>
                  <a:pt x="999" y="684"/>
                  <a:pt x="999" y="684"/>
                </a:cubicBezTo>
                <a:cubicBezTo>
                  <a:pt x="999" y="684"/>
                  <a:pt x="999" y="684"/>
                  <a:pt x="999" y="684"/>
                </a:cubicBezTo>
                <a:cubicBezTo>
                  <a:pt x="997" y="686"/>
                  <a:pt x="997" y="686"/>
                  <a:pt x="997" y="686"/>
                </a:cubicBezTo>
                <a:cubicBezTo>
                  <a:pt x="997" y="686"/>
                  <a:pt x="997" y="686"/>
                  <a:pt x="997" y="687"/>
                </a:cubicBezTo>
                <a:cubicBezTo>
                  <a:pt x="997" y="687"/>
                  <a:pt x="997" y="687"/>
                  <a:pt x="997" y="687"/>
                </a:cubicBezTo>
                <a:cubicBezTo>
                  <a:pt x="997" y="687"/>
                  <a:pt x="997" y="688"/>
                  <a:pt x="997" y="688"/>
                </a:cubicBezTo>
                <a:cubicBezTo>
                  <a:pt x="997" y="688"/>
                  <a:pt x="997" y="688"/>
                  <a:pt x="997" y="689"/>
                </a:cubicBezTo>
                <a:cubicBezTo>
                  <a:pt x="997" y="689"/>
                  <a:pt x="997" y="689"/>
                  <a:pt x="997" y="689"/>
                </a:cubicBezTo>
                <a:cubicBezTo>
                  <a:pt x="997" y="689"/>
                  <a:pt x="997" y="689"/>
                  <a:pt x="997" y="690"/>
                </a:cubicBezTo>
                <a:cubicBezTo>
                  <a:pt x="997" y="690"/>
                  <a:pt x="997" y="690"/>
                  <a:pt x="997" y="690"/>
                </a:cubicBezTo>
                <a:cubicBezTo>
                  <a:pt x="997" y="690"/>
                  <a:pt x="997" y="690"/>
                  <a:pt x="997" y="690"/>
                </a:cubicBezTo>
                <a:cubicBezTo>
                  <a:pt x="997" y="690"/>
                  <a:pt x="997" y="690"/>
                  <a:pt x="997" y="690"/>
                </a:cubicBezTo>
                <a:cubicBezTo>
                  <a:pt x="998" y="690"/>
                  <a:pt x="998" y="691"/>
                  <a:pt x="998" y="691"/>
                </a:cubicBezTo>
                <a:cubicBezTo>
                  <a:pt x="998" y="691"/>
                  <a:pt x="998" y="691"/>
                  <a:pt x="998" y="691"/>
                </a:cubicBezTo>
                <a:cubicBezTo>
                  <a:pt x="999" y="691"/>
                  <a:pt x="999" y="691"/>
                  <a:pt x="1000" y="691"/>
                </a:cubicBezTo>
                <a:cubicBezTo>
                  <a:pt x="1000" y="691"/>
                  <a:pt x="1000" y="691"/>
                  <a:pt x="1000" y="691"/>
                </a:cubicBezTo>
                <a:cubicBezTo>
                  <a:pt x="1000" y="691"/>
                  <a:pt x="1001" y="691"/>
                  <a:pt x="1001" y="691"/>
                </a:cubicBezTo>
                <a:cubicBezTo>
                  <a:pt x="1001" y="691"/>
                  <a:pt x="1001" y="691"/>
                  <a:pt x="1001" y="691"/>
                </a:cubicBezTo>
                <a:cubicBezTo>
                  <a:pt x="1001" y="690"/>
                  <a:pt x="1002" y="690"/>
                  <a:pt x="1002" y="690"/>
                </a:cubicBezTo>
                <a:cubicBezTo>
                  <a:pt x="1002" y="690"/>
                  <a:pt x="1002" y="690"/>
                  <a:pt x="1002" y="690"/>
                </a:cubicBezTo>
                <a:cubicBezTo>
                  <a:pt x="1003" y="690"/>
                  <a:pt x="1003" y="689"/>
                  <a:pt x="1004" y="688"/>
                </a:cubicBezTo>
                <a:cubicBezTo>
                  <a:pt x="1004" y="688"/>
                  <a:pt x="1004" y="688"/>
                  <a:pt x="1004" y="688"/>
                </a:cubicBezTo>
                <a:cubicBezTo>
                  <a:pt x="1004" y="688"/>
                  <a:pt x="1004" y="688"/>
                  <a:pt x="1004" y="688"/>
                </a:cubicBezTo>
                <a:cubicBezTo>
                  <a:pt x="1004" y="687"/>
                  <a:pt x="1004" y="687"/>
                  <a:pt x="1004" y="687"/>
                </a:cubicBezTo>
                <a:cubicBezTo>
                  <a:pt x="1004" y="687"/>
                  <a:pt x="1004" y="687"/>
                  <a:pt x="1004" y="686"/>
                </a:cubicBezTo>
                <a:cubicBezTo>
                  <a:pt x="1004" y="686"/>
                  <a:pt x="1004" y="686"/>
                  <a:pt x="1004" y="686"/>
                </a:cubicBezTo>
                <a:cubicBezTo>
                  <a:pt x="1004" y="686"/>
                  <a:pt x="1004" y="685"/>
                  <a:pt x="1004" y="685"/>
                </a:cubicBezTo>
                <a:close/>
                <a:moveTo>
                  <a:pt x="1471" y="579"/>
                </a:moveTo>
                <a:cubicBezTo>
                  <a:pt x="1469" y="578"/>
                  <a:pt x="1468" y="579"/>
                  <a:pt x="1467" y="580"/>
                </a:cubicBezTo>
                <a:cubicBezTo>
                  <a:pt x="1467" y="580"/>
                  <a:pt x="1467" y="580"/>
                  <a:pt x="1467" y="580"/>
                </a:cubicBezTo>
                <a:cubicBezTo>
                  <a:pt x="1466" y="581"/>
                  <a:pt x="1466" y="581"/>
                  <a:pt x="1466" y="581"/>
                </a:cubicBezTo>
                <a:cubicBezTo>
                  <a:pt x="1466" y="581"/>
                  <a:pt x="1466" y="581"/>
                  <a:pt x="1466" y="581"/>
                </a:cubicBezTo>
                <a:cubicBezTo>
                  <a:pt x="1466" y="581"/>
                  <a:pt x="1466" y="581"/>
                  <a:pt x="1466" y="581"/>
                </a:cubicBezTo>
                <a:cubicBezTo>
                  <a:pt x="1466" y="582"/>
                  <a:pt x="1466" y="582"/>
                  <a:pt x="1465" y="582"/>
                </a:cubicBezTo>
                <a:cubicBezTo>
                  <a:pt x="1465" y="582"/>
                  <a:pt x="1465" y="582"/>
                  <a:pt x="1465" y="583"/>
                </a:cubicBezTo>
                <a:cubicBezTo>
                  <a:pt x="1465" y="583"/>
                  <a:pt x="1465" y="583"/>
                  <a:pt x="1465" y="583"/>
                </a:cubicBezTo>
                <a:cubicBezTo>
                  <a:pt x="1465" y="583"/>
                  <a:pt x="1465" y="583"/>
                  <a:pt x="1465" y="584"/>
                </a:cubicBezTo>
                <a:cubicBezTo>
                  <a:pt x="1465" y="584"/>
                  <a:pt x="1464" y="584"/>
                  <a:pt x="1464" y="584"/>
                </a:cubicBezTo>
                <a:cubicBezTo>
                  <a:pt x="1464" y="584"/>
                  <a:pt x="1464" y="584"/>
                  <a:pt x="1464" y="584"/>
                </a:cubicBezTo>
                <a:cubicBezTo>
                  <a:pt x="1464" y="584"/>
                  <a:pt x="1465" y="585"/>
                  <a:pt x="1466" y="585"/>
                </a:cubicBezTo>
                <a:cubicBezTo>
                  <a:pt x="1466" y="585"/>
                  <a:pt x="1466" y="585"/>
                  <a:pt x="1466" y="585"/>
                </a:cubicBezTo>
                <a:cubicBezTo>
                  <a:pt x="1466" y="585"/>
                  <a:pt x="1466" y="585"/>
                  <a:pt x="1466" y="585"/>
                </a:cubicBezTo>
                <a:cubicBezTo>
                  <a:pt x="1466" y="585"/>
                  <a:pt x="1467" y="585"/>
                  <a:pt x="1467" y="586"/>
                </a:cubicBezTo>
                <a:cubicBezTo>
                  <a:pt x="1467" y="586"/>
                  <a:pt x="1467" y="586"/>
                  <a:pt x="1467" y="586"/>
                </a:cubicBezTo>
                <a:cubicBezTo>
                  <a:pt x="1468" y="586"/>
                  <a:pt x="1468" y="586"/>
                  <a:pt x="1468" y="586"/>
                </a:cubicBezTo>
                <a:cubicBezTo>
                  <a:pt x="1469" y="586"/>
                  <a:pt x="1469" y="586"/>
                  <a:pt x="1470" y="586"/>
                </a:cubicBezTo>
                <a:cubicBezTo>
                  <a:pt x="1470" y="586"/>
                  <a:pt x="1470" y="586"/>
                  <a:pt x="1470" y="586"/>
                </a:cubicBezTo>
                <a:cubicBezTo>
                  <a:pt x="1470" y="586"/>
                  <a:pt x="1471" y="585"/>
                  <a:pt x="1472" y="584"/>
                </a:cubicBezTo>
                <a:cubicBezTo>
                  <a:pt x="1472" y="584"/>
                  <a:pt x="1472" y="583"/>
                  <a:pt x="1472" y="583"/>
                </a:cubicBezTo>
                <a:cubicBezTo>
                  <a:pt x="1472" y="583"/>
                  <a:pt x="1472" y="583"/>
                  <a:pt x="1472" y="583"/>
                </a:cubicBezTo>
                <a:cubicBezTo>
                  <a:pt x="1472" y="583"/>
                  <a:pt x="1472" y="582"/>
                  <a:pt x="1472" y="582"/>
                </a:cubicBezTo>
                <a:cubicBezTo>
                  <a:pt x="1473" y="581"/>
                  <a:pt x="1472" y="579"/>
                  <a:pt x="1471" y="579"/>
                </a:cubicBezTo>
                <a:close/>
                <a:moveTo>
                  <a:pt x="1438" y="528"/>
                </a:moveTo>
                <a:cubicBezTo>
                  <a:pt x="1438" y="528"/>
                  <a:pt x="1438" y="529"/>
                  <a:pt x="1438" y="529"/>
                </a:cubicBezTo>
                <a:cubicBezTo>
                  <a:pt x="1438" y="529"/>
                  <a:pt x="1438" y="529"/>
                  <a:pt x="1438" y="529"/>
                </a:cubicBezTo>
                <a:cubicBezTo>
                  <a:pt x="1438" y="529"/>
                  <a:pt x="1438" y="529"/>
                  <a:pt x="1438" y="529"/>
                </a:cubicBezTo>
                <a:cubicBezTo>
                  <a:pt x="1438" y="529"/>
                  <a:pt x="1438" y="529"/>
                  <a:pt x="1439" y="529"/>
                </a:cubicBezTo>
                <a:cubicBezTo>
                  <a:pt x="1439" y="529"/>
                  <a:pt x="1439" y="529"/>
                  <a:pt x="1439" y="530"/>
                </a:cubicBezTo>
                <a:cubicBezTo>
                  <a:pt x="1439" y="530"/>
                  <a:pt x="1439" y="530"/>
                  <a:pt x="1439" y="530"/>
                </a:cubicBezTo>
                <a:cubicBezTo>
                  <a:pt x="1440" y="530"/>
                  <a:pt x="1440" y="530"/>
                  <a:pt x="1440" y="530"/>
                </a:cubicBezTo>
                <a:cubicBezTo>
                  <a:pt x="1440" y="530"/>
                  <a:pt x="1440" y="530"/>
                  <a:pt x="1440" y="530"/>
                </a:cubicBezTo>
                <a:cubicBezTo>
                  <a:pt x="1441" y="530"/>
                  <a:pt x="1441" y="530"/>
                  <a:pt x="1442" y="530"/>
                </a:cubicBezTo>
                <a:cubicBezTo>
                  <a:pt x="1442" y="530"/>
                  <a:pt x="1442" y="530"/>
                  <a:pt x="1442" y="530"/>
                </a:cubicBezTo>
                <a:cubicBezTo>
                  <a:pt x="1442" y="529"/>
                  <a:pt x="1442" y="529"/>
                  <a:pt x="1443" y="529"/>
                </a:cubicBezTo>
                <a:cubicBezTo>
                  <a:pt x="1443" y="529"/>
                  <a:pt x="1443" y="529"/>
                  <a:pt x="1444" y="528"/>
                </a:cubicBezTo>
                <a:cubicBezTo>
                  <a:pt x="1478" y="494"/>
                  <a:pt x="1478" y="494"/>
                  <a:pt x="1478" y="494"/>
                </a:cubicBezTo>
                <a:cubicBezTo>
                  <a:pt x="1478" y="494"/>
                  <a:pt x="1478" y="493"/>
                  <a:pt x="1478" y="493"/>
                </a:cubicBezTo>
                <a:cubicBezTo>
                  <a:pt x="1479" y="493"/>
                  <a:pt x="1479" y="493"/>
                  <a:pt x="1479" y="493"/>
                </a:cubicBezTo>
                <a:cubicBezTo>
                  <a:pt x="1490" y="481"/>
                  <a:pt x="1490" y="481"/>
                  <a:pt x="1490" y="481"/>
                </a:cubicBezTo>
                <a:cubicBezTo>
                  <a:pt x="1491" y="480"/>
                  <a:pt x="1491" y="478"/>
                  <a:pt x="1490" y="477"/>
                </a:cubicBezTo>
                <a:cubicBezTo>
                  <a:pt x="1489" y="476"/>
                  <a:pt x="1487" y="476"/>
                  <a:pt x="1486" y="477"/>
                </a:cubicBezTo>
                <a:cubicBezTo>
                  <a:pt x="1475" y="488"/>
                  <a:pt x="1475" y="488"/>
                  <a:pt x="1475" y="488"/>
                </a:cubicBezTo>
                <a:cubicBezTo>
                  <a:pt x="1474" y="488"/>
                  <a:pt x="1474" y="489"/>
                  <a:pt x="1474" y="489"/>
                </a:cubicBezTo>
                <a:cubicBezTo>
                  <a:pt x="1474" y="489"/>
                  <a:pt x="1474" y="489"/>
                  <a:pt x="1473" y="490"/>
                </a:cubicBezTo>
                <a:cubicBezTo>
                  <a:pt x="1439" y="524"/>
                  <a:pt x="1439" y="524"/>
                  <a:pt x="1439" y="524"/>
                </a:cubicBezTo>
                <a:cubicBezTo>
                  <a:pt x="1439" y="524"/>
                  <a:pt x="1439" y="524"/>
                  <a:pt x="1439" y="524"/>
                </a:cubicBezTo>
                <a:cubicBezTo>
                  <a:pt x="1439" y="524"/>
                  <a:pt x="1439" y="524"/>
                  <a:pt x="1439" y="524"/>
                </a:cubicBezTo>
                <a:cubicBezTo>
                  <a:pt x="1439" y="524"/>
                  <a:pt x="1439" y="524"/>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5"/>
                  <a:pt x="1438" y="525"/>
                  <a:pt x="1438" y="525"/>
                </a:cubicBezTo>
                <a:cubicBezTo>
                  <a:pt x="1438" y="526"/>
                  <a:pt x="1438" y="526"/>
                  <a:pt x="1438" y="526"/>
                </a:cubicBezTo>
                <a:cubicBezTo>
                  <a:pt x="1437" y="526"/>
                  <a:pt x="1437" y="526"/>
                  <a:pt x="1437" y="526"/>
                </a:cubicBezTo>
                <a:cubicBezTo>
                  <a:pt x="1437" y="527"/>
                  <a:pt x="1437" y="527"/>
                  <a:pt x="1437" y="527"/>
                </a:cubicBezTo>
                <a:cubicBezTo>
                  <a:pt x="1437" y="527"/>
                  <a:pt x="1437" y="527"/>
                  <a:pt x="1438" y="528"/>
                </a:cubicBezTo>
                <a:cubicBezTo>
                  <a:pt x="1438" y="528"/>
                  <a:pt x="1438" y="528"/>
                  <a:pt x="1438" y="528"/>
                </a:cubicBezTo>
                <a:close/>
              </a:path>
            </a:pathLst>
          </a:custGeom>
          <a:solidFill>
            <a:schemeClr val="bg2">
              <a:lumMod val="90000"/>
              <a:alpha val="70000"/>
            </a:schemeClr>
          </a:solidFill>
          <a:ln>
            <a:noFill/>
          </a:ln>
        </p:spPr>
        <p:txBody>
          <a:bodyPr lIns="130893" tIns="65447" rIns="130893" bIns="65447"/>
          <a:lstStyle/>
          <a:p>
            <a:pPr>
              <a:defRPr/>
            </a:pPr>
            <a:endParaRPr lang="zh-CN" altLang="en-US">
              <a:cs typeface="+mn-ea"/>
              <a:sym typeface="+mn-lt"/>
            </a:endParaRPr>
          </a:p>
        </p:txBody>
      </p:sp>
      <p:grpSp>
        <p:nvGrpSpPr>
          <p:cNvPr id="17" name="组合 16"/>
          <p:cNvGrpSpPr/>
          <p:nvPr/>
        </p:nvGrpSpPr>
        <p:grpSpPr>
          <a:xfrm>
            <a:off x="6963654" y="1580472"/>
            <a:ext cx="1011034" cy="1011034"/>
            <a:chOff x="1253204" y="1971679"/>
            <a:chExt cx="2914645" cy="2914646"/>
          </a:xfrm>
        </p:grpSpPr>
        <p:sp>
          <p:nvSpPr>
            <p:cNvPr id="18" name="任意多边形 17"/>
            <p:cNvSpPr/>
            <p:nvPr/>
          </p:nvSpPr>
          <p:spPr>
            <a:xfrm rot="16200000">
              <a:off x="504147" y="2720736"/>
              <a:ext cx="2914646" cy="1416531"/>
            </a:xfrm>
            <a:custGeom>
              <a:avLst/>
              <a:gdLst>
                <a:gd name="connsiteX0" fmla="*/ 2914646 w 2914646"/>
                <a:gd name="connsiteY0" fmla="*/ 1416531 h 1416531"/>
                <a:gd name="connsiteX1" fmla="*/ 2697610 w 2914646"/>
                <a:gd name="connsiteY1" fmla="*/ 1416531 h 1416531"/>
                <a:gd name="connsiteX2" fmla="*/ 2693255 w 2914646"/>
                <a:gd name="connsiteY2" fmla="*/ 1330300 h 1416531"/>
                <a:gd name="connsiteX3" fmla="*/ 1457322 w 2914646"/>
                <a:gd name="connsiteY3" fmla="*/ 214974 h 1416531"/>
                <a:gd name="connsiteX4" fmla="*/ 221388 w 2914646"/>
                <a:gd name="connsiteY4" fmla="*/ 1330300 h 1416531"/>
                <a:gd name="connsiteX5" fmla="*/ 217034 w 2914646"/>
                <a:gd name="connsiteY5" fmla="*/ 1416531 h 1416531"/>
                <a:gd name="connsiteX6" fmla="*/ 0 w 2914646"/>
                <a:gd name="connsiteY6" fmla="*/ 1416531 h 1416531"/>
                <a:gd name="connsiteX7" fmla="*/ 5366 w 2914646"/>
                <a:gd name="connsiteY7" fmla="*/ 1310268 h 1416531"/>
                <a:gd name="connsiteX8" fmla="*/ 1457323 w 2914646"/>
                <a:gd name="connsiteY8" fmla="*/ 0 h 1416531"/>
                <a:gd name="connsiteX9" fmla="*/ 2909280 w 2914646"/>
                <a:gd name="connsiteY9" fmla="*/ 1310268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697610" y="1416531"/>
                  </a:lnTo>
                  <a:lnTo>
                    <a:pt x="2693255" y="1330300"/>
                  </a:lnTo>
                  <a:cubicBezTo>
                    <a:pt x="2629635" y="703838"/>
                    <a:pt x="2100568" y="214974"/>
                    <a:pt x="1457322" y="214974"/>
                  </a:cubicBezTo>
                  <a:cubicBezTo>
                    <a:pt x="814075" y="214974"/>
                    <a:pt x="285008" y="703838"/>
                    <a:pt x="221388" y="1330300"/>
                  </a:cubicBezTo>
                  <a:lnTo>
                    <a:pt x="217034" y="1416531"/>
                  </a:lnTo>
                  <a:lnTo>
                    <a:pt x="0" y="1416531"/>
                  </a:lnTo>
                  <a:lnTo>
                    <a:pt x="5366" y="1310268"/>
                  </a:lnTo>
                  <a:cubicBezTo>
                    <a:pt x="80107" y="574310"/>
                    <a:pt x="701646" y="0"/>
                    <a:pt x="1457323" y="0"/>
                  </a:cubicBezTo>
                  <a:cubicBezTo>
                    <a:pt x="2213000" y="0"/>
                    <a:pt x="2834540" y="574310"/>
                    <a:pt x="2909280" y="1310268"/>
                  </a:cubicBez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sp>
          <p:nvSpPr>
            <p:cNvPr id="19" name="任意多边形 18"/>
            <p:cNvSpPr/>
            <p:nvPr/>
          </p:nvSpPr>
          <p:spPr>
            <a:xfrm rot="5400000" flipH="1">
              <a:off x="2002261" y="2720736"/>
              <a:ext cx="2914646" cy="1416531"/>
            </a:xfrm>
            <a:custGeom>
              <a:avLst/>
              <a:gdLst>
                <a:gd name="connsiteX0" fmla="*/ 2914646 w 2914646"/>
                <a:gd name="connsiteY0" fmla="*/ 1416531 h 1416531"/>
                <a:gd name="connsiteX1" fmla="*/ 2909280 w 2914646"/>
                <a:gd name="connsiteY1" fmla="*/ 1310268 h 1416531"/>
                <a:gd name="connsiteX2" fmla="*/ 1457323 w 2914646"/>
                <a:gd name="connsiteY2" fmla="*/ 0 h 1416531"/>
                <a:gd name="connsiteX3" fmla="*/ 5366 w 2914646"/>
                <a:gd name="connsiteY3" fmla="*/ 1310268 h 1416531"/>
                <a:gd name="connsiteX4" fmla="*/ 0 w 2914646"/>
                <a:gd name="connsiteY4" fmla="*/ 1416531 h 1416531"/>
                <a:gd name="connsiteX5" fmla="*/ 217034 w 2914646"/>
                <a:gd name="connsiteY5" fmla="*/ 1416531 h 1416531"/>
                <a:gd name="connsiteX6" fmla="*/ 221388 w 2914646"/>
                <a:gd name="connsiteY6" fmla="*/ 1330300 h 1416531"/>
                <a:gd name="connsiteX7" fmla="*/ 1457322 w 2914646"/>
                <a:gd name="connsiteY7" fmla="*/ 214974 h 1416531"/>
                <a:gd name="connsiteX8" fmla="*/ 2693255 w 2914646"/>
                <a:gd name="connsiteY8" fmla="*/ 1330300 h 1416531"/>
                <a:gd name="connsiteX9" fmla="*/ 2697610 w 2914646"/>
                <a:gd name="connsiteY9" fmla="*/ 1416531 h 141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4646" h="1416531">
                  <a:moveTo>
                    <a:pt x="2914646" y="1416531"/>
                  </a:moveTo>
                  <a:lnTo>
                    <a:pt x="2909280" y="1310268"/>
                  </a:lnTo>
                  <a:cubicBezTo>
                    <a:pt x="2834540" y="574310"/>
                    <a:pt x="2213000" y="0"/>
                    <a:pt x="1457323" y="0"/>
                  </a:cubicBezTo>
                  <a:cubicBezTo>
                    <a:pt x="701646" y="0"/>
                    <a:pt x="80107" y="574310"/>
                    <a:pt x="5366" y="1310268"/>
                  </a:cubicBezTo>
                  <a:lnTo>
                    <a:pt x="0" y="1416531"/>
                  </a:lnTo>
                  <a:lnTo>
                    <a:pt x="217034" y="1416531"/>
                  </a:lnTo>
                  <a:lnTo>
                    <a:pt x="221388" y="1330300"/>
                  </a:lnTo>
                  <a:cubicBezTo>
                    <a:pt x="285008" y="703838"/>
                    <a:pt x="814075" y="214974"/>
                    <a:pt x="1457322" y="214974"/>
                  </a:cubicBezTo>
                  <a:cubicBezTo>
                    <a:pt x="2100568" y="214974"/>
                    <a:pt x="2629635" y="703838"/>
                    <a:pt x="2693255" y="1330300"/>
                  </a:cubicBezTo>
                  <a:lnTo>
                    <a:pt x="2697610" y="141653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cs typeface="+mn-ea"/>
                <a:sym typeface="+mn-lt"/>
              </a:endParaRPr>
            </a:p>
          </p:txBody>
        </p:sp>
      </p:grpSp>
      <p:sp>
        <p:nvSpPr>
          <p:cNvPr id="20" name="AutoShape 51"/>
          <p:cNvSpPr>
            <a:spLocks noChangeArrowheads="1"/>
          </p:cNvSpPr>
          <p:nvPr/>
        </p:nvSpPr>
        <p:spPr bwMode="gray">
          <a:xfrm>
            <a:off x="4776126" y="3258745"/>
            <a:ext cx="5386090" cy="830997"/>
          </a:xfrm>
          <a:prstGeom prst="roundRect">
            <a:avLst>
              <a:gd name="adj" fmla="val 0"/>
            </a:avLst>
          </a:prstGeom>
          <a:noFill/>
          <a:ln w="28575" algn="ctr">
            <a:noFill/>
            <a:round/>
            <a:headEnd/>
            <a:tailEnd/>
          </a:ln>
          <a:effectLst/>
        </p:spPr>
        <p:txBody>
          <a:bodyPr wrap="none" lIns="0" tIns="0" rIns="0" bIns="0" anchor="ctr">
            <a:spAutoFit/>
          </a:bodyPr>
          <a:lstStyle/>
          <a:p>
            <a:pPr algn="ctr">
              <a:lnSpc>
                <a:spcPct val="90000"/>
              </a:lnSpc>
              <a:buClr>
                <a:schemeClr val="bg2"/>
              </a:buClr>
              <a:buSzPct val="70000"/>
              <a:buFont typeface="Wingdings" pitchFamily="2" charset="2"/>
              <a:buNone/>
            </a:pPr>
            <a:r>
              <a:rPr lang="zh-CN" altLang="en-US" sz="6000" b="1" dirty="0">
                <a:solidFill>
                  <a:schemeClr val="accent2"/>
                </a:solidFill>
                <a:cs typeface="+mn-ea"/>
                <a:sym typeface="+mn-lt"/>
              </a:rPr>
              <a:t>研究思路及方法</a:t>
            </a:r>
            <a:endParaRPr lang="en-US" altLang="zh-CN" sz="6000" b="1" dirty="0">
              <a:solidFill>
                <a:schemeClr val="accent2"/>
              </a:solidFill>
              <a:cs typeface="+mn-ea"/>
              <a:sym typeface="+mn-lt"/>
            </a:endParaRPr>
          </a:p>
        </p:txBody>
      </p:sp>
      <p:sp>
        <p:nvSpPr>
          <p:cNvPr id="21" name="矩形 20"/>
          <p:cNvSpPr/>
          <p:nvPr/>
        </p:nvSpPr>
        <p:spPr>
          <a:xfrm>
            <a:off x="7176617" y="1897748"/>
            <a:ext cx="585108" cy="566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600" b="1" dirty="0">
                <a:solidFill>
                  <a:schemeClr val="accent1"/>
                </a:solidFill>
                <a:cs typeface="+mn-ea"/>
                <a:sym typeface="+mn-lt"/>
              </a:rPr>
              <a:t>02</a:t>
            </a:r>
            <a:endParaRPr lang="zh-CN" altLang="en-US" sz="3600" b="1" dirty="0">
              <a:solidFill>
                <a:schemeClr val="accent2"/>
              </a:solidFill>
              <a:cs typeface="+mn-ea"/>
              <a:sym typeface="+mn-lt"/>
            </a:endParaRPr>
          </a:p>
        </p:txBody>
      </p:sp>
      <p:sp>
        <p:nvSpPr>
          <p:cNvPr id="22" name="矩形 21"/>
          <p:cNvSpPr/>
          <p:nvPr/>
        </p:nvSpPr>
        <p:spPr>
          <a:xfrm>
            <a:off x="7267735" y="1759371"/>
            <a:ext cx="402872" cy="211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00" b="1" dirty="0">
                <a:solidFill>
                  <a:schemeClr val="accent2"/>
                </a:solidFill>
                <a:cs typeface="+mn-ea"/>
                <a:sym typeface="+mn-lt"/>
              </a:rPr>
              <a:t>Part</a:t>
            </a:r>
            <a:endParaRPr lang="zh-CN" altLang="en-US" sz="1100" b="1" dirty="0">
              <a:solidFill>
                <a:schemeClr val="accent2"/>
              </a:solidFill>
              <a:cs typeface="+mn-ea"/>
              <a:sym typeface="+mn-lt"/>
            </a:endParaRPr>
          </a:p>
        </p:txBody>
      </p:sp>
      <p:sp>
        <p:nvSpPr>
          <p:cNvPr id="23" name="文本框 22"/>
          <p:cNvSpPr txBox="1"/>
          <p:nvPr/>
        </p:nvSpPr>
        <p:spPr>
          <a:xfrm>
            <a:off x="5847882" y="4449237"/>
            <a:ext cx="1286115" cy="246221"/>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r>
              <a:rPr lang="zh-CN" altLang="en-US" dirty="0">
                <a:latin typeface="+mn-lt"/>
                <a:ea typeface="+mn-ea"/>
                <a:cs typeface="+mn-ea"/>
                <a:sym typeface="+mn-lt"/>
              </a:rPr>
              <a:t>研究思路</a:t>
            </a:r>
          </a:p>
        </p:txBody>
      </p:sp>
      <p:sp>
        <p:nvSpPr>
          <p:cNvPr id="24" name="文本框 23"/>
          <p:cNvSpPr txBox="1"/>
          <p:nvPr/>
        </p:nvSpPr>
        <p:spPr>
          <a:xfrm>
            <a:off x="5847881" y="4881062"/>
            <a:ext cx="1286115" cy="246221"/>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r>
              <a:rPr lang="zh-CN" altLang="en-US" dirty="0">
                <a:latin typeface="+mn-lt"/>
                <a:ea typeface="+mn-ea"/>
                <a:cs typeface="+mn-ea"/>
                <a:sym typeface="+mn-lt"/>
              </a:rPr>
              <a:t>模型例述</a:t>
            </a:r>
          </a:p>
        </p:txBody>
      </p:sp>
      <p:sp>
        <p:nvSpPr>
          <p:cNvPr id="25" name="文本框 24"/>
          <p:cNvSpPr txBox="1"/>
          <p:nvPr/>
        </p:nvSpPr>
        <p:spPr>
          <a:xfrm>
            <a:off x="7650922" y="4449238"/>
            <a:ext cx="1286115" cy="246221"/>
          </a:xfrm>
          <a:prstGeom prst="rect">
            <a:avLst/>
          </a:prstGeom>
          <a:noFill/>
        </p:spPr>
        <p:txBody>
          <a:bodyPr wrap="square" lIns="0" tIns="0" rIns="0" bIns="0" rtlCol="0">
            <a:spAutoFit/>
          </a:bodyPr>
          <a:lstStyle>
            <a:defPPr>
              <a:defRPr lang="zh-CN"/>
            </a:defPPr>
            <a:lvl1pPr marL="285750" indent="-285750">
              <a:buFont typeface="Wingdings" panose="05000000000000000000" pitchFamily="2" charset="2"/>
              <a:buChar char="u"/>
              <a:defRPr sz="1600">
                <a:solidFill>
                  <a:schemeClr val="accent1"/>
                </a:solidFill>
                <a:latin typeface="+mj-ea"/>
                <a:ea typeface="+mj-ea"/>
              </a:defRPr>
            </a:lvl1pPr>
          </a:lstStyle>
          <a:p>
            <a:r>
              <a:rPr lang="zh-CN" altLang="en-US" dirty="0">
                <a:latin typeface="+mn-lt"/>
                <a:ea typeface="+mn-ea"/>
                <a:cs typeface="+mn-ea"/>
                <a:sym typeface="+mn-lt"/>
              </a:rPr>
              <a:t>研究方法</a:t>
            </a:r>
          </a:p>
        </p:txBody>
      </p:sp>
      <p:grpSp>
        <p:nvGrpSpPr>
          <p:cNvPr id="27" name="组合 26"/>
          <p:cNvGrpSpPr/>
          <p:nvPr/>
        </p:nvGrpSpPr>
        <p:grpSpPr>
          <a:xfrm flipH="1">
            <a:off x="1263563" y="1320306"/>
            <a:ext cx="2858034" cy="4381994"/>
            <a:chOff x="0" y="860425"/>
            <a:chExt cx="2795588" cy="4286250"/>
          </a:xfrm>
          <a:solidFill>
            <a:schemeClr val="accent1"/>
          </a:solidFill>
        </p:grpSpPr>
        <p:sp>
          <p:nvSpPr>
            <p:cNvPr id="28" name="Freeform 5"/>
            <p:cNvSpPr>
              <a:spLocks noEditPoints="1"/>
            </p:cNvSpPr>
            <p:nvPr/>
          </p:nvSpPr>
          <p:spPr bwMode="auto">
            <a:xfrm>
              <a:off x="0" y="860425"/>
              <a:ext cx="2674938" cy="4286250"/>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grpFill/>
            <a:ln w="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6"/>
            <p:cNvSpPr>
              <a:spLocks noEditPoints="1"/>
            </p:cNvSpPr>
            <p:nvPr/>
          </p:nvSpPr>
          <p:spPr bwMode="auto">
            <a:xfrm>
              <a:off x="2590800" y="2408238"/>
              <a:ext cx="204788" cy="2530475"/>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5" name="矩形 34"/>
          <p:cNvSpPr/>
          <p:nvPr/>
        </p:nvSpPr>
        <p:spPr>
          <a:xfrm>
            <a:off x="4244942" y="1320306"/>
            <a:ext cx="6448458" cy="438199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6" name="组合 35"/>
          <p:cNvGrpSpPr/>
          <p:nvPr/>
        </p:nvGrpSpPr>
        <p:grpSpPr>
          <a:xfrm>
            <a:off x="5839656" y="2428762"/>
            <a:ext cx="3259030" cy="586564"/>
            <a:chOff x="7232135" y="5964585"/>
            <a:chExt cx="4963932" cy="893415"/>
          </a:xfrm>
        </p:grpSpPr>
        <p:grpSp>
          <p:nvGrpSpPr>
            <p:cNvPr id="37" name="组合 36"/>
            <p:cNvGrpSpPr/>
            <p:nvPr/>
          </p:nvGrpSpPr>
          <p:grpSpPr>
            <a:xfrm>
              <a:off x="7233586" y="5964585"/>
              <a:ext cx="4961031" cy="814555"/>
              <a:chOff x="6350" y="1903413"/>
              <a:chExt cx="12182476" cy="2000250"/>
            </a:xfrm>
          </p:grpSpPr>
          <p:sp>
            <p:nvSpPr>
              <p:cNvPr id="39" name="Freeform 16"/>
              <p:cNvSpPr>
                <a:spLocks/>
              </p:cNvSpPr>
              <p:nvPr/>
            </p:nvSpPr>
            <p:spPr bwMode="auto">
              <a:xfrm>
                <a:off x="6350" y="2878138"/>
                <a:ext cx="6091238" cy="1025525"/>
              </a:xfrm>
              <a:custGeom>
                <a:avLst/>
                <a:gdLst>
                  <a:gd name="T0" fmla="*/ 1920 w 1920"/>
                  <a:gd name="T1" fmla="*/ 323 h 323"/>
                  <a:gd name="T2" fmla="*/ 1209 w 1920"/>
                  <a:gd name="T3" fmla="*/ 38 h 323"/>
                  <a:gd name="T4" fmla="*/ 0 w 1920"/>
                  <a:gd name="T5" fmla="*/ 86 h 323"/>
                </a:gdLst>
                <a:ahLst/>
                <a:cxnLst>
                  <a:cxn ang="0">
                    <a:pos x="T0" y="T1"/>
                  </a:cxn>
                  <a:cxn ang="0">
                    <a:pos x="T2" y="T3"/>
                  </a:cxn>
                  <a:cxn ang="0">
                    <a:pos x="T4" y="T5"/>
                  </a:cxn>
                </a:cxnLst>
                <a:rect l="0" t="0" r="r" b="b"/>
                <a:pathLst>
                  <a:path w="1920" h="323">
                    <a:moveTo>
                      <a:pt x="1920" y="323"/>
                    </a:moveTo>
                    <a:cubicBezTo>
                      <a:pt x="1742" y="142"/>
                      <a:pt x="1510" y="77"/>
                      <a:pt x="1209" y="38"/>
                    </a:cubicBezTo>
                    <a:cubicBezTo>
                      <a:pt x="928" y="2"/>
                      <a:pt x="495" y="0"/>
                      <a:pt x="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17"/>
              <p:cNvSpPr>
                <a:spLocks/>
              </p:cNvSpPr>
              <p:nvPr/>
            </p:nvSpPr>
            <p:spPr bwMode="auto">
              <a:xfrm>
                <a:off x="6350" y="3068638"/>
                <a:ext cx="6091238" cy="835025"/>
              </a:xfrm>
              <a:custGeom>
                <a:avLst/>
                <a:gdLst>
                  <a:gd name="T0" fmla="*/ 1920 w 1920"/>
                  <a:gd name="T1" fmla="*/ 263 h 263"/>
                  <a:gd name="T2" fmla="*/ 1155 w 1920"/>
                  <a:gd name="T3" fmla="*/ 28 h 263"/>
                  <a:gd name="T4" fmla="*/ 0 w 1920"/>
                  <a:gd name="T5" fmla="*/ 59 h 263"/>
                </a:gdLst>
                <a:ahLst/>
                <a:cxnLst>
                  <a:cxn ang="0">
                    <a:pos x="T0" y="T1"/>
                  </a:cxn>
                  <a:cxn ang="0">
                    <a:pos x="T2" y="T3"/>
                  </a:cxn>
                  <a:cxn ang="0">
                    <a:pos x="T4" y="T5"/>
                  </a:cxn>
                </a:cxnLst>
                <a:rect l="0" t="0" r="r" b="b"/>
                <a:pathLst>
                  <a:path w="1920" h="263">
                    <a:moveTo>
                      <a:pt x="1920" y="263"/>
                    </a:moveTo>
                    <a:cubicBezTo>
                      <a:pt x="1671" y="92"/>
                      <a:pt x="1458" y="53"/>
                      <a:pt x="1155" y="28"/>
                    </a:cubicBezTo>
                    <a:cubicBezTo>
                      <a:pt x="807" y="0"/>
                      <a:pt x="479" y="6"/>
                      <a:pt x="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8"/>
              <p:cNvSpPr>
                <a:spLocks/>
              </p:cNvSpPr>
              <p:nvPr/>
            </p:nvSpPr>
            <p:spPr bwMode="auto">
              <a:xfrm>
                <a:off x="6097588" y="3068638"/>
                <a:ext cx="6091238" cy="835025"/>
              </a:xfrm>
              <a:custGeom>
                <a:avLst/>
                <a:gdLst>
                  <a:gd name="T0" fmla="*/ 0 w 1920"/>
                  <a:gd name="T1" fmla="*/ 263 h 263"/>
                  <a:gd name="T2" fmla="*/ 764 w 1920"/>
                  <a:gd name="T3" fmla="*/ 28 h 263"/>
                  <a:gd name="T4" fmla="*/ 1920 w 1920"/>
                  <a:gd name="T5" fmla="*/ 59 h 263"/>
                </a:gdLst>
                <a:ahLst/>
                <a:cxnLst>
                  <a:cxn ang="0">
                    <a:pos x="T0" y="T1"/>
                  </a:cxn>
                  <a:cxn ang="0">
                    <a:pos x="T2" y="T3"/>
                  </a:cxn>
                  <a:cxn ang="0">
                    <a:pos x="T4" y="T5"/>
                  </a:cxn>
                </a:cxnLst>
                <a:rect l="0" t="0" r="r" b="b"/>
                <a:pathLst>
                  <a:path w="1920" h="263">
                    <a:moveTo>
                      <a:pt x="0" y="263"/>
                    </a:moveTo>
                    <a:cubicBezTo>
                      <a:pt x="249" y="92"/>
                      <a:pt x="462" y="53"/>
                      <a:pt x="764" y="28"/>
                    </a:cubicBezTo>
                    <a:cubicBezTo>
                      <a:pt x="1112" y="0"/>
                      <a:pt x="1441" y="6"/>
                      <a:pt x="1920" y="59"/>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9"/>
              <p:cNvSpPr>
                <a:spLocks/>
              </p:cNvSpPr>
              <p:nvPr/>
            </p:nvSpPr>
            <p:spPr bwMode="auto">
              <a:xfrm>
                <a:off x="346075" y="2484438"/>
                <a:ext cx="5751513" cy="1419225"/>
              </a:xfrm>
              <a:custGeom>
                <a:avLst/>
                <a:gdLst>
                  <a:gd name="T0" fmla="*/ 1813 w 1813"/>
                  <a:gd name="T1" fmla="*/ 447 h 447"/>
                  <a:gd name="T2" fmla="*/ 1000 w 1813"/>
                  <a:gd name="T3" fmla="*/ 42 h 447"/>
                  <a:gd name="T4" fmla="*/ 0 w 1813"/>
                  <a:gd name="T5" fmla="*/ 82 h 447"/>
                </a:gdLst>
                <a:ahLst/>
                <a:cxnLst>
                  <a:cxn ang="0">
                    <a:pos x="T0" y="T1"/>
                  </a:cxn>
                  <a:cxn ang="0">
                    <a:pos x="T2" y="T3"/>
                  </a:cxn>
                  <a:cxn ang="0">
                    <a:pos x="T4" y="T5"/>
                  </a:cxn>
                </a:cxnLst>
                <a:rect l="0" t="0" r="r" b="b"/>
                <a:pathLst>
                  <a:path w="1813" h="447">
                    <a:moveTo>
                      <a:pt x="1813" y="447"/>
                    </a:moveTo>
                    <a:cubicBezTo>
                      <a:pt x="1682" y="209"/>
                      <a:pt x="1314" y="90"/>
                      <a:pt x="1000" y="42"/>
                    </a:cubicBezTo>
                    <a:cubicBezTo>
                      <a:pt x="723" y="0"/>
                      <a:pt x="385" y="9"/>
                      <a:pt x="0"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20"/>
              <p:cNvSpPr>
                <a:spLocks/>
              </p:cNvSpPr>
              <p:nvPr/>
            </p:nvSpPr>
            <p:spPr bwMode="auto">
              <a:xfrm>
                <a:off x="765175" y="1903413"/>
                <a:ext cx="5332413" cy="2000250"/>
              </a:xfrm>
              <a:custGeom>
                <a:avLst/>
                <a:gdLst>
                  <a:gd name="T0" fmla="*/ 1681 w 1681"/>
                  <a:gd name="T1" fmla="*/ 630 h 630"/>
                  <a:gd name="T2" fmla="*/ 891 w 1681"/>
                  <a:gd name="T3" fmla="*/ 85 h 630"/>
                  <a:gd name="T4" fmla="*/ 0 w 1681"/>
                  <a:gd name="T5" fmla="*/ 22 h 630"/>
                </a:gdLst>
                <a:ahLst/>
                <a:cxnLst>
                  <a:cxn ang="0">
                    <a:pos x="T0" y="T1"/>
                  </a:cxn>
                  <a:cxn ang="0">
                    <a:pos x="T2" y="T3"/>
                  </a:cxn>
                  <a:cxn ang="0">
                    <a:pos x="T4" y="T5"/>
                  </a:cxn>
                </a:cxnLst>
                <a:rect l="0" t="0" r="r" b="b"/>
                <a:pathLst>
                  <a:path w="1681" h="630">
                    <a:moveTo>
                      <a:pt x="1681" y="630"/>
                    </a:moveTo>
                    <a:cubicBezTo>
                      <a:pt x="1557" y="313"/>
                      <a:pt x="1212" y="170"/>
                      <a:pt x="891" y="85"/>
                    </a:cubicBezTo>
                    <a:cubicBezTo>
                      <a:pt x="620" y="13"/>
                      <a:pt x="311" y="0"/>
                      <a:pt x="0"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21"/>
              <p:cNvSpPr>
                <a:spLocks/>
              </p:cNvSpPr>
              <p:nvPr/>
            </p:nvSpPr>
            <p:spPr bwMode="auto">
              <a:xfrm>
                <a:off x="6097588" y="2878138"/>
                <a:ext cx="6091238" cy="1025525"/>
              </a:xfrm>
              <a:custGeom>
                <a:avLst/>
                <a:gdLst>
                  <a:gd name="T0" fmla="*/ 0 w 1920"/>
                  <a:gd name="T1" fmla="*/ 323 h 323"/>
                  <a:gd name="T2" fmla="*/ 710 w 1920"/>
                  <a:gd name="T3" fmla="*/ 38 h 323"/>
                  <a:gd name="T4" fmla="*/ 1920 w 1920"/>
                  <a:gd name="T5" fmla="*/ 86 h 323"/>
                </a:gdLst>
                <a:ahLst/>
                <a:cxnLst>
                  <a:cxn ang="0">
                    <a:pos x="T0" y="T1"/>
                  </a:cxn>
                  <a:cxn ang="0">
                    <a:pos x="T2" y="T3"/>
                  </a:cxn>
                  <a:cxn ang="0">
                    <a:pos x="T4" y="T5"/>
                  </a:cxn>
                </a:cxnLst>
                <a:rect l="0" t="0" r="r" b="b"/>
                <a:pathLst>
                  <a:path w="1920" h="323">
                    <a:moveTo>
                      <a:pt x="0" y="323"/>
                    </a:moveTo>
                    <a:cubicBezTo>
                      <a:pt x="178" y="142"/>
                      <a:pt x="410" y="77"/>
                      <a:pt x="710" y="38"/>
                    </a:cubicBezTo>
                    <a:cubicBezTo>
                      <a:pt x="992" y="2"/>
                      <a:pt x="1425" y="0"/>
                      <a:pt x="1920" y="86"/>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22"/>
              <p:cNvSpPr>
                <a:spLocks/>
              </p:cNvSpPr>
              <p:nvPr/>
            </p:nvSpPr>
            <p:spPr bwMode="auto">
              <a:xfrm>
                <a:off x="6097588" y="2484438"/>
                <a:ext cx="5751513" cy="1419225"/>
              </a:xfrm>
              <a:custGeom>
                <a:avLst/>
                <a:gdLst>
                  <a:gd name="T0" fmla="*/ 0 w 1813"/>
                  <a:gd name="T1" fmla="*/ 447 h 447"/>
                  <a:gd name="T2" fmla="*/ 813 w 1813"/>
                  <a:gd name="T3" fmla="*/ 42 h 447"/>
                  <a:gd name="T4" fmla="*/ 1813 w 1813"/>
                  <a:gd name="T5" fmla="*/ 82 h 447"/>
                </a:gdLst>
                <a:ahLst/>
                <a:cxnLst>
                  <a:cxn ang="0">
                    <a:pos x="T0" y="T1"/>
                  </a:cxn>
                  <a:cxn ang="0">
                    <a:pos x="T2" y="T3"/>
                  </a:cxn>
                  <a:cxn ang="0">
                    <a:pos x="T4" y="T5"/>
                  </a:cxn>
                </a:cxnLst>
                <a:rect l="0" t="0" r="r" b="b"/>
                <a:pathLst>
                  <a:path w="1813" h="447">
                    <a:moveTo>
                      <a:pt x="0" y="447"/>
                    </a:moveTo>
                    <a:cubicBezTo>
                      <a:pt x="130" y="209"/>
                      <a:pt x="498" y="90"/>
                      <a:pt x="813" y="42"/>
                    </a:cubicBezTo>
                    <a:cubicBezTo>
                      <a:pt x="1090" y="0"/>
                      <a:pt x="1428" y="9"/>
                      <a:pt x="1813" y="8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23"/>
              <p:cNvSpPr>
                <a:spLocks/>
              </p:cNvSpPr>
              <p:nvPr/>
            </p:nvSpPr>
            <p:spPr bwMode="auto">
              <a:xfrm>
                <a:off x="6097588" y="1903413"/>
                <a:ext cx="5332413" cy="2000250"/>
              </a:xfrm>
              <a:custGeom>
                <a:avLst/>
                <a:gdLst>
                  <a:gd name="T0" fmla="*/ 0 w 1681"/>
                  <a:gd name="T1" fmla="*/ 630 h 630"/>
                  <a:gd name="T2" fmla="*/ 790 w 1681"/>
                  <a:gd name="T3" fmla="*/ 85 h 630"/>
                  <a:gd name="T4" fmla="*/ 1681 w 1681"/>
                  <a:gd name="T5" fmla="*/ 22 h 630"/>
                </a:gdLst>
                <a:ahLst/>
                <a:cxnLst>
                  <a:cxn ang="0">
                    <a:pos x="T0" y="T1"/>
                  </a:cxn>
                  <a:cxn ang="0">
                    <a:pos x="T2" y="T3"/>
                  </a:cxn>
                  <a:cxn ang="0">
                    <a:pos x="T4" y="T5"/>
                  </a:cxn>
                </a:cxnLst>
                <a:rect l="0" t="0" r="r" b="b"/>
                <a:pathLst>
                  <a:path w="1681" h="630">
                    <a:moveTo>
                      <a:pt x="0" y="630"/>
                    </a:moveTo>
                    <a:cubicBezTo>
                      <a:pt x="124" y="313"/>
                      <a:pt x="469" y="170"/>
                      <a:pt x="790" y="85"/>
                    </a:cubicBezTo>
                    <a:cubicBezTo>
                      <a:pt x="1060" y="13"/>
                      <a:pt x="1369" y="0"/>
                      <a:pt x="1681" y="22"/>
                    </a:cubicBezTo>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8" name="任意多边形 37"/>
            <p:cNvSpPr/>
            <p:nvPr/>
          </p:nvSpPr>
          <p:spPr>
            <a:xfrm>
              <a:off x="7232135" y="6544974"/>
              <a:ext cx="4963932" cy="313026"/>
            </a:xfrm>
            <a:custGeom>
              <a:avLst/>
              <a:gdLst>
                <a:gd name="connsiteX0" fmla="*/ 0 w 12189600"/>
                <a:gd name="connsiteY0" fmla="*/ 356 h 768677"/>
                <a:gd name="connsiteX1" fmla="*/ 3161678 w 12189600"/>
                <a:gd name="connsiteY1" fmla="*/ 356 h 768677"/>
                <a:gd name="connsiteX2" fmla="*/ 5845209 w 12189600"/>
                <a:gd name="connsiteY2" fmla="*/ 436500 h 768677"/>
                <a:gd name="connsiteX3" fmla="*/ 6036969 w 12189600"/>
                <a:gd name="connsiteY3" fmla="*/ 545571 h 768677"/>
                <a:gd name="connsiteX4" fmla="*/ 6152865 w 12189600"/>
                <a:gd name="connsiteY4" fmla="*/ 545571 h 768677"/>
                <a:gd name="connsiteX5" fmla="*/ 6355979 w 12189600"/>
                <a:gd name="connsiteY5" fmla="*/ 430507 h 768677"/>
                <a:gd name="connsiteX6" fmla="*/ 8761275 w 12189600"/>
                <a:gd name="connsiteY6" fmla="*/ 356 h 768677"/>
                <a:gd name="connsiteX7" fmla="*/ 12189600 w 12189600"/>
                <a:gd name="connsiteY7" fmla="*/ 356 h 768677"/>
                <a:gd name="connsiteX8" fmla="*/ 12189600 w 12189600"/>
                <a:gd name="connsiteY8" fmla="*/ 190568 h 768677"/>
                <a:gd name="connsiteX9" fmla="*/ 8761275 w 12189600"/>
                <a:gd name="connsiteY9" fmla="*/ 190568 h 768677"/>
                <a:gd name="connsiteX10" fmla="*/ 6642677 w 12189600"/>
                <a:gd name="connsiteY10" fmla="*/ 497440 h 768677"/>
                <a:gd name="connsiteX11" fmla="*/ 6365912 w 12189600"/>
                <a:gd name="connsiteY11" fmla="*/ 616448 h 768677"/>
                <a:gd name="connsiteX12" fmla="*/ 6372664 w 12189600"/>
                <a:gd name="connsiteY12" fmla="*/ 649890 h 768677"/>
                <a:gd name="connsiteX13" fmla="*/ 6372664 w 12189600"/>
                <a:gd name="connsiteY13" fmla="*/ 664357 h 768677"/>
                <a:gd name="connsiteX14" fmla="*/ 6268345 w 12189600"/>
                <a:gd name="connsiteY14" fmla="*/ 768676 h 768677"/>
                <a:gd name="connsiteX15" fmla="*/ 6094802 w 12189600"/>
                <a:gd name="connsiteY15" fmla="*/ 768676 h 768677"/>
                <a:gd name="connsiteX16" fmla="*/ 6094800 w 12189600"/>
                <a:gd name="connsiteY16" fmla="*/ 768677 h 768677"/>
                <a:gd name="connsiteX17" fmla="*/ 6094798 w 12189600"/>
                <a:gd name="connsiteY17" fmla="*/ 768676 h 768677"/>
                <a:gd name="connsiteX18" fmla="*/ 5921255 w 12189600"/>
                <a:gd name="connsiteY18" fmla="*/ 768676 h 768677"/>
                <a:gd name="connsiteX19" fmla="*/ 5816936 w 12189600"/>
                <a:gd name="connsiteY19" fmla="*/ 664357 h 768677"/>
                <a:gd name="connsiteX20" fmla="*/ 5816936 w 12189600"/>
                <a:gd name="connsiteY20" fmla="*/ 649890 h 768677"/>
                <a:gd name="connsiteX21" fmla="*/ 5823520 w 12189600"/>
                <a:gd name="connsiteY21" fmla="*/ 617281 h 768677"/>
                <a:gd name="connsiteX22" fmla="*/ 5566416 w 12189600"/>
                <a:gd name="connsiteY22" fmla="*/ 505480 h 768677"/>
                <a:gd name="connsiteX23" fmla="*/ 3161678 w 12189600"/>
                <a:gd name="connsiteY23" fmla="*/ 190568 h 768677"/>
                <a:gd name="connsiteX24" fmla="*/ 0 w 12189600"/>
                <a:gd name="connsiteY24" fmla="*/ 190568 h 768677"/>
                <a:gd name="connsiteX25" fmla="*/ 0 w 12189600"/>
                <a:gd name="connsiteY25" fmla="*/ 124917 h 768677"/>
                <a:gd name="connsiteX26" fmla="*/ 0 w 12189600"/>
                <a:gd name="connsiteY26" fmla="*/ 356 h 7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600" h="768677">
                  <a:moveTo>
                    <a:pt x="0" y="356"/>
                  </a:moveTo>
                  <a:cubicBezTo>
                    <a:pt x="3161678" y="356"/>
                    <a:pt x="3161678" y="356"/>
                    <a:pt x="3161678" y="356"/>
                  </a:cubicBezTo>
                  <a:cubicBezTo>
                    <a:pt x="4375480" y="-7983"/>
                    <a:pt x="5229585" y="129596"/>
                    <a:pt x="5845209" y="436500"/>
                  </a:cubicBezTo>
                  <a:lnTo>
                    <a:pt x="6036969" y="545571"/>
                  </a:lnTo>
                  <a:lnTo>
                    <a:pt x="6152865" y="545571"/>
                  </a:lnTo>
                  <a:lnTo>
                    <a:pt x="6355979" y="430507"/>
                  </a:lnTo>
                  <a:cubicBezTo>
                    <a:pt x="6996124" y="114657"/>
                    <a:pt x="7844674" y="356"/>
                    <a:pt x="8761275" y="356"/>
                  </a:cubicBezTo>
                  <a:cubicBezTo>
                    <a:pt x="12189600" y="356"/>
                    <a:pt x="12189600" y="356"/>
                    <a:pt x="12189600" y="356"/>
                  </a:cubicBezTo>
                  <a:lnTo>
                    <a:pt x="12189600" y="190568"/>
                  </a:lnTo>
                  <a:cubicBezTo>
                    <a:pt x="12189600" y="190568"/>
                    <a:pt x="12189600" y="190568"/>
                    <a:pt x="8761275" y="190568"/>
                  </a:cubicBezTo>
                  <a:cubicBezTo>
                    <a:pt x="7975617" y="190568"/>
                    <a:pt x="7239956" y="274545"/>
                    <a:pt x="6642677" y="497440"/>
                  </a:cubicBezTo>
                  <a:lnTo>
                    <a:pt x="6365912" y="616448"/>
                  </a:lnTo>
                  <a:lnTo>
                    <a:pt x="6372664" y="649890"/>
                  </a:lnTo>
                  <a:lnTo>
                    <a:pt x="6372664" y="664357"/>
                  </a:lnTo>
                  <a:cubicBezTo>
                    <a:pt x="6372664" y="721971"/>
                    <a:pt x="6325959" y="768676"/>
                    <a:pt x="6268345" y="768676"/>
                  </a:cubicBezTo>
                  <a:lnTo>
                    <a:pt x="6094802" y="768676"/>
                  </a:lnTo>
                  <a:lnTo>
                    <a:pt x="6094800" y="768677"/>
                  </a:lnTo>
                  <a:lnTo>
                    <a:pt x="6094798" y="768676"/>
                  </a:lnTo>
                  <a:lnTo>
                    <a:pt x="5921255" y="768676"/>
                  </a:lnTo>
                  <a:cubicBezTo>
                    <a:pt x="5863641" y="768676"/>
                    <a:pt x="5816936" y="721971"/>
                    <a:pt x="5816936" y="664357"/>
                  </a:cubicBezTo>
                  <a:lnTo>
                    <a:pt x="5816936" y="649890"/>
                  </a:lnTo>
                  <a:lnTo>
                    <a:pt x="5823520" y="617281"/>
                  </a:lnTo>
                  <a:lnTo>
                    <a:pt x="5566416" y="505480"/>
                  </a:lnTo>
                  <a:cubicBezTo>
                    <a:pt x="4978214" y="283478"/>
                    <a:pt x="4202080" y="183420"/>
                    <a:pt x="3161678" y="190568"/>
                  </a:cubicBezTo>
                  <a:cubicBezTo>
                    <a:pt x="3161678" y="190568"/>
                    <a:pt x="3161678" y="190568"/>
                    <a:pt x="0" y="190568"/>
                  </a:cubicBezTo>
                  <a:lnTo>
                    <a:pt x="0" y="124917"/>
                  </a:lnTo>
                  <a:cubicBezTo>
                    <a:pt x="0" y="356"/>
                    <a:pt x="0" y="356"/>
                    <a:pt x="0" y="3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868289885"/>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55000">
                                      <p:stCondLst>
                                        <p:cond delay="0"/>
                                      </p:stCondLst>
                                      <p:iterate type="lt">
                                        <p:tmPct val="5000"/>
                                      </p:iterate>
                                      <p:childTnLst>
                                        <p:set>
                                          <p:cBhvr>
                                            <p:cTn id="6" dur="1" fill="hold">
                                              <p:stCondLst>
                                                <p:cond delay="0"/>
                                              </p:stCondLst>
                                            </p:cTn>
                                            <p:tgtEl>
                                              <p:spTgt spid="20"/>
                                            </p:tgtEl>
                                            <p:attrNameLst>
                                              <p:attrName>style.visibility</p:attrName>
                                            </p:attrNameLst>
                                          </p:cBhvr>
                                          <p:to>
                                            <p:strVal val="visible"/>
                                          </p:to>
                                        </p:set>
                                        <p:anim calcmode="lin" valueType="num" p14:bounceEnd="55000">
                                          <p:cBhvr additive="base">
                                            <p:cTn id="7" dur="1200" fill="hold"/>
                                            <p:tgtEl>
                                              <p:spTgt spid="20"/>
                                            </p:tgtEl>
                                            <p:attrNameLst>
                                              <p:attrName>ppt_x</p:attrName>
                                            </p:attrNameLst>
                                          </p:cBhvr>
                                          <p:tavLst>
                                            <p:tav tm="0">
                                              <p:val>
                                                <p:strVal val="1+#ppt_w/2"/>
                                              </p:val>
                                            </p:tav>
                                            <p:tav tm="100000">
                                              <p:val>
                                                <p:strVal val="#ppt_x"/>
                                              </p:val>
                                            </p:tav>
                                          </p:tavLst>
                                        </p:anim>
                                        <p:anim calcmode="lin" valueType="num" p14:bounceEnd="55000">
                                          <p:cBhvr additive="base">
                                            <p:cTn id="8" dur="12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560"/>
                                </p:stCondLst>
                                <p:childTnLst>
                                  <p:par>
                                    <p:cTn id="10" presetID="2" presetClass="entr" presetSubtype="2" fill="hold" grpId="0" nodeType="afterEffect" p14:presetBounceEnd="55000">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14:bounceEnd="55000">
                                          <p:cBhvr additive="base">
                                            <p:cTn id="12" dur="1200" fill="hold"/>
                                            <p:tgtEl>
                                              <p:spTgt spid="23"/>
                                            </p:tgtEl>
                                            <p:attrNameLst>
                                              <p:attrName>ppt_x</p:attrName>
                                            </p:attrNameLst>
                                          </p:cBhvr>
                                          <p:tavLst>
                                            <p:tav tm="0">
                                              <p:val>
                                                <p:strVal val="1+#ppt_w/2"/>
                                              </p:val>
                                            </p:tav>
                                            <p:tav tm="100000">
                                              <p:val>
                                                <p:strVal val="#ppt_x"/>
                                              </p:val>
                                            </p:tav>
                                          </p:tavLst>
                                        </p:anim>
                                        <p:anim calcmode="lin" valueType="num" p14:bounceEnd="55000">
                                          <p:cBhvr additive="base">
                                            <p:cTn id="13" dur="12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14:presetBounceEnd="55000">
                                      <p:stCondLst>
                                        <p:cond delay="200"/>
                                      </p:stCondLst>
                                      <p:childTnLst>
                                        <p:set>
                                          <p:cBhvr>
                                            <p:cTn id="15" dur="1" fill="hold">
                                              <p:stCondLst>
                                                <p:cond delay="0"/>
                                              </p:stCondLst>
                                            </p:cTn>
                                            <p:tgtEl>
                                              <p:spTgt spid="24"/>
                                            </p:tgtEl>
                                            <p:attrNameLst>
                                              <p:attrName>style.visibility</p:attrName>
                                            </p:attrNameLst>
                                          </p:cBhvr>
                                          <p:to>
                                            <p:strVal val="visible"/>
                                          </p:to>
                                        </p:set>
                                        <p:anim calcmode="lin" valueType="num" p14:bounceEnd="55000">
                                          <p:cBhvr additive="base">
                                            <p:cTn id="16" dur="1200" fill="hold"/>
                                            <p:tgtEl>
                                              <p:spTgt spid="24"/>
                                            </p:tgtEl>
                                            <p:attrNameLst>
                                              <p:attrName>ppt_x</p:attrName>
                                            </p:attrNameLst>
                                          </p:cBhvr>
                                          <p:tavLst>
                                            <p:tav tm="0">
                                              <p:val>
                                                <p:strVal val="1+#ppt_w/2"/>
                                              </p:val>
                                            </p:tav>
                                            <p:tav tm="100000">
                                              <p:val>
                                                <p:strVal val="#ppt_x"/>
                                              </p:val>
                                            </p:tav>
                                          </p:tavLst>
                                        </p:anim>
                                        <p:anim calcmode="lin" valueType="num" p14:bounceEnd="55000">
                                          <p:cBhvr additive="base">
                                            <p:cTn id="17" dur="12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55000">
                                      <p:stCondLst>
                                        <p:cond delay="400"/>
                                      </p:stCondLst>
                                      <p:childTnLst>
                                        <p:set>
                                          <p:cBhvr>
                                            <p:cTn id="19" dur="1" fill="hold">
                                              <p:stCondLst>
                                                <p:cond delay="0"/>
                                              </p:stCondLst>
                                            </p:cTn>
                                            <p:tgtEl>
                                              <p:spTgt spid="25"/>
                                            </p:tgtEl>
                                            <p:attrNameLst>
                                              <p:attrName>style.visibility</p:attrName>
                                            </p:attrNameLst>
                                          </p:cBhvr>
                                          <p:to>
                                            <p:strVal val="visible"/>
                                          </p:to>
                                        </p:set>
                                        <p:anim calcmode="lin" valueType="num" p14:bounceEnd="55000">
                                          <p:cBhvr additive="base">
                                            <p:cTn id="20" dur="1200" fill="hold"/>
                                            <p:tgtEl>
                                              <p:spTgt spid="25"/>
                                            </p:tgtEl>
                                            <p:attrNameLst>
                                              <p:attrName>ppt_x</p:attrName>
                                            </p:attrNameLst>
                                          </p:cBhvr>
                                          <p:tavLst>
                                            <p:tav tm="0">
                                              <p:val>
                                                <p:strVal val="1+#ppt_w/2"/>
                                              </p:val>
                                            </p:tav>
                                            <p:tav tm="100000">
                                              <p:val>
                                                <p:strVal val="#ppt_x"/>
                                              </p:val>
                                            </p:tav>
                                          </p:tavLst>
                                        </p:anim>
                                        <p:anim calcmode="lin" valueType="num" p14:bounceEnd="55000">
                                          <p:cBhvr additive="base">
                                            <p:cTn id="21" dur="12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5000"/>
                                      </p:iterate>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00" fill="hold"/>
                                            <p:tgtEl>
                                              <p:spTgt spid="20"/>
                                            </p:tgtEl>
                                            <p:attrNameLst>
                                              <p:attrName>ppt_x</p:attrName>
                                            </p:attrNameLst>
                                          </p:cBhvr>
                                          <p:tavLst>
                                            <p:tav tm="0">
                                              <p:val>
                                                <p:strVal val="1+#ppt_w/2"/>
                                              </p:val>
                                            </p:tav>
                                            <p:tav tm="100000">
                                              <p:val>
                                                <p:strVal val="#ppt_x"/>
                                              </p:val>
                                            </p:tav>
                                          </p:tavLst>
                                        </p:anim>
                                        <p:anim calcmode="lin" valueType="num">
                                          <p:cBhvr additive="base">
                                            <p:cTn id="8" dur="12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156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1200" fill="hold"/>
                                            <p:tgtEl>
                                              <p:spTgt spid="23"/>
                                            </p:tgtEl>
                                            <p:attrNameLst>
                                              <p:attrName>ppt_x</p:attrName>
                                            </p:attrNameLst>
                                          </p:cBhvr>
                                          <p:tavLst>
                                            <p:tav tm="0">
                                              <p:val>
                                                <p:strVal val="1+#ppt_w/2"/>
                                              </p:val>
                                            </p:tav>
                                            <p:tav tm="100000">
                                              <p:val>
                                                <p:strVal val="#ppt_x"/>
                                              </p:val>
                                            </p:tav>
                                          </p:tavLst>
                                        </p:anim>
                                        <p:anim calcmode="lin" valueType="num">
                                          <p:cBhvr additive="base">
                                            <p:cTn id="13" dur="12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20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1200" fill="hold"/>
                                            <p:tgtEl>
                                              <p:spTgt spid="24"/>
                                            </p:tgtEl>
                                            <p:attrNameLst>
                                              <p:attrName>ppt_x</p:attrName>
                                            </p:attrNameLst>
                                          </p:cBhvr>
                                          <p:tavLst>
                                            <p:tav tm="0">
                                              <p:val>
                                                <p:strVal val="1+#ppt_w/2"/>
                                              </p:val>
                                            </p:tav>
                                            <p:tav tm="100000">
                                              <p:val>
                                                <p:strVal val="#ppt_x"/>
                                              </p:val>
                                            </p:tav>
                                          </p:tavLst>
                                        </p:anim>
                                        <p:anim calcmode="lin" valueType="num">
                                          <p:cBhvr additive="base">
                                            <p:cTn id="17" dur="12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4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200" fill="hold"/>
                                            <p:tgtEl>
                                              <p:spTgt spid="25"/>
                                            </p:tgtEl>
                                            <p:attrNameLst>
                                              <p:attrName>ppt_x</p:attrName>
                                            </p:attrNameLst>
                                          </p:cBhvr>
                                          <p:tavLst>
                                            <p:tav tm="0">
                                              <p:val>
                                                <p:strVal val="1+#ppt_w/2"/>
                                              </p:val>
                                            </p:tav>
                                            <p:tav tm="100000">
                                              <p:val>
                                                <p:strVal val="#ppt_x"/>
                                              </p:val>
                                            </p:tav>
                                          </p:tavLst>
                                        </p:anim>
                                        <p:anim calcmode="lin" valueType="num">
                                          <p:cBhvr additive="base">
                                            <p:cTn id="21" dur="12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25"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 val="UEsDBBQAAgAIAMMGlEh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DDBpRIlxfuTwoDAAC1CgAAJwAAAHVuaXZlcnNhbC9mbGFzaF9wdWJsaXNoaW5nX3NldHRpbmdzLnhtbNVW3U4aQRS+5ykm03gpqxarJQumEUiJCkRoq1dm2DmwE2dntjuzIF71afpgfZKe2RGEaM2qNWnDBcz5+c53fuYw4dFNIskMMiO0atDd6g4loCLNhZo26JdRZ/uQEmOZ4kxqBQ2qNCVHzUqY5mMpTDwEa9HUEIRRpp7aBo2tTetBMJ/Pq8KkmdNqmVvEN9VIJ0GagQFlIQtSyRb4ZRcpGNqsVAgJvehM81wCERwpKOHYMdmRzMQ08GZjFl1PM50rfqylzkg2HTfou9ah+yxtPFRLJKBccqaJQie2dca5cHyYHIpbIDGIaYzED2qUzAW3cYPu1RwKWgcPUQpsnwNzKMcak1H2Dj4ByzizzB99PAs31iwFXsQXiiUiGqGGuPwbtDW6+nw5aJ+fdnsnV6N+/3TUHXgShU+wiRMGm4FCJKTzLIJVnJBZy6IYeaPPhEkDYbAuWppNtNog585krCXWvvDCeUjGwHssgbVuDK+F6qDlLiUTTEQuGvRTJpikRFgmRbRyNvnYWGGL/nfWLQli4ZwBORvS+/C+OlHMMgPrtJYa42oeNb/pXHKy0DmR4hqI1QTzzxP8FQNZbw6ZZDoppDg+lhgpMOJMwBz4UVHTO8A/BbrEEEmOnji5qQTrI3zPxS0Zw0RniAtshjOOcmE8fvVZwCkz5h6ULTluDU+7rfZVt9dqX2y5BBmfMRU9ExwbDklq3wKfYe5KYwgpNVZzDQIrE7HcQNEfLnhhVibN0rFjNiua7hpZgGK7BfLxmKiIcDSFyqEsYMQU0UouCIvwChk3QjOhc4MSPywe2ryIoHclQhVUp3iDMFjGISuDtrO79762/+Hg8GO9Gvz68XP7Sae7tTKQzEXze+X4ycWyWi4P71wYuF3w+GqwWf5vbobBeftrmbr22hejUt1sD0vB9ctY9U/KWJ37VTZYW2OlKOAemvqlh5tIikRY4H9zxF4wJq/6B/Ez9jZj8oY5v+Zq/Dcp+9PqMbLx+giDR59HTpMIJRIshNuIqzdVc7+2g++ZR1WVCqJtPjWbld9QSwMEFAACAAgAwwaUSL0afcCyAgAAVQoAACEAAAB1bml2ZXJzYWwvZmxhc2hfc2tpbl9zZXR0aW5ncy54bWyVVlFP2zAQft+vqLp3wqYNNslUgtJJSGyggXh3kmti1bEj+1LWfz/bsYndNjTUQqq/+77z+Xx3hegNE4tPsxkpJJfqCRCZqLRFAjZj5dU87xClOCukQBB4JqRqKJ8vPv9yH5I55imV3IKaqlnTAoZjLt1nisSf8f3SrjFBIZuWit29rORZTotNpWQnypOh1bsWFGdiY5jnPy+Xq9EDONN4h9AkMa1+2DVN0irQGmxIFyu7Tqo4zYGHk87dZ6JmOOr92+/JtkwzdLLrL3aNyVpaQZrk2x92jfOF8f5hAcI/NNSvF3aNUjndgfqQc9l27UdqpFWysglNNe8/4puGS1qa9rNRndt1UmAvZA86+Qo+Pd9u7YpI/mvc98S2q5L80eZ1byDYR885LFB1QLKw6226lq8PHZr+gMWacm0IMTSQHk3Qj7TTwU2KDby/8MpEGfvyyEB5kbxrYNkHHLlL8YG/XN64WRE7fcOiCBVsPRiFOIAD84/J6wEzAgfmE2clPAi+O4xg39SLwiPfUP+c7+ffWEFQsy29NeyC1Z50b1tXR6F6IHAaWcJC23CeWQP23UjmsD6k7CAmIuiWVRSZFL8tL9+5y2iS7Rl8rR2vLIIMORwrOBejGdNxutw+rUdvTQuy/1kYLtfvZ2im+NWcItKibszPkp7PvM60iUnMPDuusHPS0EHdibWMNO7sMVFD1QbUs5R86jFCIuip7mXfXGN0kkU5INnxLBPv5Fj6RdfkoFbm1RjokOUU7Ik1q2pu/vCFwSuUe4oRay/F2vgTlL3VZQT4IgCqijpUbb/pLU3HkXHYQmj+CHBXHrsb0aZKxwruGu9hjXHJeWRSTfpZMdRKOkMi/Aj/xYSVON6zTCh7pLl2N0s6P4zhIZZkMIdxZosvnmRu72spcWzshxk0oP138j9QSwMEFAACAAgAwwaUSP9uHXvfAgAAxgkAACYAAAB1bml2ZXJzYWwvaHRtbF9wdWJsaXNoaW5nX3NldHRpbmdzLnhtbM1WwU4bMRC95yssVxzJAqWFRpugigSBoCQiaQsn5KwnWQuvvbW9CeHUr+mH9Us6XpOQCBotCKoqh2THM2/emxnPJj64zSSZgLFCqybdrm9RAirRXKhxk34dHG3uU2IdU5xJraBJlabkoFWL82IohU374By6WoIwyjZy16Spc3kjiqbTaV3Y3PhTLQuH+Lae6CzKDVhQDkyUSzbDLzfLwdJWrUZIHExfNC8kEMGRghKeHZPHLpM0Cl5DltyMjS4UP9RSG2LGwyZ91973n7lPQGqLDJTXZlto9GbXYJwLT4fJvrgDkoIYp8h7b5eSqeAubdKdXY+C3tFjlBI7SGAe5VCjFuXu4TNwjDPHwmPI5+DW2bkhmPhMsUwkAzwhXn6TtgfXx1e9zsXZyfnp9aDbPRuc9AKJMiZaxYmj1UQxEtKFSWCRJ2bOsSRF3hgzYtJCHC2b5m4jrVbI+Wcy1BJLX0ZRMkKmctakn41gkhLhmBTJ4tQxMwZ3JCRq8LHb9ZFy9AEw6E1SZiwsJ5qfWF/FpPVdF5KTmS6IFDdAnCaoqMjwVwpkudxkZHRWWiWzjlgpOJCJgCnwg7JK94B/S3SFKbICI3EUcwkuZPhRiDsyhJE2iAtsgkOLdmEDfv1ZwDmz9gGUzTlu9M9O2p3rk/N253LDC2R8wlTyTHBsIWS5ewt8htqVxhRSaqzmEgRWJmGFhbI/XPDSrYrMyrlTNimb7htZgmK7BfIJmHiQ4GgJVUBVwIQpopWcEZbgpbB+hCZCFxYtYVgCtH0RwRBKhCqpjnFBYTLDwVRB29reeb/74ePe/qdGPfr989fm2qD7RdGTzGcLm+Jw7apYrIvHdy6O/A19+rI7U/yru9676HyrUqnzzuWgUn86/Upw3Spe3dMqXhdhOfWWFlMlCrhZxmGN4W6RIhMO+GsOzQsav37Lh7F4pca/oYq14/v/ighPi5f6yls8jp78m1FD++p/r1btD1BLAwQUAAIACADDBpRIBDedr5MBAAAfBgAAHwAAAHVuaXZlcnNhbC9odG1sX3NraW5fc2V0dGluZ3MuanONlE1vwjAMhu/8iiq7TohNG7DdpsGkSRwmjdu0Q1pMqUiTKkk7OsR/XxO+ktQdxBfy8uR17Cre9qJmkYREz9HW/rb7D39vNTCaliXc+jrr0HOjE8WyBcyzHFjGgQRIdTx6kndnAjMm3JrG9aexVY4fEeafJWXKxQvEQiKawg5XCPiDaBvs8O9J7Dl17WtyGh2XWgveTwTXwHWfC5lTy5CbN7vcEgNYVCAvoEuagGc6squLPDs+jky4XCLygvJ6JlLRj2myTqUo+aIr/6ouQDaffL0HBk+j16lnxzKl3zXkYeLp2EQ3WUhQCg55h1MTKMxoDMzxHdj1D+oZtwsK6CpTmT7SL3cmXLqgKbS6NBmb8DHeeF3LadjoPXE/NOERjNYgr7ESRVlc8QELKVLTkRba7vkJZYIuMp4eUg9MoJy5rLHt6t650IeJCeI9IRE8oRX2/PKu2RGCCgG1N5aOeVWQd4bZMUzkSA6BaNi0qvA5osM5YvZfEaFa02SVN+OhGY5NG6hcg5wLwZrbf1+6Z5irt/sDUEsDBBQAAgAIAMMGlEg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DDBpRIsO1dV24AAAB2AAAAHAAAAHVuaXZlcnNhbC9sb2NhbF9zZXR0aW5ncy54bWwNzD0OwjAMQOG9p7C8l5+NoWk3NhAS5QBWY1Akx0aJheD2eHvDpzct3yrw4daLacLj7oDAulku+kr4WM/jCaE7aSYx5YRqCMs8TGIbyZ3dA3Z4C/24rVwjnK9UQ94ad1YnjzOMcInns3DG/Tz8AVBLAwQUAAIACACDmfV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DDBpRIF6nhQW8BAAD7AgAAKQAAAHVuaXZlcnNhbC9za2luX2N1c3RvbWl6YXRpb25fc2V0dGluZ3MueG1sjVLbatwwEH3PV4j8wEoa3Qzugm4ufklCspBnd60W00QulkJL0cdXTrJsttnQap5mzpkzzOi06fsU7VPK8+P0e8jTHO9CzlP8lrYXCLX7+WFebpaQQk6bY+V+iuP8s49f57VWqykPcRyW0a5o2mLUPT+kpFZO1YwZRpFknnqFnOe2Yg24BmzFHCW23fwl8aK7hH2I+bxquzlB3zf0MYUl93EMv7Zwyn4LnW7weRnGqfLSVrA1ymFqcWwNxAiX3BeqAUAgyx1xuEjZSE2Qx4xjKEZRoIAI56QRhUjKoWZdI6oK841ATDJGXaGe1m6ktXHUFgkNIbpO86qxpeuMxBgRQoC5wgV0BqPKhqqhQa0HBAcGRNFGEwWos53pWPHOC8uRol5gXJgxgPHxuMft3p7rWP3vdQ7n/Ifg2S84i67e2pwxV7t/WpZK3oXHHw9DDujLkEI/frq8ufV3/mqnd/311eWrN599fGCuhq2bf+jvP1BLAwQUAAIACADDBpRIw0AOhWsNAABSIgAAFwAAAHVuaXZlcnNhbC91bml2ZXJzYWwucG5n7ZprVJLpFoBpumdm5TRmmpV1dJ0umuI1RcbULqfIZibvt8wUUxOTUBHFbqOZGpVTKilMesbMC5akhKI045QZt/GYoCLohMIoCioKKhfPh3NmnT/n9/nFDz7Wu9nPfvfae7/v3qz15Z8/d9J4065NIBDI+PQp329BoDUwEGh16oZ1gKTkS2ce8LUK+e3J4yAS23IcWKyBe8O8QaBXOCNN9FpgvTHlVAgSBNrSqf+s6kLUXAaB9klO+3pfyIicEnAKDqRr3/6ucRa2Y1SkEW/NzZd3zSA1vucrH97daRJib/3Icu71pa3vbmxf4+d01/e3G+tNZh7cvrn3bsbRkZ/oHV1yW25apKIKnvY5WfXd9G/kiABBRJ+AHNFIqkUnUcyFWQqWQNpI78BMNfPYmnH/nC8Al9xC626eNSmza9otvGeDoM2cYG8GpCkHq3H1vx/Ga7TyHM7GVYDkHOv6I3L8bGOO9pAtSM8F9J6xehqTlnAAWLx9gY+c7a9r7MDvX9Htm3vUlbBm5QdTmF77Vrx+r62+psDzxl68XrSmR6+w966NfuHtpOc2VG4Enl9vNSAGxIAYEANiQAyIATEgBsSAGBADYkAMiAExIAbEgBiQ/zOS0hA/+/FQ46RM0EZpw6hkshfPCYPZMiQR8wdThO9yxSGtEEfWA5rP4W2wMH4x7h5aI2ob1sq8+e3gKSZZ3MjHXmCK6Kwp3e2qboY9nYb5nG87+7NXvXiGLSKNAbuPXKfN/euMyVTJsqsDv52c1MwMA7OqWmA5OxTlkbGLJqgUJ7RyAK5Y5TUpvsabHfrkSl9kgZ2Th229ZvIF9jmLDErEskbBkXfM/WRfsbjEo+taZoYIRM2oLaJBLc+SeKiK+F72YEHaENcTntgKOJeuKgrjRc2jIXLn2b0yUdO4l6KME/6m3LW5YdHkM/TvmOJVoJSaRUftztvdqY+v9pZViyHrFENef+y22XLfBpfwEN8VwUCakmcWSent0iSf1+/lmGG1UNUiFa/14HHWLWVwMEJkGhW6mxLD1f76KESyRzedN7zJ1tSGi3QQApoEC1pcB7UcDW91To40M7WOG1pCeyBe8D7cfoMrqH4aW8En8mYLh9mqH4eUVglIvtJmNWjEWuHH7/WHVhBtcaePqANZyLNid+yDqForS9iEN+RgApqU6OIIF6Hs4PtfVw/gjWWDP1ZAjFosapFhQVRIcjJX7fI1M/Ir03+IJdqXR28mEeoW0cd5mezA6yG9LGl0nyB/K7/9uBCIDzwjhI0pCld5xZlzOWYwVwYtkkPZARPmQz4lJyIcQaD7nZPPwon7cbAVP5LEVFIsfUvPKJ4bvTmoyJLc0y6YhuAgMKG7onwSmm5qJk6FxrE4ifYPNlocCj2bFdxbOJ9ZuvcVnfdBo66UKGm8Dyh5DJbAG4/tbchoapd5Y2yV59uK2rtBILctSFLB0mZ0YcIiJYEQA+avM5nQ2FR2GzcY9++iOA+PIujj9uRnHcq4EWUfklLZjf26lKjq7AzutZe6JC4xKn9FNz58KuwKeN42OSPwbd+D8BG4AgV7dUufm1hROlmHehmgsKxyP/v8yfL5v8w203tanS0+giOPouF9SBW90Aal9nGitrYiQKBz/Mm/RRJ34wIabjfgJcEsYgAJlbKhZzSXuy6pKEz8oEBRXXbRUfKoBhmS0iYukbhcuMq54shr9El5ryy3CQNrj9Fi6xVFTJS05UkB+0pqT+Jotepa37j+xN1nGdnTHhAtcCENeYDx0vaFzwVUK9JEzlcwZV7d/bb8UMLT1n84le1NFRJTK4xnUF+wY3NinvAdpOjPP2cmi6nB0Zcrf/W0N20O7A/dFmsXFN7PBlPIRdtMD7YoJvMKGhiR+3lUHDrCajbYqiV+lkzUHm6k/5F+fCUk4y3Lt0Sdtdx3QE6ZyUslLn7FFnjj35odMglan/1PUMHsDkYybj2cO2+pcww8ECKyuVB/jZze1YrFWPfvuMC9zpckr71PxdrZb9quoPHmRa0qBwr1ODPAiuH3u7h6QptByIfk6BRETracmK6tUa8DjTgJRjlGHLMMtfg8zlmXGKUezBZhNaI98g7tFELeMVOECM/0EKmHl3VhFAcoQmKODAMn26m6IqpX3CxDHyYX8qXcmPKx0hxOKpPOKCTOu0IRPFEpv0IK97jowemQ1heM2Uhct8FuhAXJuxzpG5YXOTm6ZY/lKbpZS8lPMgvQjV4yPRpbo8jdsUWMlKI79ywvdJ1BwDsOlM9IyfI1t505C4woXWqadtP2vJr5VwGK8DhjforDvhiMYOkzOdcc6n0lN0TcTFN4sl5yu/w6h4bPIiOQUc1edvvxIApJiGP4dequ8xnfqoxBb68svrPHPiTuMHHoHHywx/RMC68hvknwgPh2hkLXTk0u7fCI6xeyOwbqsnKnIi3B8s2m51p6IwMaioGCcEwsHQvjVZjBuAtN4rIxQkpTZQ/WMlSqqkSl71YM1qBSt/WseYOax4bb7eIutB5GDYNA5U/cy9u9DlldytUaK5tVXZrwnsuaiSD6sTbs93fM7QanozBRSau7Nzmh+tkBn44N1KLtyLu5jlG2+MJmK96cWpoyFOg0QJgYqfU1HeH2qa9R44NF0qZP2atBKaETyM/P4kqL1AMZew7lMgnbwNi2b6AW2pgcPMrDOcnn50GP2AqTWL/vtT5ppFputz5j5nEhklesWRZhn8SvWBsNzao/79SZxnncwL9nU8Xt9vMtNmKSPKK0E0HpOKhuIVvcKp3krn5euxLFXVH/Sdi3RFMTlPAl+3GTy0TQdGn0pV/KOZcxNd2tWBcdpQXzsL7fsUT6W7l7VmwR9MKfsQMzRZEMCAMd6TRgJykdGxRylS/Lzem7KXdtllug4agh2KfZHzZam56UDVHJ6o9BHU0YcRlcphgt9pd5LfXgCLD9hLdjE9o34U71M6iQiY5VILcj/pD5C9hAz1838yGwwJ3B3BPawZjLa+9ovz7aGWuh45v+k+SDTE615ofahjlzYuOCGa/YnY7LhOiGp/PyqazYW4zNh9yuciRN9fPqH6u6aS4JFeG+TgMKoOCxqhlcjuZwIdNo3pMDUQ0NOAEd9TvKWs3J9j0lBbna8b9qd/b2Hs1eqD7BBS79qqru4Ly+yeX58rqkBYQq2F3+4HFdLapJX7O5zZZ8iF+c2wE808oFzHzND369BRaafAjPTPwz8JAozWezdKJu7jn4hx/K0sQv+F/oqoS42B1LzkldDTmNfxbwOBWjSsZG0mqB4rnYGN+0paEsGqikielyLT8SU8p8Sad8fJaQndTnWVIWrS6Fh2UYq3sutxUyfB+GQMl274/duXJEteY5ii9yqeym2SRkh59wGlgY98/JTOtnYXdSmXlec88EOOxclQDom+utHDjQZY3sO+LSl2alUfHzWHfgEueA6XuDqKQZSQR0JQ+QRtrsR1m+LeEDpzDIwUJq9q4gHwRm6aLelG04ymssdYQS4R7DWeJIXuOPKRHNXi0JBAZTNBi1B1nKDqcrt5fNJJorWU7kc0Bv7LzGnWK2zLcmNww/XffP2EgjBb5m/pp5z+WYc9PHJEcHcNaKUR0wZ3iBoXIcUVTZoRmzl5xwN6FvWjvUKLTPq1GJ/OJK6It/CxHZLVWcXznzeIU/F/4+Jkh6qU7snmbfsXCJVFC3QPQrXv4+lNCAyxrd34bIloap1j58cVFtMYAUpOHLJEBeR/jVop7zD2+o+9RjW+exNOOVE00CRrExyfuYQGk0YC6O46VOIuXVbYe5eE3fNBky8zlx9TJOOy5c1qkk1z01B7en0DPplpVCHOXZSsEo53r9JfCumADpRQAPRF74gDJhhPgWG/eMOgUcGMH+GeL/9MmpsZKojp5FmJVz8xYgajHz/zpjP3bM7U580zd5Eqb7WaVrk4qT+Hm6/GSY3xeyIHmJD810+TQrW38/vC3vrfTysaoK1QHnb2f79C9GVE0e4KbYfz0v/6K+E9Cbb0L0UYzAegG38jBlH7uqynqVqk7F2Cd2+yXT3+uUKyRwG+iGSHkuyyZ756cmRJ9nl9g72cLSEmbVJ8CTZo/MmeQsdAoqPNKFX/nZKV7hspNU7fJse9cP6DdaJYXOOvU2J1tJJrIAk8mYkg/UKSpO38aDZcL2p8Ao9S7rWRSj3bn3E63rEkEUKpMec8N71qJktT9dcdlOzJrtLtwfW12Bnmi5sYwXbUSIoC+orPXX6q1BoC55PweR+nhKGCMUiV06zkIA8J59k0/gEAKreEpGPs363Sjqw6kmT9UQEt7LfA32F3wFjMomJYu/TO3s7A6gYHDOlixHwfuSF+tPFl8LG945nCvNMoJsu8xGzHb7Y1NVTDCHdqSUSaxvRUrYA063gDH9bdXYN4PV7fd8KBj/7EWTaw3xqQf10zlGM9PF0X05ww13FSVYAduMuP2PET9jsi8oirVNL3+ekNkd00jXZd5f89e7DRgFyxX535cbZMOdFgjaQ/0fAVA5fvwAuNyv2Fxf+OI7KwYuLX3YJbxnAwa69XJ/u3Iw0V2v+vYV3soxYpTemazKObx6QfOci/TQq5/2O+dLOn7x1r8BUEsDBBQAAgAIAMMGlEjSKKBSSgAAAGsAAAAbAAAAdW5pdmVyc2FsL3VuaXZlcnNhbC5wbmcueG1ss7GvyM1RKEstKs7Mz7NVMtQzULK34+WyKShKLctMLVeoAIoZ6RlAgJJCJSq3PDOlJAMoZGBujhDMSM1MzyixVbIwsIAL6gPNBABQSwECAAAUAAIACADDBpRIWn+5mToEAADhDgAAHQAAAAAAAAABAAAAAAAAAAAAdW5pdmVyc2FsL2NvbW1vbl9tZXNzYWdlcy5sbmdQSwECAAAUAAIACADDBpRIlxfuTwoDAAC1CgAAJwAAAAAAAAABAAAAAAB1BAAAdW5pdmVyc2FsL2ZsYXNoX3B1Ymxpc2hpbmdfc2V0dGluZ3MueG1sUEsBAgAAFAACAAgAwwaUSL0afcCyAgAAVQoAACEAAAAAAAAAAQAAAAAAxAcAAHVuaXZlcnNhbC9mbGFzaF9za2luX3NldHRpbmdzLnhtbFBLAQIAABQAAgAIAMMGlEj/bh173wIAAMYJAAAmAAAAAAAAAAEAAAAAALUKAAB1bml2ZXJzYWwvaHRtbF9wdWJsaXNoaW5nX3NldHRpbmdzLnhtbFBLAQIAABQAAgAIAMMGlEgEN52vkwEAAB8GAAAfAAAAAAAAAAEAAAAAANgNAAB1bml2ZXJzYWwvaHRtbF9za2luX3NldHRpbmdzLmpzUEsBAgAAFAACAAgAwwaUSBra6juqAAAAHwEAABoAAAAAAAAAAQAAAAAAqA8AAHVuaXZlcnNhbC9pMThuX3ByZXNldHMueG1sUEsBAgAAFAACAAgAwwaUSLDtXVduAAAAdgAAABwAAAAAAAAAAQAAAAAAihAAAHVuaXZlcnNhbC9sb2NhbF9zZXR0aW5ncy54bWxQSwECAAAUAAIACACDmfVEzoIJN+wCAACICAAAFAAAAAAAAAABAAAAAAAyEQAAdW5pdmVyc2FsL3BsYXllci54bWxQSwECAAAUAAIACADDBpRIF6nhQW8BAAD7AgAAKQAAAAAAAAABAAAAAABQFAAAdW5pdmVyc2FsL3NraW5fY3VzdG9taXphdGlvbl9zZXR0aW5ncy54bWxQSwECAAAUAAIACADDBpRIw0AOhWsNAABSIgAAFwAAAAAAAAAAAAAAAAAGFgAAdW5pdmVyc2FsL3VuaXZlcnNhbC5wbmdQSwECAAAUAAIACADDBpRI0iigUkoAAABrAAAAGwAAAAAAAAABAAAAAACmIwAAdW5pdmVyc2FsL3VuaXZlcnNhbC5wbmcueG1sUEsFBgAAAAALAAsASQMAACkkAAAAAA=="/>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SCORM_ENDPOINT" val="&lt;endpoint&gt;&lt;enable&gt;0&lt;/enable&gt;&lt;lrs&gt;http://&lt;/lrs&gt;&lt;auth&gt;0&lt;/auth&gt;&lt;login&gt;&lt;/login&gt;&lt;password&gt;&lt;/password&gt;&lt;key&gt;&lt;/key&gt;&lt;name&gt;&lt;/name&gt;&lt;email&gt;&lt;/email&gt;&lt;/endpoint&gt;&#10;"/>
  <p:tag name="ISPRING_PRESENTATION_TITLE" val="毕业答辩PPT-A01"/>
  <p:tag name="ISPRING_RESOURCE_PATHS_HASH_PRESENTER" val="1ba47f2b1ef1796526c69a8a4a740fb7a84345"/>
</p:tagLst>
</file>

<file path=ppt/theme/theme1.xml><?xml version="1.0" encoding="utf-8"?>
<a:theme xmlns:a="http://schemas.openxmlformats.org/drawingml/2006/main" name="第一PPT，www.1ppt.com">
  <a:themeElements>
    <a:clrScheme name="自定义 1">
      <a:dk1>
        <a:sysClr val="windowText" lastClr="000000"/>
      </a:dk1>
      <a:lt1>
        <a:sysClr val="window" lastClr="FFFFFF"/>
      </a:lt1>
      <a:dk2>
        <a:srgbClr val="44546A"/>
      </a:dk2>
      <a:lt2>
        <a:srgbClr val="F9F9F9"/>
      </a:lt2>
      <a:accent1>
        <a:srgbClr val="42A9B4"/>
      </a:accent1>
      <a:accent2>
        <a:srgbClr val="234C89"/>
      </a:accent2>
      <a:accent3>
        <a:srgbClr val="5188E1"/>
      </a:accent3>
      <a:accent4>
        <a:srgbClr val="F65083"/>
      </a:accent4>
      <a:accent5>
        <a:srgbClr val="FFFFFF"/>
      </a:accent5>
      <a:accent6>
        <a:srgbClr val="FFFFFF"/>
      </a:accent6>
      <a:hlink>
        <a:srgbClr val="FFFFFF"/>
      </a:hlink>
      <a:folHlink>
        <a:srgbClr val="FFFFFF"/>
      </a:folHlink>
    </a:clrScheme>
    <a:fontScheme name="ttvkff1c">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14463</TotalTime>
  <Words>971</Words>
  <Application>Microsoft Office PowerPoint</Application>
  <PresentationFormat>宽屏</PresentationFormat>
  <Paragraphs>134</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vt:i4>
      </vt:variant>
    </vt:vector>
  </HeadingPairs>
  <TitlesOfParts>
    <vt:vector size="23" baseType="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选题背景</vt:lpstr>
      <vt:lpstr>内容摘要</vt:lpstr>
      <vt:lpstr>国内研究现状</vt:lpstr>
      <vt:lpstr>国际研究现状</vt:lpstr>
      <vt:lpstr>选题意义</vt:lpstr>
      <vt:lpstr>PowerPoint 演示文稿</vt:lpstr>
      <vt:lpstr>研究思路</vt:lpstr>
      <vt:lpstr>研究方法</vt:lpstr>
      <vt:lpstr>模型例述—SIR模型</vt:lpstr>
      <vt:lpstr>PowerPoint 演示文稿</vt:lpstr>
      <vt:lpstr>进度安排</vt:lpstr>
      <vt:lpstr>PowerPoint 演示文稿</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Mike Jason</cp:lastModifiedBy>
  <cp:revision>42</cp:revision>
  <dcterms:created xsi:type="dcterms:W3CDTF">2015-05-08T09:21:48Z</dcterms:created>
  <dcterms:modified xsi:type="dcterms:W3CDTF">2021-11-27T14:09:47Z</dcterms:modified>
</cp:coreProperties>
</file>