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1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2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3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4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ink/ink5.xml" ContentType="application/inkml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6.xml" ContentType="application/inkml+xml"/>
  <Override PartName="/ppt/notesSlides/notesSlide4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ink/ink7.xml" ContentType="application/inkml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8.xml" ContentType="application/inkml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ink/ink9.xml" ContentType="application/inkml+xml"/>
  <Override PartName="/ppt/ink/ink10.xml" ContentType="application/inkml+xml"/>
  <Override PartName="/ppt/notesSlides/notesSlide5.xml" ContentType="application/vnd.openxmlformats-officedocument.presentationml.notesSlide+xml"/>
  <Override PartName="/ppt/tags/tag101.xml" ContentType="application/vnd.openxmlformats-officedocument.presentationml.tags+xml"/>
  <Override PartName="/ppt/ink/ink11.xml" ContentType="application/inkml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ink/ink12.xml" ContentType="application/inkml+xml"/>
  <Override PartName="/ppt/ink/ink13.xml" ContentType="application/inkml+xml"/>
  <Override PartName="/ppt/tags/tag111.xml" ContentType="application/vnd.openxmlformats-officedocument.presentationml.tags+xml"/>
  <Override PartName="/ppt/ink/ink14.xml" ContentType="application/inkml+xml"/>
  <Override PartName="/ppt/notesSlides/notesSlide6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ink/ink15.xml" ContentType="application/inkml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ink/ink16.xml" ContentType="application/inkml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ink/ink17.xml" ContentType="application/inkml+xml"/>
  <Override PartName="/ppt/notesSlides/notesSlide7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8.xml" ContentType="application/vnd.openxmlformats-officedocument.presentationml.notesSlide+xml"/>
  <Override PartName="/ppt/ink/ink18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  <p:sldMasterId id="2147483774" r:id="rId7"/>
    <p:sldMasterId id="2147483787" r:id="rId8"/>
    <p:sldMasterId id="2147483800" r:id="rId9"/>
  </p:sldMasterIdLst>
  <p:notesMasterIdLst>
    <p:notesMasterId r:id="rId42"/>
  </p:notesMasterIdLst>
  <p:sldIdLst>
    <p:sldId id="367" r:id="rId10"/>
    <p:sldId id="460" r:id="rId11"/>
    <p:sldId id="461" r:id="rId12"/>
    <p:sldId id="465" r:id="rId13"/>
    <p:sldId id="466" r:id="rId14"/>
    <p:sldId id="467" r:id="rId15"/>
    <p:sldId id="468" r:id="rId16"/>
    <p:sldId id="469" r:id="rId17"/>
    <p:sldId id="491" r:id="rId18"/>
    <p:sldId id="492" r:id="rId19"/>
    <p:sldId id="493" r:id="rId20"/>
    <p:sldId id="494" r:id="rId21"/>
    <p:sldId id="495" r:id="rId22"/>
    <p:sldId id="471" r:id="rId23"/>
    <p:sldId id="470" r:id="rId24"/>
    <p:sldId id="472" r:id="rId25"/>
    <p:sldId id="475" r:id="rId26"/>
    <p:sldId id="476" r:id="rId27"/>
    <p:sldId id="473" r:id="rId28"/>
    <p:sldId id="479" r:id="rId29"/>
    <p:sldId id="477" r:id="rId30"/>
    <p:sldId id="480" r:id="rId31"/>
    <p:sldId id="482" r:id="rId32"/>
    <p:sldId id="478" r:id="rId33"/>
    <p:sldId id="483" r:id="rId34"/>
    <p:sldId id="484" r:id="rId35"/>
    <p:sldId id="496" r:id="rId36"/>
    <p:sldId id="497" r:id="rId37"/>
    <p:sldId id="498" r:id="rId38"/>
    <p:sldId id="499" r:id="rId39"/>
    <p:sldId id="500" r:id="rId40"/>
    <p:sldId id="489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9822" autoAdjust="0"/>
  </p:normalViewPr>
  <p:slideViewPr>
    <p:cSldViewPr>
      <p:cViewPr varScale="1">
        <p:scale>
          <a:sx n="112" d="100"/>
          <a:sy n="112" d="100"/>
        </p:scale>
        <p:origin x="63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17:12.07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3398 4772,'0'0'3107,"0"0"-641,0 0-288,0 0-416,-20 0-225,20 0-191,-21 0-1,21 0-160,0 0-320,0 0-96,0 0-609,0 0 160,21 19-32,-1-19-191,-2 0 31,23 0-32,-1 20-64,19-20-128,-19 0-193,19 0-287,-19 0-353,-1 0-288,1 0-193,-19-20-864,-3 20-1249,2 0-5349</inkml:trace>
  <inkml:trace contextRef="#ctx0" brushRef="#br0" timeOffset="346.01">1547 3199 14317,'-20'0'320,"20"0"-672,0 0 1185,20 0 320,-20 20-160,20-20-128,-1 20-577,21-20-128,-20 20 0,19-1-64,2-19 97,-1 20-193,-1 0 64,1 0-193,-1 0 258,1 0-129,-20 0 32,0-20-64,-20 19 192,0-19 160,0 20 193,0 0-129,-20 0-96,0 0-96,-20 19-32,1-19-192,-1 1-64,19-2-961,-17 21-1665,-3-21-3108</inkml:trace>
  <inkml:trace contextRef="#ctx0" brushRef="#br0" timeOffset="5869.33">1189 8147 8936,'-59'20'641,"59"-1"-65,-20-19-288,0 0 513,20 21 576,0-21-544,0 0-256,20 0-33,-20 0 33,20 19 95,0-19-95,19 0-97,-19 0-287,41 0-1,-23 0-96,3 0-32,18 0-32,-19 0-32,-1 0-192,-19-19-417,20 19-256,-40 0-448,20 0-352,-20 0-513,19 0-225,-19 0-1761</inkml:trace>
  <inkml:trace contextRef="#ctx0" brushRef="#br0" timeOffset="6244.35">1428 8067 4996,'0'0'2082,"-20"0"-576,20-20-33,0 20-160,0 0-576,0 0 192,20 20-257,0-20-63,0 0-64,19 0-65,1 20-96,-1-20-191,21 0-129,-21 0 0,2 20-64,-1-20-64,-22 20 64,23-20 0,-21 0 0,-20 20 96,20-20 32,-20 20 64,0-20 128,0 19 129,0-19-65,-20 21 0,0 18-95,-21-19-33,3 20 0,-3-20-256,3 19 96,-3 1-256,1-20-480,1 19-514,19-18-992,0 18-1185</inkml:trace>
  <inkml:trace contextRef="#ctx0" brushRef="#br0" timeOffset="19056.09">1527 11287 10826,'-20'19'224,"20"-19"-224,0 0 961,0 0 897,0 0-769,0 0-801,0 0 64,0 0 257,0 0-33,20 0-31,20 0-129,-21 0-31,21 0-161,1 0-32,-3 0-160,23 20-64,-22-20 64,-19 0 64,20-20-192,-1 20 96,-19 0-288,0 0-321,0-19-95,-1 19-289,-19 0-321,0 0-736,0 0-1505</inkml:trace>
  <inkml:trace contextRef="#ctx0" brushRef="#br0" timeOffset="19394.09">1845 11108 11242,'-20'0'224,"20"0"-384,0 0 1570,20 0 159,0 0-544,-1 20-256,1-20-289,0 20-95,20 0-65,-21-20-160,21 20-64,-20-1-96,1 1 0,17 0 64,-18 20-96,21-40 96,-41 19-64,20 1 0,-20 0 96,-20 0-96,0 0 128,-1 0 1,1-1-65,2 2-32,-2-2-64,-1-19-161,1 21-223,-20-2-1378,21 2-1985</inkml:trace>
  <inkml:trace contextRef="#ctx0" brushRef="#br0" timeOffset="20282.16">1527 12379 6149,'0'20'929,"0"-20"352,20 0 225,0 0 31,19 0-704,1-20-352,-1 20-193,22-19-160,18 19-64,-20-21-64,-19 21 0,0 0-96,-1 0-449,-19 0-351,0-20-354,-20 20-736,0 0-2690</inkml:trace>
  <inkml:trace contextRef="#ctx0" brushRef="#br0" timeOffset="20583.16">1904 12200 10794,'-20'-19'256,"20"19"-256,0 0 448,0 0 1090,20 0-289,-20 0-288,40 0-352,-20 0-161,19 0-128,1 19-192,19 1 0,2 0-63,-23 0-33,3-20-32,-21 20 32,-20 0-64,20-20 64,-20 19 128,0-19 128,0 20-128,0 1 193,-20-2-450,0 1 354,-21 0-738,3 20-480,-3-20-1249,-17 19-3491</inkml:trace>
  <inkml:trace contextRef="#ctx0" brushRef="#br0" timeOffset="25485.45">13795 11526 10249,'-19'-21'2210,"19"21"-1505,-20-19 672,20-2-96,-20 21-320,0 0-416,0 0-321,1 0-256,-1 21 32,0-2 64,-21 2-64,21 18 32,-18 1-96,17 19 96,1 1-64,0 19 32,2 1-32,18-2 64,18-17-32,22-2-32,1 1-64,-3-20 64,43-1 160,-22-39 0,20 20 160,0-40-31,2 0-161,-2 1-128,-20-21 0,-19 0 64,-1 1-64,1-1 32,-40 0 288,0-19-288,0-1 256,-20-20 65,0 21 31,-19 19 96,-21-19 545,21 19-576,-22 20-225,23 0-160,-3 20-160,3 0-417,-3 0-928,21 0-1122,20 20-2273</inkml:trace>
  <inkml:trace contextRef="#ctx0" brushRef="#br0" timeOffset="25939.48">13617 11764 8327,'0'0'3684,"0"0"-2883,0 0 768,0 0-31,0 19-802,0-19-191,0 20 95,0 0-95,0 0-289,0 0-224,0 19 32,0 1 64,0-21-128,0 2-96,0-1 128,0 0-160,20-20-256,-20 0-289,0 0-640,20 0-705,-20 0-2722</inkml:trace>
  <inkml:trace contextRef="#ctx0" brushRef="#br0" timeOffset="26134.49">13756 11923 9352,'20'-21'1057,"-20"21"769,19 0 32,1 0-545,0 0-576,0 21-513,1-21-192,17 0 0,-18 0-224,21 0-513,-23 0-1121,3 0-1857,-1-21-4549</inkml:trace>
  <inkml:trace contextRef="#ctx0" brushRef="#br0" timeOffset="26293.5">14014 11823 10089,'0'0'448,"0"0"-544,0 20 833,0-20 352,0 20-256,0 19-385,0-18-223,-21 17-97,21 3-160,0-21-545,0 0-1761,0-20-7656</inkml:trace>
  <inkml:trace contextRef="#ctx0" brushRef="#br0" timeOffset="26733.52">14390 11188 5445,'0'-20'5733,"0"20"-5252,-18 0 1088,18 0 97,0 0-641,-20 20-385,20-1-191,-21 1-161,1 0-32,20 20-224,0-1-32,0-19-64,0 20-384,0-20-417,20 20-352,-20-21-577,21 2-1377,-21-21-4004</inkml:trace>
  <inkml:trace contextRef="#ctx0" brushRef="#br0" timeOffset="27094.54">14431 11486 4772,'0'0'3812,"0"0"-3812,20 0 704,-20 0 642,20 0-514,-20-21 1,20 2 96,-1 19-96,-19-21 0,20 2-1,-20-21-223,20 20-257,-20 0-63,0 0-97,-20 1-160,20-21 32,0 40-128,-20-20-64,20 0-193,0 20 65,0-19 160,0 19-192,0 19 160,-19 1 448,19 0-96,0 0-64,0 19 65,0 1 63,0-20-64,0 20-160,19-21 0,1 2-96,-20-2-32,20-19-192,0 21-513,0-21-576,-1 0-1122,1 0-2721</inkml:trace>
  <inkml:trace contextRef="#ctx0" brushRef="#br0" timeOffset="27332.56">14649 11188 11146,'-20'0'1986,"20"0"-2082,0 0 608,0 19 866,20-19-417,0 20-449,0 0-192,-1 20 129,1-21 63,-20 21-223,20-20-33,-20 20-192,-20 0-64,20-21 32,-20 2-128,20-2-513,-19 2-576,-1-2-1153,0-19-3460</inkml:trace>
  <inkml:trace contextRef="#ctx0" brushRef="#br0" timeOffset="27728.58">14390 12121 11242,'0'20'1698,"0"0"-994,0 0 1410,0-1-416,0 1-1121,20-20-577,-20 20 0,0 0-417,0-20-223,21 0-1378,-21 0-3363</inkml:trace>
  <inkml:trace contextRef="#ctx0" brushRef="#br0" timeOffset="27873.59">14431 11982 12107,'0'-21'2082,"0"21"-2723,0 0 609,0-19 289,0 19-514,20 0-2017,-20 0-5541</inkml:trace>
  <inkml:trace contextRef="#ctx0" brushRef="#br0" timeOffset="28139.6">14570 12121 3395,'20'60'7975,"-1"-41"-6854,-19 21 161,0 0 703,20-1-383,-20 2-801,0-2-193,0 0-319,0 2 95,0-21 32,0-1-63,0-19-65,0 21-96,-20-2 0,20-19-32,-19 20-320,-1-20-64,0 0-352,20 0-642,-20-20-639,-19-20-1603,19 1-6757</inkml:trace>
  <inkml:trace contextRef="#ctx0" brushRef="#br0" timeOffset="28269.6">14590 12062 12203,'39'-20'224,"-19"20"-32,0 0 289,-20 0-385,0 0-1569,0 0-8969</inkml:trace>
  <inkml:trace contextRef="#ctx0" brushRef="#br0" timeOffset="28905.65">13696 11961 10121,'0'0'1153,"0"0"-128,0 0 993,0 0-224,0 0-641,0 0-737,0-19 33,0 19-33,20 0-288,-20 0-32,20 0-192,0 0-320,19 0-129,-19 0-1248,20 0-3781</inkml:trace>
  <inkml:trace contextRef="#ctx0" brushRef="#br0" timeOffset="29438.68">15641 11565 15758,'-79'0'449,"39"0"-609,1 20 160,-1 20-64,1-1 288,-1 21 160,20-20-352,20 19-32,20-19 64,0-1 32,0 1-96,39-21-32,-19 2 64,19-1-64,-18-20-96,18 0-320,-19-20-1154,-22-1-1409,3 2-2818</inkml:trace>
  <inkml:trace contextRef="#ctx0" brushRef="#br0" timeOffset="29568.69">15503 11863 512,'-40'0'14029,"20"0"-12908,20 0-800,20 0 159,0 0-64,39-20-287,2 20-258,-2-20-383,20 20-1090,-19-20-2626</inkml:trace>
  <inkml:trace contextRef="#ctx0" brushRef="#br0" timeOffset="29814.7">15939 11545 11947,'20'0'1185,"-20"0"-993,20 20 1057,-20 20 513,0-20-32,21 39-641,-21-19-609,0 19-288,0-19-128,0 20-64,0-1-256,0-19-1153,0 0-513,18-20-160,-18 0-993,0-1-5765</inkml:trace>
  <inkml:trace contextRef="#ctx0" brushRef="#br0" timeOffset="30058.71">16178 11545 8648,'0'20'7335,"20"0"-7143,-20 0-128,0 20 897,20-1 384,-20 1-544,0 0-385,0 19-352,19-19-64,-19 20 32,0-22-128,0 3-512,20-21-642,-20 0-575,0-20-898,20 0-5348</inkml:trace>
  <inkml:trace contextRef="#ctx0" brushRef="#br0" timeOffset="30426.74">15959 11605 14157,'-59'-40'1762,"39"40"-1859,0-20-287,20 1 865,20-2 479,0 21-287,39-19-353,0-2-352,2 21 513,38 0-97,-20 0-224,0 21-64,-19-2-96,-21 2-384,-19-2-192,0 21 31,-40-20-448,0 20 577,-19-21 448,-1 21 192,1-20 417,-1 20 159,20-21-31,0 1-128,20 0-65,20 0-31,20 20-257,-1-21-64,1 2-160,19 17-32,-19-17-64,19-1-448,-18-20-353,-21 0-480,0 20-321,-20-20-2209</inkml:trace>
  <inkml:trace contextRef="#ctx0" brushRef="#br0" timeOffset="31798.81">3214 13512 11370,'-39'40'4997,"19"-20"-4933,0-20-448,20 0 288,-20 0 256,20 0 32,0 20 64,20-20-64,0 0 225,20 0-33,-1 19 0,1-19-95,39 0-129,-20 0-64,41 0 256,-1 0-95,20 0-193,0 20 160,21-20-32,-2 0-32,22 0-96,18 20-64,0-20 96,2 0-192,19 0 96,-21 20 64,20-20-32,-19 0 32,-1 20-128,2-20 0,-2 0 128,-20 0-128,-18 0 32,-21 0-64,0 0-352,-40 0-833,1 0-1346,-22 0-4452</inkml:trace>
  <inkml:trace contextRef="#ctx0" brushRef="#br1" timeOffset="36654.08">3076 11724 10249,'-20'20'929,"20"-20"-160,-20 0 832,20 0 1,0 0-257,0 0-608,0 0-481,0 0-32,0 0 65,20 0-33,-20 0-160,20 0-32,0 0 64,-20 0 192,19 0-224,21 0 129,-20 0 63,19 0 32,1 0-256,0 0 0,19 0 0,0 0 33,22 0-258,-22 20 257,20-20-128,-19 0 96,19 0-128,-20 19 0,22-19 64,-2 0 0,-20 0-64,20-19 96,-19 19-32,20 0 0,-22 0 96,23-20-96,-2 20 32,-20-20-32,22 20-192,-43 0 513,23-20-353,-22 20 128,1 0-32,-1 0 0,1 0-128,-20 0 160,19 0-96,-19 0-32,0 0 160,21 0-224,-41 0 192,18 0-192,2 0 128,-20 0-64,0 0 64,0 0 64,0 0-32,0 0 32,0 0 0,0 0 0,0 0 0,0 0-128,0 0 32,0 0-320,0 0-353,0 0-928,-20 0-3236</inkml:trace>
  <inkml:trace contextRef="#ctx0" brushRef="#br1" timeOffset="38269.18">2341 3934 9416,'-20'0'1698,"20"0"-161,-20 0 1,20 20-1,-19-20-191,19 0-578,0 0-319,0 0 31,19 0 289,1 0-32,20 20-257,19-20-192,20 0 65,2 20-33,18-20-32,0 0-128,0 0-63,21 0 31,-2 0-96,1 0 64,0-20-64,1 20 0,-21 0 0,-20 0 64,-20 0-64,-39 0-96,20 0 96,-40 0-128,0 0 0,0 0-96,-20 0-353,20 0-672,-20 0-417,0 0-1473,1 0-9865</inkml:trace>
  <inkml:trace contextRef="#ctx0" brushRef="#br1" timeOffset="43676.49">7146 12339 13933,'-21'0'1537,"21"0"-1152,0 0 415,0 0 578,21-20-321,17 20-353,23-19-127,18-1-129,0 0 33,20 20 63,-20-20-288,20 0 65,1 0-97,-20 1-224,-21 19 0,-19-20-96,-1 20-289,-19 0-383,1 0-161,-21 0-160,0 0-96,0 0 160,0 0-321,-21 0-735,1 0-1315</inkml:trace>
  <inkml:trace contextRef="#ctx0" brushRef="#br1" timeOffset="44137.52">7522 11982 7783,'20'-21'1601,"1"21"-448,-21-19 705,0 19 0,0 0-449,0 0-928,-21 19-289,-19 2-224,1 19 128,-1-20-96,0 19 64,-19-19-32,0 20-32,19-20 128,-19 19 64,18-19 33,1 0-1,21 0 64,-1 0 64,0 0-287,20-1 447,0 1 33,0-20-289,20 21 545,0-21-513,-1 19 32,21 1-192,1-20 32,18 20-96,-19-1 0,19 2-31,0-21-33,1 20-33,-21 0-223,1-20-609,-20 19-896,1-19-1218,-3 21-6214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7:44.48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20268 7690 8776,'0'0'1729,"0"0"-768,0 0 64,0 0 160,0 0 385,0 0-609,20 0-481,19 0-191,1 0-97,-1 0 32,41 0-96,-21 0-128,40 0 0,1 0 32,19-20 0,0 20 0,19 0 0,2 0 32,18-20 128,22 20 129,-2 0-1,21 0 0,-1 0-31,-40 0-33,2 0 64,-22 0 129,-19 0-97,21 0-192,-21 0 96,-20 20-192,0-20-32,-40 0 0,-18 0-64,-3 0-64,-38-20-128,21 20-609,-21 0 161,0 0-257,0-21 64,-21 2-2690</inkml:trace>
  <inkml:trace contextRef="#ctx0" brushRef="#br0" timeOffset="7343.42">1726 8306 14221,'-21'0'577,"1"0"-513,20 0 96,0 0 1057,-18 0 256,18 0-640,0 0-833,0 0 96,18 0 192,2 0-95,1 20-97,19-20-64,-1 0-64,21 19 96,-21-19-224,21 0-65,-1 0-287,-18 0-257,-3 0-512,3-19-1378,-41 19-3362</inkml:trace>
  <inkml:trace contextRef="#ctx0" brushRef="#br0" timeOffset="7610.42">2023 8186 13708,'-20'0'161,"20"0"-866,0 0 929,0 0 545,20 0 32,0 0-417,21 0-288,-3 21-96,3-2 0,-21 1 96,19 20-96,-19-20 0,0 0 32,-20-1 32,0 1 32,-20 1 0,0-2 1,-1 21 31,-17-21-128,-3 2 0,21-1-225,2-1-607,-2 1-1154,-1-20-2434</inkml:trace>
  <inkml:trace contextRef="#ctx0" brushRef="#br0" timeOffset="8925.51">4803 8703 7206,'-20'0'1410,"20"0"-1154,0 0 0,20 0 1121,-20 0 65,20 0-417,-1 0-449,1 0-191,20 0 63,-1 0 97,21 20 31,-1-20-159,41-20-161,-1 20-32,20 0-128,1 0 32,19 0-32,-21 0-64,1 0 0,1 0-128,-1 0-32,0 0-224,1 0-129,-2 0-31,-19 0 256,20 0 160,-40 0 160,20 0 64,-38 0-32,-2 0-64,1 0-32,-40 20-32,-1-20-160,1 0-577,-20 0-833,0 20-1408,0-20-4357</inkml:trace>
  <inkml:trace contextRef="#ctx0" brushRef="#br0" timeOffset="10269.58">16852 8246 2498,'0'40'5509,"0"-20"-3747,0-20 448,0 0 801,0 0-1570,-20-20-384,20-20-224,-19 20-32,-1-20-97,20 1-127,0-1-481,0 20 0,0 0-160,0 0 64,20 1 0,-1 19-96,1 0 64,0 0 32,1 0-256,19 19-737,-22-19-993,3 20-3235</inkml:trace>
  <inkml:trace contextRef="#ctx0" brushRef="#br0" timeOffset="10585.6">17131 8207 15855,'0'0'-65,"19"-21"130,1 21 575,0-19 65,0-1-161,0 0-255,-1 0-193,1 0 0,-20 0 128,0 20-64,0-20-192,-20 20-64,1-19 64,-21 19-32,0 19-32,21-19 96,-21 20-64,20 0 128,0 20-32,20-20 32,20 19 0,0-18-64,20-2-64,19 1-449,-19 0-191,19-20-257,0 0-801,2 0-1793,-2-20-5061</inkml:trace>
  <inkml:trace contextRef="#ctx0" brushRef="#br0" timeOffset="10852.62">17666 8047 12299,'-20'0'3395,"1"0"-3170,-1 0 351,20 0 353,-20 0-481,0 20-287,20-20-258,0 20-127,0 0 128,20 0 0,0 0-160,0 0-225,-1-1 33,1-19 320,0 21 64,-20-2 128,0-19-32,-20 20 160,0-20-32,1 20-64,-1-20-96,-20 0 0,20 20-288,-19-20-609,19 0-1986,0 0-3811</inkml:trace>
  <inkml:trace contextRef="#ctx0" brushRef="#br0" timeOffset="11263.64">17745 7789 12075,'0'-40'1601,"0"21"-1985,0-1 416,0 20 865,0 0-288,20 20 383,-20 19-607,21 1-193,-1 19 64,-20 1 161,20-1-321,0 1-32,-20-20-96,0 0-32,19 0 32,-19-21 32,0-19 64,0 0 0,0 0 160,0 0-160,0-19-32,0-1-64,0 0 32,0 0-160,20 0-128,0 0-33,-20 0 321,20 20 161,-20 0 127,20 20 160,-20 0 129,0 0-161,19 0-192,-19 20-31,0-21-290,20 2-543,0-2-481,0 1-1185,0 0-3460</inkml:trace>
  <inkml:trace contextRef="#ctx0" brushRef="#br0" timeOffset="12006.68">18322 8087 12908,'-40'-20'1217,"19"20"-1057,3 0 1153,-2 0-32,0 0-544,-1 20-352,1 0-353,2 0 32,18 0-32,0 0 64,0-1 0,18 2-320,2-2 63,21-19 65,-21 20-32,19-20 0,-19-20 64,0 20 64,0-19 32,-1-2-64,-19 2 0,0-1 96,-19 20-64,-1-20 0,20 20 32,-20 0 0,0 0 32,20 0 0,0 20 128,0-20-95,0 20-97,20-1-97,0-19-383,19 21-289,-19-21-128,0 0 97,20 0-33,-40 0 64,19 0 289,-19-21 95,20 21 1,-20 0 288,0-19 160,0 19 128,0 19 0,0 2 33,0-2 63,0 1 0,0 20 32,0-20-159,20 19-161,-20-19 32,20 1 32,-20-2 32,21-19 384,-21 0 609,-21 0-320,21-19-577,-20-2-96,20 1 32,-20 1-96,20-21 0,-20 0-64,20 20-96,20-20-224,-20 1-193,40 19 1,-19 0 416,17 20 320,-18 0 96,21 20-96,-41-20 1,20 20 223,-20 0-64,0-1-256,0-19-96,-20 21-64,0-2 32,-21-19-64,21 0-96,2 0-288,-3 0-770,21 0-2273,0 0-7591</inkml:trace>
  <inkml:trace contextRef="#ctx0" brushRef="#br0" timeOffset="12345.7">18719 8147 12395,'20'0'1313,"-20"0"-800,20 20 1121,-1-20-321,1 0-448,0 0-417,20 0-224,-1-20 161,-19 20 255,0-20-191,1 0-257,-21 20-192,0-20-256,-21 0-289,-19 20-352,20-20 64,-19 20-128,-1 20 321,20-20 448,1 40 64,-1-20 128,20 0 128,0 0 352,0 20 97,20-21 63,19 1 97,1-20-192,-1 20-289,21-20 64,-21 0 0,1 0 65,1 0-33,-2 0-160,-19 20-192,0-20-1441,-20 0-3043</inkml:trace>
  <inkml:trace contextRef="#ctx0" brushRef="#br0" timeOffset="15176.85">10083 8763 3042,'-20'20'3460,"20"-20"-2083,0 0 929,-20 0 257,20 0-417,0 0-641,0 0-416,0 0-256,20 0-32,0 0-289,19 0-160,22 0-223,-2 0-65,20 0 32,1 0-128,-1 0 64,0 0 0,-18 0-192,-2 0-257,0 0-223,-19 0-481,0 0-353,-21 0-832,-19-20-1954</inkml:trace>
  <inkml:trace contextRef="#ctx0" brushRef="#br0" timeOffset="15804.9">11930 8763 13388,'-20'0'1249,"20"0"-1185,0 0 1154,20 0 415,-2 0-352,43 0-544,-2 0-417,1 0-95,19 0-33,0 0 64,1 0-352,-20 0 320,-21 0-192,1 0-705,-20 0-31,0-20-738,-20 20-896,0 0-2787</inkml:trace>
  <inkml:trace contextRef="#ctx0" brushRef="#br0" timeOffset="16338.93">13696 8723 12587,'-39'0'1538,"39"0"-1538,-20 20 544,40-20 1026,0 0 192,19 0-802,21 0-511,-1 0-225,40-20-128,1 20 96,-1 0 1,0-20-129,0 20-64,-40-19-641,2 19-2082,-41 0-9640</inkml:trace>
  <inkml:trace contextRef="#ctx0" brushRef="#br0" timeOffset="21820.24">9845 7868 800,'0'0'2178,"-20"-19"-192,20 19-480,0 0 191,0-20-191,-19 20-257,19 0-128,0-20-256,0 20-161,0 0-191,0 0-289,0 0-160,19 20 192,-19 0-95,0-1-33,20 1-32,-20 20 0,0 0 0,0 0 64,0 19 32,0-19-64,-20 20 1,20 19-65,0-19-64,0-1 0,0 1 32,0-21 0,0 21-32,0-20 64,0-20-64,0 19-64,20-18 128,-20-2 0,20 2-32,-20-2 128,20-19 64,0 20-64,-1-20-64,1 0-128,0 20 96,0-20-96,0 0 128,19 20-96,-19-20-64,0 0 32,19 0 0,-19 20 32,21-20 0,-3 0 32,3 20-64,-1-20 160,-1 0-31,1 0-65,19 19-32,-19-19 32,1 0-32,-3 20 0,23-20 32,-22 0-32,21 0 0,-1 0 0,0 0 0,1 0-128,-21 0-129,22 0 289,-3 0-64,3 0-32,-2 0 64,20-20 0,-19 20-32,19 0 96,1-19-32,-1 19 32,1-20-64,-1 20-32,-20 0 0,20 0-64,-18 0-128,-2 0 192,1 0 64,-1 0-64,1 0 32,20 20 0,-1-20-32,-20 0 96,21 19-96,-21-19 0,0 0-352,22 0-97,-23 0-480,1 0-224,2 0 192,-2 0 481,1-19 480,-1 19 128,20-20 64,-18 0 416,18 20 578,0-20-770,-19 20-224,-1 0-160,0 0 0,-19 0 32,1 0-64,-3-20 32,23 20 0,-22 0 0,1 0 64,0 0-32,-1 0 128,1 0 161,19 0 31,-18 0-128,18 20-128,1-20-32,-21 0 0,21 0-32,-1 0-32,0 0 32,2 0-32,-3 0 32,-17 0 32,-1 0 33,-1 0 255,1 0-128,-1 0-96,1 0-128,0-20 32,-1 20-64,2 0 32,-3 0-160,3 0-32,-1 0 32,-21 0 96,1-20 96,0 20-32,0 0 96,0 0 32,-1 0-32,-19 0 64,0 0 160,0 0 1,0-19-65,-19 19-96,19 0 64,-20-21-31,20 21 31,0-19-96,-20-2 0,20 2 192,0-1-95,0-20-97,0 20-32,0-40-128,20 21-128,-20-21 320,20 1-256,-1-1 32,1 0 0,0 1 96,-20 19-32,20-19 96,-20 39 0,0-20 0,0 20-32,0 0-64,0 0-32,0 0-32,0 0 96,0 20-64,0-19 32,0 19-64,0-20-160,0 20 352,0 0-32,0-20-192,-20 20 0,20 0-33,0 0 1,-20 0-96,20 0 0,-20 0 64,20 0 32,0 0-1,-19 0 65,-1 0 64,0-20-32,0 20 32,-19 0 64,-1-20-32,-1 20 33,-18-20 31,19 20-64,-19-19-32,19 19 96,-19-20-192,0 20 96,-22 0 0,23 0 64,-22-20-32,0 20 0,1 0 32,-20 0 128,19-20-288,-19 20 160,0 0-96,0 0 0,0-20 64,-21 20-64,1 0 192,-1 0-288,3-21 96,-23 21 128,21 0-96,19 0-96,-19 0 128,0 0-64,20 0 32,-39-19 32,18 19-96,1 0 192,-21 0-192,2 0 0,-1 0 96,1 0-32,18 0 128,1 19-96,0-19 0,-1 0-64,1 21 96,1-21 32,19 0 193,-21 0-33,1 0-128,0 0 96,-1 0-192,21 20 32,-20-20 32,20 0-192,-1 0 96,21 0 0,0 20-32,20-20 32,19 20-416,20 0-833,20-1-1634,0 1-8840</inkml:trace>
  <inkml:trace contextRef="#ctx0" brushRef="#br0" timeOffset="25188.44">1705 9299 5637,'-20'20'2434,"20"-20"-1921,0 0 768,0 0 1217,-18 0-672,18 0-929,0 0-417,0 0 289,18 0-192,2 0-33,21 0-31,-3 0-193,-17 0-288,39 0 32,-21-20-64,1 20 0,19 0 192,-19 0-352,1 0 224,-3 0-160,3 0 32,-41-20-224,20 20-225,-20 0-95,0 0-161,0 0-384,0 0-385,0 0-704,0 0-2947</inkml:trace>
  <inkml:trace contextRef="#ctx0" brushRef="#br0" timeOffset="25636.46">2102 9061 10185,'-18'0'417,"18"0"127,0 0 1410,0 0-577,0 0-1089,0 20 161,0-20-33,18 19-127,23-19-97,-21 21-96,18-21-32,3 0-32,-21 19 64,19-19-128,-19 20 0,0-20 0,-20 0 32,20 20 32,-20-20 32,0 20 0,0 0 0,0-20 32,0 20 32,-20 0 33,0-1 63,0 1 96,-19 0-160,-1 0-256,19 0 256,3 0-224,-22 19 64,19-18-352,1-2-1186,20 1-2113,0 19-8296</inkml:trace>
  <inkml:trace contextRef="#ctx0" brushRef="#br0" timeOffset="30700.75">16972 9717 864,'0'0'3171,"-21"0"-2722,21 0 480,0 0 960,0 0 354,0 0-482,0 0-672,0 0-480,0 0 160,0 0 95,0 0-287,0 0-193,0 0-160,0 0 65,21 0-1,-1 0-128,0 0 64,0 0 1,-1 0-1,21 0-96,0 0-64,-21 0-32,21-20-32,0 20 64,-1 0-32,22 0-64,-23 0 64,23-20-32,-2 20 0,0 0 0,21 0 0,-1-20-32,-20 20 0,22 0 32,-2 0-32,0 0 32,0-19 0,0 19 0,2 0 32,-2 0-32,0 0 0,20-21 32,-20 21-64,21 0 64,-20 0-32,-1 0 0,0 0 0,-20 0 0,22 0-32,18 0-64,-20 0 0,20 0 96,1 0-32,-1 0 96,0 0-64,-20 0 128,0 0-96,2 21-32,-2-21 32,-20 0-96,20 0 128,1 0-160,-1 19 32,1-19 32,19 0 64,0-19-32,0 19 64,-20 0 64,20 0 353,-18 0 63,18 0 193,-40 0-385,20 0 32,-18 0-95,-2 0-65,-19 19-32,-1-19-96,-19 0-64,-20 0-64,0 0-416,0 20-1250,-20-20 65,1 0-2820</inkml:trace>
  <inkml:trace contextRef="#ctx0" brushRef="#br0" timeOffset="31774.81">23582 9876 1601,'-20'0'3171,"1"0"-1057,19 0-128,0 0-545,0 0-95,0 0-65,0 0-128,0 0-256,0-20-65,0 20-127,0 0-128,0 0-65,0 0-159,19 0-33,-19 0 0,40 0-160,1 0 32,18 0-63,20 0-1,0 0 0,20 0 96,20 0 32,1 0 1,-1 0-97,21 0-128,-23 0-449,-17 0-351,-1 0 127,-18 20-704,-43-20-3652</inkml:trace>
  <inkml:trace contextRef="#ctx0" brushRef="#br0" timeOffset="37179.11">5121 10810 2081,'0'20'5734,"0"-20"-4773,0 0-545,-20 0 417,20 0 128,0 0-320,20 0-1,-2 0-95,3 0-129,-1-20-32,20 20 97,-21 0-1,21 0-63,-20-20-161,19 20 0,1 0-64,-20 0 33,21 0-1,-3 0-32,-17-20 64,19 20-96,-1 0 1,1 0-129,-1 20 0,-19-20-32,20 0 0,-1 20 0,1-20 0,19 20 0,-19-20 64,1 0-32,18 19 32,0-19 96,-19 0-32,19 0 64,21 0 32,-1 0 417,1 0-545,19 0-32,0 0-64,-20 0 32,20 0-64,0 20 64,1-20-32,-20 0 64,20 0-96,19 20 128,-20-20-128,0 0 32,1 0 0,17 0 32,-17 20-64,19-20 32,0 0 32,-19 0-96,19 0 160,-20 0-128,0 0 96,21 0-64,-21 0 0,20 0 0,-19-20 32,-1 20 0,0 0 0,0-20-32,-20 20 0,21 0 129,-21 0-129,-19 0 32,-21 0 0,21 0-32,-40 0 0,-1 0 0,1 0 0,-20 0-64,0 0-257,0 0-512,0 0-704,0 20-2050,-20-20-4421</inkml:trace>
  <inkml:trace contextRef="#ctx0" brushRef="#br0" timeOffset="42497.43">10242 8862 5829,'-21'20'1954,"21"-20"-1281,0 0-481,0 0-64,0 0 769,0 0 480,21 0-480,-21 0-481,40 0-128,-20-20-127,19 20 31,1 0 64,0-20 0,-1 20-64,22 0 1,-23-20 31,23 20-128,-2 0 0,20 0-32,-19 0 0,19 0 0,0 0 0,21 0 32,-1 0-96,0 0 161,0 0 127,1 0 128,-1 0-63,0 0-65,-20 0-64,20 0-128,0 0-32,2-19-32,-2 19 64,19 0-96,2 0 64,-21-20-32,0 20-32,0 0 161,21 0-65,-21-20-64,0 20-32,0 0 64,1-20 64,-21 20 32,1 0-64,-1 0-96,0 0 192,0 0-64,2 0-128,-2 0 32,0 0 0,-20 0 33,22 0 31,-22 0-32,0 0 0,21 0-64,-21 0 32,-19 0 32,19 0-32,-18 0-96,-23 0 128,23 0-352,-21 0-97,-20 0-159,20 0-385,-40 0-1409,20-20-6247</inkml:trace>
  <inkml:trace contextRef="#ctx0" brushRef="#br0" timeOffset="46233.64">12604 10830 7879,'-20'0'1537,"0"0"-704,1 0 64,19 0 673,0 0 159,-20 0-448,20 0-512,0 0-192,0 0-33,0 0 65,20-20-193,-20 20-96,0 0 65,19 0 31,-19 0-224,0 0-63,20 0 63,0 0 0,0-20-192,1 20 192,-3 0-192,22 0 32,-19 0 0,17 0-96,3 0 128,-21 0-64,20 0 32,-1 0-64,1 0 64,-1 0-32,21 0 0,-1 0 0,2 0-32,-2 0 160,20 0-384,-19 0 128,-1 0-128,0 0 31,2 0 65,18 0-32,-19-20 0,19 20 256,-20 0-256,2 0 64,18 0-353,-20 0 225,20 0-32,1 0-1,-21 0 33,20 0 0,0 0 64,2 0 96,-2 0 32,0 0 32,0 0 32,-18 0 32,18 0-32,-20 0 96,21 0 64,-1-20 64,-20 20 32,20 0-64,-18 0 193,-2 0-33,1 0 1,19 0-129,-20 0-32,22 0-32,-22 0-128,20 0 160,0 0 65,20 0 415,-18 0-159,18-20 127,-20 20-287,0-19 63,-19 19-32,-1-20-31,0 20-321,-19 0 64,1 0-32,-23-21-96,23 21 128,-41 0-160,20 0 128,-20 0-64,0 0 0,0 0-64,0 0-192,0 0-129,0 0-448,-20 0-544,0 0-1313,-1 0-3428</inkml:trace>
  <inkml:trace contextRef="#ctx0" brushRef="#br0" timeOffset="50172.86">7959 6816 3619,'0'20'544,"0"-1"-512,0 1 129,-20 0 511,20 20 1314,-20-20 96,20 19-865,0 1-480,-20 0 0,20 0-225,0-21 193,-19 21-1,19 0-319,0 0-193,0-1-96,0 1-64,0 0 0,0-1 0,0 1 0,0 0-32,19-1 0,-19-18 32,0-2-32,0 21 0,0-21 0,0-19 32,0 21 64,0-1-96,20-20 64,-20 20-32,20-20 65,-20 20-1,20-20 32,1 0 32,-21 0 32,18 20 0,2-20 0,21 0-95,-21 0-65,-2 0 64,23 0-160,-21 0 128,0 0-64,19 0 32,-19 0 0,20 0 0,-1 0 0,1-20 0,-1 20-32,1 0 0,19 0 32,-18-20 0,18 20-32,1 0 0,-1 0 0,1-20-32,-1 20 0,2 0 0,-2 0-32,0 0 0,1 0 64,19-20-64,-20 20 64,1 0-96,-1 0 96,2 0 32,18-21-32,-20 21 128,1 0-192,19 0 128,-20 0-32,22-19 0,-22 19 32,0 0 32,1 0-64,-1 0 32,2 0 32,-3-19 32,-17 19 32,18 0 33,-19 0-161,-1 0-32,1 0 0,19 0 32,-19 0-64,1 0 64,-3 0-32,23 0-32,-22 0 64,21 0 0,-1 0 0,0 0-64,1 0 64,-21 0 0,22 0 0,-3 0-32,-17 0 32,-2 0-32,21 0 0,-20 0 0,19 0 0,0 0 32,2 0-32,-23 19 32,23-19 0,-2 0-64,-19 0 64,-1 0-32,21 0 96,-21 0 64,1 19 0,19-19 129,2 0 31,-23 0 64,23 0-160,-21 0-160,-1 0 33,21 0-1,-21 0-64,2 0 32,17 0-64,-17 0 0,-2 0 32,1 0-32,0 0 32,-21 0-32,21 0 32,0 0 0,-21 0-64,21 0 32,-20 0 0,1 0 0,-21 0 0,18 0 0,-18 0 0,20-19 0,-20 19-64,0 0 96,0 0 128,0 0-256,0-19 96,0 19 32,0-21 32,0 2 0,0-2-32,20 1 64,-20-19-96,0 19 128,0-20-96,0-19 128,0 19-96,21-19-31,-21 19 31,0 0-64,0-19 64,0 19-32,0 0 96,0-20-128,0 21 64,0-1-96,0 0 64,0 1-96,0 19 128,0 0-64,0 0 0,0 0 0,0 20 0,0 0 32,0 0 0,0-19-64,0 19-32,0 0 0,0 0 0,0 19 32,-21-19 0,21 0 32,0 0 0,-20 0 96,0 20-128,2-20 64,-3 0-128,-19 0 192,1 0-128,-1 0 32,-19 0-96,-21 0-65,0 0 65,-19 0 0,-20-20 96,-1 20 32,-38 0-64,19-19 32,-39-2 32,-21 21-32,1-19-32,-21 19 32,21 0 0,-21-21 0,21 21 64,-1 0-96,-19 0 128,0 0-128,0 0 193,-1 0-97,21 21 0,38-21 96,22 19-64,39 2-128,0-21-32,18 19 64,22 1-353,19 20-511,1-20-642,19 0-928,0-20-4196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18:06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16218 3556 928</inkml:trace>
  <inkml:trace contextRef="#ctx0" brushRef="#br0" timeOffset="16573.94">15105 3696 448,'0'0'544,"0"0"65,0 0 544,0 0-801,20 19-1633</inkml:trace>
  <inkml:trace contextRef="#ctx0" brushRef="#br1" timeOffset="209112.96">15344 6239 672,'0'0'320,"0"0"-255,20 0-386</inkml:trace>
  <inkml:trace contextRef="#ctx0" brushRef="#br1" timeOffset="209528.98">15364 6219 544,'0'-19'801,"0"19"-321,0-21-256,0 21-95,0 0 575,0 0 642,0 0-161,0 0-321,0 0 225,0-19-256,0 19-416,0 0-1,0 0 97,0 0-1,0 0 33,0-20 255,0 20 33,0 0 128,0 0 128,0 0-64,0 0-96,0 0 32,0 0-225,0 0-287,0 0-193,0 0 32,0 0-127,0 20 191,0-1-64,0 2 65,0 18 63,0 1-96,20 0-32,-20 0-159,20-1-97,-20-19 0,0 20-64,19-20-193,-19 0-543,0-1-289,20 1-449,-20-20-1248,0 0-7816</inkml:trace>
  <inkml:trace contextRef="#ctx0" brushRef="#br1" timeOffset="210324.02">15324 6756 864,'0'-20'10186,"0"20"-9289,0 0 256,-19-19 224,19 19-416,0 0-352,-20 0-609,20 19-64,-20-19 0,20 20 128,0 20 64,0-20-128,0 19 32,0-19 32,0 20 32,20 0 0,19-21-96,-19 21 32,20-40-32,-1 20-32,1-20 32,0 0 0,-1 0 0,1-20 0,-19 0 0,-3 0 0,2 1 0,-20-1 32,0 0-64,-20 0-160,2-20-64,-23 21 63,21-1 65,-19 0 192,-21 20-32,21-20 0,-1 20-64,20 0 0,-19 20-64,19-20-32,20 20-32,0 0 96,20-1 0,-1 1 64,21 0 32,-20 0 64,19-20 32,1 20-32,0-20-96,-21 0 0,21 0-416,-20 0-1986,1 0-4101</inkml:trace>
  <inkml:trace contextRef="#ctx0" brushRef="#br1" timeOffset="212018.12">21677 3596 9192,'-20'-19'417,"0"-2"-65,-1 21-64,3 0 97,-2 21 351,-21-21-351,21 39-289,-19-19-64,19 20 128,0-1 96,20 1-32,0 20-128,0 0 1,20-1-97,0-19 64,19 19 0,22-38 0,-23 18 64,23-39 192,-2 20 65,-19-20-33,19-20-128,1 0-32,-21-20-32,-19 1-128,21-1 0,-41-20-192,-20 20-160,-1-19-160,-17-1 223,-23 21 65,2 19 320,-1-1 32,1 2-64,-2 19-31,23 19-65,-3-19-65,3 21 65,17 18-96,21-19 32,0 20 64,21-20 128,17 0 289,3 19-193,18-18-96,1-2-96,-1 1-96,0-20-128,1 0-705,-19 20-1793,-3-20-4197</inkml:trace>
  <inkml:trace contextRef="#ctx0" brushRef="#br1" timeOffset="212387.14">22371 3755 11018,'0'0'-224,"0"0"64,-20 0 96,0 0 31,1 20 450,-1 0 31,0 0-191,0 0 191,20 20 385,0-21-257,20 1-287,0 20-65,0-20-64,19-20 32,2 20-192,-3-20-192,-18 0-353,1 0-736,-1-20-609,-20 20-4131</inkml:trace>
  <inkml:trace contextRef="#ctx0" brushRef="#br1" timeOffset="212531.15">22272 3875 4964,'0'0'5670,"0"0"-5670,40 0 1409,-21 0-160,21 0-608,-19 0-417,17 0-576,-18 19-1602,1-19-1826</inkml:trace>
  <inkml:trace contextRef="#ctx0" brushRef="#br1" timeOffset="212798.17">22629 3556 15662,'0'21'1121,"0"-21"-1153,0 0 545,0 0 256,20 19-193,-20 21-159,20 0-321,-20-1-32,0 1 96,20 0-160,-20 0 96,0 19-96,20-19-32,-20 0-192,21-20-385,-21-1-448,0 22-865,0-41-2466</inkml:trace>
  <inkml:trace contextRef="#ctx0" brushRef="#br1" timeOffset="213036.18">22768 3577 17072,'0'19'-160,"20"-19"224,-20 40 864,0-21-255,21 22-192,-1 18-193,-20 1-160,18 0-64,3-21 96,-1 21-224,0-1-288,0-19-321,-1-20-96,-19 0-736,20-1-1730,-20-19-3716</inkml:trace>
  <inkml:trace contextRef="#ctx0" brushRef="#br1" timeOffset="213403.2">22649 3577 15150,'-20'-41'0,"20"41"0,0-19 705,20 19-161,20 0-64,1 0 65,17 0-321,1 19-64,2 1-32,-22 20-128,1 0 97,0 0-258,-40-20-191,19 19 0,-38-19 96,-1 20 256,0-20 128,0-20 64,0 20 416,1-20-63,-1 19-65,20-19-223,0 21 159,20-2-32,-1 1-127,41 0-65,-1 20-32,1-20-32,-1-1-352,0 22-161,-18-22-415,-1 1-866,-22-20-1569,-18 20-4869</inkml:trace>
  <inkml:trace contextRef="#ctx0" brushRef="#br1" timeOffset="-210191.19">14530 4252 4356,'-20'0'1825,"20"0"-1376,0 0-289,0 0-416,0 0-353,0 0 513,-19 0-673,19 0-640,0 20 961,0-20 480,-20 0-96,20 0-1122</inkml:trace>
  <inkml:trace contextRef="#ctx0" brushRef="#br1" timeOffset="-209861.17">14491 4272 9064,'0'0'673,"0"-20"-673,19 20 64,-19 0-32,0-20 64,20 20 32,-20-20-224,20 0-1281,0 0-65,0 20 994,-1-19-449,-19-2-480,20 2 544,0-1 513,-20 0 320,20 20 96,-20-19 288,20 19-64,-20-21 385,19 21 320,-19-20-96,0 20 192,20 0-256,-20-19-97,20 19-159,-20-20-449,21 0-128,-21 20-96,20-20-384,-2 0-545,2 20-833,-20-20-416,21 20-737</inkml:trace>
  <inkml:trace contextRef="#ctx0" brushRef="#br1" timeOffset="-209694.16">15006 3755 5252,'0'-20'97,"20"20"-322,-20-20 225,20 20-256,0-19 160,0 19-128,-1-20-2531</inkml:trace>
  <inkml:trace contextRef="#ctx0" brushRef="#br1" timeOffset="-209544.15">15305 3477 416</inkml:trace>
  <inkml:trace contextRef="#ctx0" brushRef="#br1" timeOffset="-209354.14">15503 3278 1409,'19'-19'2242,"-19"19"-2466,20-20-97</inkml:trace>
  <inkml:trace contextRef="#ctx0" brushRef="#br1" timeOffset="-209239.14">15562 3159 160</inkml:trace>
  <inkml:trace contextRef="#ctx0" brushRef="#br1" timeOffset="-209059.13">15801 2881 1729,'0'20'769,"0"-20"-2050</inkml:trace>
  <inkml:trace contextRef="#ctx0" brushRef="#br1" timeOffset="-207452.03">14471 4192 4067,'0'0'5638,"0"0"-5510,0 0-32,0 0-96,0 0-96,0 0 320,20-20 0,-20 20-192,19-19 96,-19 19 513,20-21 352,-20 21-352,20-19-321,0 19-160,0-20-32,-1 0 0,1 1 0,0-22-64,20 22-32,-21-1 65,1 0-1,0 0 224,1 0-128,-1 0-96,-2-20-96,2 21 0,1-1 0,19 0 0,-21 0 0,1 0 0,0 0 0,0 0 32,0 1 0,-1-1-32,1-1 0,0 21 0,0-39-32,0 39 32,-1-20-32,1 1 32,0-2 32,0 1-32,-20 1 32,21-1-32,-3 0 0,2 20 0,-20-20-32,20 0 64,-20 0-64,21 20 0,-1-19 0,-20 19 32,20-20-64,-1 20-128,-19-20 64,20 20 32,-20-20 96,20 20 0,0 0 0,-20-20 0,20 20 0,-20-20 0,19 20-32,1-20-128,-20 20-65,20 0-31,-20-19-32,20 19-32,0-20-161,-20 20-224,19 0-159,-19-20 223,20 20 225,-20 0 95,20-20-63,-20 20 256,20-21-160,-20 21 159,0 0 65,21-19 96,-21 19 193,0 0 127,18-20 32,-18 20-63,20-19-193,-20 19-64,21-21-64,-21 21 32,20-20-32,-20 20-64,20-20 0,-20 20-225,18-19-63,-18 19 96,21-20 96,-21 20 64,0 0 96,20-20-32,-20 20 64,0-20 32,20 20-64,-20-20 64,20 20-96,-20-20 0,19 20 32,-19-19 0,20 19-128,-20-20-161,20 0-63,-20 20-32,20-20 384,0 20 0,-20-20 128,19 20-128,-19-21 32,20 2-64,-20 19 0,20-19-96,0-1 63,-20 0-31,21-1 32,-3 21 64,2-19 32,-20-1-32,20 0-32,1 20 32,-1-19-64,-20-2 64,20 21-96,-2-20-64,3 1 32,-21-1 96,20 0-32,0 20 64,-20-20 96,20 0-160,-1 0 96,1 1-64,0-1 64,-20 20-96,20-20 96,-20 20 0,20-20-64,-1 1 0,-19 19-64,20-21 128,0 21-32,0-19 64,1 19 64,-21-21-96,18 21-64,2-19 32,-20 19 0,20-19 32,1-2 32,-21 21 32,20-20 0,-2 0 32,-18 0-64,21 0-64,-21 1-96,20 19 0,-20-20-96,0 20-833,0 0-4803</inkml:trace>
  <inkml:trace contextRef="#ctx0" brushRef="#br0" timeOffset="-197515.47">16356 6219 3747,'0'0'256,"0"0"193,0 0 1152,0 0 353,0 0-801,0 0-576,0 0 223,0 0 706,0 20-33,0 1-224,20-2-384,-20 1-128,0 0-385,0 20-192,20-20-127,-20 19-33,0-19-161,0 20-255,0-20-97,0-1 33,0 1-97,0 0-415,-20-20-642,20 0-1665</inkml:trace>
  <inkml:trace contextRef="#ctx0" brushRef="#br0" timeOffset="-196707.42">16317 6776 6053,'0'0'3299,"-20"0"-3171,20 0 449,0 0 192,-20 0-129,20 0-383,-20 20-257,20-20-64,-20 20 128,20 0 352,0-1 257,-19 21-289,19-20-64,19 0-160,-19 19-95,20-19-33,0 0 32,0 0-193,19 0-191,-19-20 224,20 0 64,-19 0 96,17 0 96,-18-20-160,1 0 32,-1 0 0,-2 0-32,-18 1 32,0-1 0,0 0 64,0 0 97,-18 0 95,-2 0-32,-21 20 257,21-19 63,-19 19-223,19 0-193,0 0-160,0 0-64,1 0 0,-1 0-33,20 19-95,0-19-192,0 20 256,0 0 96,20-20 32,-1 20 32,1 0-64,0-20 32,0 0-32,-20 20 32,21-20 0,-3 0-32,2 0-32,-20 0-129,20-20-607,1 20-1090,-21 0-1794</inkml:trace>
  <inkml:trace contextRef="#ctx0" brushRef="#br0" timeOffset="-196475.41">16615 6895 4676,'0'0'8232,"0"0"-8200,19 0 704,1 0 546,0 0-610,0 0-223,0 0-417,19 0-64,-19 0-128,0 0-161,0 0-800,-20 0-2210,19-20-5926</inkml:trace>
  <inkml:trace contextRef="#ctx0" brushRef="#br0" timeOffset="-196216.39">16714 6756 2754,'19'20'7719,"-19"0"-7462,0 0 1184,0 0 577,20-1-705,-20 1-416,0 20-545,0-20-224,0 0-128,0-1-64,0 1-320,20 0-897,-20 0-1282,0-20-1793</inkml:trace>
  <inkml:trace contextRef="#ctx0" brushRef="#br0" timeOffset="-195603.36">17131 6816 8776,'19'-20'2947,"-19"20"-2499,0 0 769,0 0 64,0 0-800,-19 0-225,-1 0-288,0 20 32,0 0 32,0-20 0,20 19-32,-19 1 0,19-20 0,0 20 32,0 0-64,0-20 32,19 20-32,1-20-32,-20 0-64,20 20 64,0-20-32,-20 0 0,20 0 0,-20 0-129,0 0-255,-20 19-65,0-19 449,20 20 96,-20 0 96,0 0 225,1 0 127,19 0-160,19-1 97,1 2-97,20-21-288,-1 19-32,1-19-64,0 0 96,-1 0 32,-19 0-64,1 0-769,-21 0-2722</inkml:trace>
  <inkml:trace contextRef="#ctx0" brushRef="#br0" timeOffset="-194109.27">14311 6260 128,'0'-21'3139,"0"21"-193,0 0-639,0 0-257,0 0-257,0 0-608,0 21 32,0-2-127,0 1-258,0 0-351,0 20-321,0-20-128,0 19-32,0 1-448,0-20-738,0 0-1216,20-1-2210</inkml:trace>
  <inkml:trace contextRef="#ctx0" brushRef="#br0" timeOffset="-193417.23">13955 6756 8423,'0'-20'1442,"0"20"-834,0 0 962,-21-19-609,21 19-385,-20 0-448,20 19-128,-20-19-96,20 20 96,-18 0 0,18 0 0,0 20 96,0-21 33,18 1 159,2 0-128,0 0-64,21 0-64,-23-20-64,23 20-160,-1-20 96,-21 0 96,21-20-160,-20 20-65,0-20 129,-20 0 32,0 0 128,0 0-32,0-19 32,-20 19 129,0 0-33,-20 0-96,1 0 0,-1 1 224,19 19 65,-17 0-225,17 0-160,21 0-32,-20 0-33,20 19 1,0 1 96,20-20-32,1 20 32,-21 0 32,20 0-64,-2-20 32,3 20-224,-1-20-416,0 0-546,0 0-1248,-1 0-2306</inkml:trace>
  <inkml:trace contextRef="#ctx0" brushRef="#br0" timeOffset="-193099.22">14311 6816 11050,'20'0'1377,"-20"0"-1633,0-20 801,21 20-257,-1 0-256,-20 0-96,18 0-1538,2 0-2337,1 0-2019</inkml:trace>
  <inkml:trace contextRef="#ctx0" brushRef="#br0" timeOffset="-192480.18">14708 6677 2882,'20'0'7688,"-20"-21"-7112,0 21 705,-20 0-608,1 0-161,-1 21 161,0-21-225,0 19-223,-19 2 127,39-2 160,-20-19-287,20 20-193,0 0 0,20 0-32,-1-20-64,1 0-225,0 0-31,20 0-160,-21 0-97,1 0 97,0 0 320,-20 20 63,0-20-415,-20 0 480,0 20 32,1-1 64,-1 1-32,-20 20 64,20-20 288,20 0-95,-19-1-161,38-19 0,1 0 0,0 0-128,0 0 32,0 0-32,19 0-32,-19 0-32,1 0-384,-21 0-673,0 0-2851</inkml:trace>
  <inkml:trace contextRef="#ctx0" brushRef="#br0" timeOffset="-191101.1">14311 6200 4580,'-20'0'1377,"20"0"-1217,0 0 961,0-21 257,20 21-65,-20 0-192,0-19-384,0 19-545,0-20-256,0 0-737,0 20-2018,0-20-5444</inkml:trace>
  <inkml:trace contextRef="#ctx0" brushRef="#br0" timeOffset="-190958.09">14291 5961 9352,'0'-20'769,"0"20"-769,0-20 577,0 20 159,0-19-608,0-1-576,0-1-1314,0 21-1921,0-19-1985</inkml:trace>
  <inkml:trace contextRef="#ctx0" brushRef="#br0" timeOffset="-190805.08">14331 5684 9769,'0'-21'288,"0"21"64,0-20-63,0 20-257,0-20-64,0 0-961,21 1-2018</inkml:trace>
  <inkml:trace contextRef="#ctx0" brushRef="#br0" timeOffset="-189941.03">14331 4689 10057,'-20'0'32,"0"0"-288,1 19 160,19-19-353,0 21 417,0-1 96,0-1-128,0-19-512,0 21 255,19-21 161,1 19-64,0-19 32,1 0 192,-1 0 32,-2 0 224,-18-19 641,20-2 0,-20 2-160,0-1 31,0-1-287,0 2-289,-20 19 128,2-20 257,18 20-65,-20 0-352,-1 0-96,1 0 161,0 20 31,20 20-64,0-20-64,0-1 64,20 2-63,0-2 63,1-19 0,17 0-32,-18 0 32,1 0 257,-1 0 63,-20-19-192,0-2 1,0 2-65,0-1 0,-41 20 32,21-21-159,2 2 95,-2 19 32,-1 0 64,1 0 1,20 0-257,-20 0 0,20 0-128,20 0 0,-20 0 0,20 19 96,1-19-160,-1 0-385,-2 0-864,-18 0-3844</inkml:trace>
  <inkml:trace contextRef="#ctx0" brushRef="#br0" timeOffset="-189334">16356 6040 8680,'0'0'-321,"0"0"-479,-20-19 864,20 19-545,0 0-640,0 0-128,0-20 640,0 20-1056</inkml:trace>
  <inkml:trace contextRef="#ctx0" brushRef="#br0" timeOffset="-189154.99">16396 5723 4868,'0'-60'2851,"0"40"-2787,21 0 96,-21-19 96,0-1-384,18 20-288,-18-20-1346,0 20-2466</inkml:trace>
  <inkml:trace contextRef="#ctx0" brushRef="#br0" timeOffset="-188973.98">16516 5047 8776,'0'-40'288,"-20"20"673,20 1-416,0-1-513,0-20 128,0 20-1217,0 0-5862</inkml:trace>
  <inkml:trace contextRef="#ctx0" brushRef="#br0" timeOffset="-188793.97">16516 4590 2370,'0'-20'5637,"0"0"-5381,-20 20 833,20-20-416,0 0-641,0 0-96,0 1-384,0-1-577,0 0-1730</inkml:trace>
  <inkml:trace contextRef="#ctx0" brushRef="#br0" timeOffset="-188604.96">16475 4073 5765,'21'-40'512,"-21"20"1667,0 1-1315,0-1-768,0 0-32,0 0-192,0 0-416,0 0-449,0 1-1570</inkml:trace>
  <inkml:trace contextRef="#ctx0" brushRef="#br0" timeOffset="-187833.91">16376 2721 7110,'0'0'1185,"0"0"353,-20 21-1122,20-1-448,0-20-352,0 20-1922</inkml:trace>
  <inkml:trace contextRef="#ctx0" brushRef="#br0" timeOffset="-187672.9">16396 3099 9480,'0'40'545,"0"-20"-161,0-20-320,0 19-64,0 2-544,0-1-1186,0 0-4355</inkml:trace>
  <inkml:trace contextRef="#ctx0" brushRef="#br0" timeOffset="-187531.9">16417 3655 5669,'0'60'576,"0"-40"-191,0 0-289,0 0-128,0 0-1377</inkml:trace>
  <inkml:trace contextRef="#ctx0" brushRef="#br0" timeOffset="-187335.88">16417 4172 4452,'0'40'2562,"0"-20"-1729,0 0-609,-21 0-832,21-1-257,0 2 609,0-2-225,0-19-1024,0 21-33,0-2 65</inkml:trace>
  <inkml:trace contextRef="#ctx0" brushRef="#br0" timeOffset="-187155.87">16356 4789 12908,'0'79'1313,"0"-39"-320,0-20-865,0 20-512,0-21-289,0 21-224,0-20-832,-20 20-994,20-1 129,0 1 704</inkml:trace>
  <inkml:trace contextRef="#ctx0" brushRef="#br0" timeOffset="-186990.86">16257 5643 9737,'20'60'1089,"-40"-40"128,20-1-320,0 22-801,0-21-288,0-1-641,0 20-1025,0 2-1057,0-22-224,0 21-959</inkml:trace>
  <inkml:trace contextRef="#ctx0" brushRef="#br0" timeOffset="-186859.86">16257 6120 4356,'0'59'4035,"0"-38"-2657,0 18-577,0-18-129,20-2-352,-20 1-992,0 0-1859,0-1-2017</inkml:trace>
  <inkml:trace contextRef="#ctx0" brushRef="#br0" timeOffset="-185981.81">16396 2742 11627,'-20'-21'1089,"20"2"-513,-20-1 673,0 0-480,20 20 64,-19-19-32,-1 19-385,0 0-256,20 0-32,-20 19 160,0 1-223,20 19-1,0 2 0,0-21-128,0-1 32,20 0 32,0 2-97,20-21 33,-21 0 128,1 0 33,20-21-33,-19 2-64,-21 0 0,18-21 32,-18 19 64,-18 2-32,-3-1-64,1 0 0,-20 20 96,21-19-256,-21 19 160,20 19 32,20-19-256,-20 20 95,20 0 33,0-1 0,20 2 96,0-1-32,0 0 64,0-20 96,-1 0 193,1 0-225,0 0 64,0-20-96,-20 0 64,0 20 32,0-21-128,-20 2-32,20 19 64,-40 0-96,21 0 96,19 0-256,-20 19 352,0-19-352,20 21-416,0-21-866,0 20-992,20-20-2787</inkml:trace>
  <inkml:trace contextRef="#ctx0" brushRef="#br0" timeOffset="-174646.16">16297 2782 1953,'0'0'961,"0"0"-224,0 0 256,0 0 416,0 0 545,0 0-673,0 0-416,0 0-256,0 0 544,0 0-224,0 0-257,0 0-255,0 0-97,0 0-128,0 0 0,-20 0-128,20 0 33,0 19 63,0-19 96,0 0 64,0 0 33,-20 19-33,20-19-96,0 21-64,-20-21-96,20 0-32,0 20 0,-19-20 0,19 20 0,0-20 64,0 0-63,-20 20 31,20-20-32,-20 20 0,20-20-32,-20 19 64,20-19 96,-21 20 64,21-20 0,0 0-32,-18 20-127,18-20-1,-20 20-32,20-20 0,0 20-64,-20-20 64,20 20 0,-21-20-32,21 19 32,-20-19 0,20 20 0,-20-20 0,20 20 0,-18-20 0,18 0-64,0 21 32,-21-21 32,21 0 32,0 19 32,-20-19 32,20 20-32,0-20 0,-20 0 32,20 19-96,0-19 65,-20 0-65,20 21-32,-19-21 64,19 0-64,-20 20 0,20-20 0,-20 0 32,20 20-32,0-20 32,-20 0 0,20 20-32,-20-20 96,20 0-128,-19 19 160,19-19-256,-20 20 160,20-20-32,-20 20 0,20-20-32,-20 0 64,20 20-32,0-20-32,-21 0 64,21 20-32,0-20 32,-18 0-32,18 20 0,-20-20 0,20 20 0,-20-20 32,20 0-32,-21 19-32,21-19 64,-20 20 0,2-20-32,18 20 96,-21-20-160,21 20 64,0-20 0,-20 20 64,20-20-64,0 0-32,-20 20 96,20-20-96,-20 0 32,20 19 32,0-19-32,-19 20 0,19-20 96,-20 21-128,20-21 128,-20 19-32,20 1 96,-20-20-192,20 20 128,-20-20-96,20 19 65,0-19-65,-19 0 96,19 21 0,0-21-96,-20 20 32,20-20 0,-20 19 0,20-19-32,-20 20 32,20-20-32,-20 20 64,20-20-96,-19 20 160,19-20-128,-20 20 32,20-20 160,-20 20-128,20-20 64,-21 20 33,1-1-97,20 2-32,-20-21 32,20 19-64,-18-19 0,18 20 32,-21 0 0,21-20-32,-20 20 0,20 0 0,-20-20 96,0 20-160,20-1 64,-19 1 64,-1 1 64,20-2-128,-20-19 96,0 20-96,20 0 32,-20-20-32,1 19 0,19 2 64,-20-21-64,20 19 32,-20 1 32,20-20-96,-20 20 96,20-20-64,-20 20 64,20-20-32,-19 20 0,19 0 64,-20-20-128,20 19 64,-20-19 33,20 21-130,-21-21 162,21 19-162,0-19 65,-20 21 33,20-21-33,0 19 0,-18-19 32,18 20 0,-20-20 32,20 20-32,-21-20 96,21 20-32,-20-20-128,20 20 96,0-20 0,-20 20-32,20-20-96,-19 19 224,19-19-224,0 0 96,-20 20 0,20-20-32,-20 0 128,20 0-96,0 20-32,0-20 64,-20 0-96,20 20 96,0-20-96,0 0 96,0 20 0,-20-20 33,20 0-65,0 20 32,-19-20-128,19 0 32,0 19 128,-20-19-96,20 0 96,0 21-96,-20-21 64,20 19-64,0-19 96,-20 0 32,20 0-64,0 0-96,0 20 160,0-20-64,0 0-32,-20 0 32,20 0 32,0 20-64,-19-20-96,19 0 64,0 19 0,-20-19 0,20 0 0,0 0 64,-20 21 32,20-21-192,0 0 128,-20 0-32,20 20 32,0-20 33,0 0-162,-21 0 33,21 19 96,0-19-96,0 0 160,0 0-256,0 0 256,0 0-256,0 0-160,0 0-96,0 0-834,0 0-1600,0 0-4902</inkml:trace>
  <inkml:trace contextRef="#ctx0" brushRef="#br1" timeOffset="-164450.58">16575 2146 2210,'0'0'2274,"0"0"256,0 0-160,0 0-608,0 0-705,0 0-641,0 0-255,0 0-33,0 0 256,0 0 257,0 0 127,0 0-127,0 0 64,0-20-129,0 20-320,0 20-127,0-20-33,0 0 32,0 20 64,0-20-32,-20 19 64,20-19 33,0 0-97,-21 20 192,21-20-352,-18 0 128,18 20-64,-20-20-64,20 20 32,-21 0-64,21-20 32,-20 21 0,20-2-32,-20-19-32,20 19 64,-18-19 32,18 0-64,-21 21 64,21-21 32,0 0 96,-20 19 1,20-19-193,-20 21 96,20-21-32,-20 0-32,20 19 32,0-19 0,-19 0 0,19 20 32,-20-20 0,20 20 96,-20 0-160,0-20-96,20 0 128,0 19-64,-20-19 128,20 20-64,-19-20-160,19 20 192,0-20-32,-20 0-32,20 20 96,0-20-96,-20 0 0,20 0 64,0 20 0,-20-20-96,-1 20 160,21-20 0,-18 0-128,18 19 97,-20-19-33,20 20-321,0-20 610,-20 0-481,20 21 128,-21-21-32,21 0-65,-20 19 226,20-19-258,0 20 161,-20-20 97,20 0-193,-18 20 96,18-20-32,0 19 32,-21-19-32,21 21-64,-20-21 128,20 20-321,0-20 578,-20 20-385,20-20 0,0 0 96,-20 19-32,20-19 64,0 0-64,-19 19 0,19-19 0,0 0-32,-20 21 0,20-21 0,0 20 96,-20-20-96,20 0 64,0 20 0,-20-20-32,20 20 0,0-20 0,-20 20 0,20-20 96,-19 19-96,19-19-32,-20 20 0,20-20 32,-20 0 0,20 20-32,0-20 32,-20 20-32,20-20 96,-21 0-64,21 20 0,-18 0 32,18-20-32,-20 19-32,20-19 32,-20 20-32,20 0 64,-21-20 32,21 21-32,-20-21-160,20 19 192,0-19-32,-18 20-32,18-20 0,-21 19 32,21-19 32,-20 21 0,20-21-64,-20 20 32,20-20 64,0 20 32,-20-20-96,20 20 64,0-20-96,-19 0 32,19 0-32,0 19 32,-20-19-32,20 20-32,0-20 96,-20 0-32,20 20-32,0-20 0,-20 0 32,20 20-32,0-20 0,-20 0-64,20 20 96,0-20-32,-19 0 0,19 0 0,0 20 0,0-20 96,-20 0-96,20 20-96,0-20 96,0 0 32,-20 0 0,20 0-64,0 19 64,0-19-32,-20 0 0,20 0 32,0 20-32,-20-20 0,20 0 0,0 20 32,0-20 65,-19 0-194,19 0 33,0 0 128,-20 20-96,20-20 64,0 0-64,0 0 64,-20 20 0,20-20-64,-21 20 32,21-20 0,-20 19-32,0-19 32,20 0 0,0 20 64,-18-20-128,18 0 128,0 21-160,-21-21 192,21 0-160,-20 19 161,0-19-130,20 20 1,-20-20 97,20 20-98,-19-20 1,-1 19 32,20-19 97,-20 0-194,20 21 33,-20-21 96,0 20-64,20-20-96,-19 19 192,-1 1-192,20-20 160,-20 20-32,20-20-32,-20 20 64,0-20-32,20 20 128,-19-20-256,19 20 192,-20-20-128,20 20 160,-20-20-192,20 0 96,0 19 64,-21-19-32,21 0-128,0 21 160,-20-21-96,20 0 64,0 19-32,-18-19 0,18 20-64,-20-20 192,20 0-224,0 0 96,-21 20 64,21-20-96,-20 20 64,20-20 64,-20 20-192,1-20 96,19 20 0,-20-1-32,20-19 32,-20 20 0,20 1 32,-20-21-32,20 19 0,-20-19 0,1 20 0,19 0 0,-20-20 64,20 19-64,-20-19-32,20 21 96,-20-21-64,20 19 0,-20-19 97,20 20-194,-19-20 129,19 20 0,-20 0-64,0-20 0,20 20 96,-20 0-64,20-20-64,0 0-128,0 0-1249,0 0-1218,0 0-9000</inkml:trace>
  <inkml:trace contextRef="#ctx0" brushRef="#br0" timeOffset="-160249.33">14491 4829 3363,'-20'0'1505,"20"0"833,0 0-448,0 0 64,0 0-64,0 0-673,0 0-705,0 0-319,0 0 415,20 0-127,-20 0-129,19 20-96,1-20-64,20 0 33,-1 0-33,1 0-32,0 19-32,19-19-64,0 0 32,22 0-32,-22 0 0,20 0 32,0 0-128,2 0-64,-23 0 256,22 0-160,-20 0 97,19 0-162,-20 0 97,22 0 1,-22 0 31,20 0-64,-19-19 0,19 19 0,-40 0 0,21 0 0,-21 0 0,1 0-32,21 0 0,-22 0 96,1 0 0,19 19-32,-39-19-32,20 0 32,-21 0-32,1 0 64,0 0-64,-20 0 160,20 0-32,-20 0-64,21 0-96,-21 0-32,0 0-769,0 0-1665,0-19-7528</inkml:trace>
  <inkml:trace contextRef="#ctx0" brushRef="#br0" timeOffset="-159320.28">16396 2861 8680,'-20'-20'1665,"20"20"193,0 0-801,0 0 160,0 0 225,0 0-578,0 0-511,0 0-225,0 0 64,0 20-32,20 0-64,-20 0 96,0 0-63,0 19-97,21 21 192,-21-21-64,0 22 160,0 18 65,0-19 63,0 19-96,0 0-127,0 21-33,0-21-64,0 1-96,0 19-32,0-20 128,0 1-96,0 19 32,0-19-32,0-1 32,0 1-128,0 0 96,0-21 0,18 1-32,-18-1 32,0-19 32,20-1-96,-20 1 64,0-20-32,0 19 64,0-18-96,0 18 0,0-18 32,-20-2-64,20 2-224,0-1-289,0-20-544,0 0-704,0-20-3556</inkml:trace>
  <inkml:trace contextRef="#ctx0" brushRef="#br0" timeOffset="-158404.24">16832 2921 672,'0'-20'2755,"0"20"-1,0 0 129,0 0-513,0 0-672,0 0-897,0 0-449,0 0-160,0 0 129,20 20-65,-20-20-64,0 19 128,0 1 33,0 0-33,0 20 32,0-1-128,0 1 65,0 20-33,0-20-96,0 20-64,0-1 0,0 1-64,0 19 64,0-19-96,-20 19 32,20-20 129,0 21-33,0-20-32,0 20 0,0-21-64,-19 1 0,19-21 0,0 21 96,0-21-192,0 21 96,-20-20 64,20 19-32,0-19 96,0 0-224,-20 0 353,20 0-353,0-20 96,0 19 64,0-19-64,0 20 64,0-20 32,0 20 0,0-21-128,0 1 64,0 0-96,0-20 256,0 19-192,20 2 32,-20-1 0,0-1 65,0-19-65,0 21-32,0-21 64,0 19-96,0-19-128,0 0-257,0 0-416,0 0-63,0 0-257,0-19-1025,0 19-1986,0-21-6565</inkml:trace>
  <inkml:trace contextRef="#ctx0" brushRef="#br0" timeOffset="-158026.22">16674 4630 6470,'0'0'736,"0"0"930,0 0-609,0 0-801,0 19 161,0-19 223,0 20 193,20 0 0,-20-20-129,0 19 161,0 2-192,20-1-1,-20 20 1,19-21-192,1 2-193,-20-1-160,20-1-32,0 1 32,-20-20 96,20 20 1,-20-20 63,19 0 192,-19 0-31,20 0-193,-20-20-320,20 0-160,-20 1-481,0-1-288,0-1-1121,0-19-3043</inkml:trace>
  <inkml:trace contextRef="#ctx0" brushRef="#br0" timeOffset="-157314.18">16694 3120 6438,'-20'-21'1313,"20"21"-128,-20-20 64,20 20-64,0 0-256,0 0-609,0 0-416,0 0 128,0 0 97,20 0-1,-20-20-32,0 20 96,0 0 96,0 0 0,0-19 1,0 19 191,0-20 33,0 20-225,0-20 64,20 20-224,-20-20-32,20 0 65,-20 0 63,19 1-32,1-1-96,0 0-64,-20 0 0,20 0 0,0-20-64,-1 21 32,1-1 0,-20 0 0,0 20 0,0 0 128,0 0 225,0 0-353,0 20 128,20 0 0,1-1-64,-1-19 0,0 19-64,-2 2-32,3-1-384,-1-20-673,0 20-1090,0 0-2177</inkml:trace>
  <inkml:trace contextRef="#ctx0" brushRef="#br0" timeOffset="-156405.12">14570 5226 832,'-20'0'3043,"0"20"-609,20-20 225,0 0-545,-20 0-224,20 0-385,0 0-512,0 0-641,0 0-63,20 0 159,0 0-128,20 0-95,-1 0-33,1 0-96,-1 0-32,22 20 0,-3-20-64,3 0 32,18 0 0,0 0 0,20 19-32,-20-19-96,21 0 0,-20-19-64,-1 19-128,-20 0-1,2 0 225,-23 0 32,23 0 32,-22 0 0,-19 19 0,20-19 0,-21 0 0,1 0-32,0 0-128,-20 0 0,20 0-257,-20 0-832,0 0-320,0 0-898,0 0-1536</inkml:trace>
  <inkml:trace contextRef="#ctx0" brushRef="#br0" timeOffset="-156023.09">15761 5166 5124,'20'0'705,"-20"-19"2114,0 19-641,20 19-385,-1-19-319,1 0-609,20 20-289,-1 1-159,1-21-161,1 19-160,-23 1-96,22-20 0,-19 20 0,19-20-64,-40 0 32,18 0 32,-18 19 32,0-19 0,0 0 0,0 0 64,0 0-64,0 0 0,0 0 0,-18 21-32,18-21-32,-20 20-64,20-20-64,-20 19 0,20-19-193,-21 20-127,21-20-193,-20 0-320,0 0-1121,2 19-608,-3-19-4741</inkml:trace>
  <inkml:trace contextRef="#ctx0" brushRef="#br0" timeOffset="-155482.06">14708 5147 9160,'0'-21'256,"0"21"257,0 0 128,0 0-417,0 0 128,-19 0-192,-1 0 0,0 21 385,-20-2 512,21-19-352,-21 20-225,20 1 193,0-2-65,20-19-416,-19 20-160,19 0 0,0-1-32,19 2 32,1-1 33,20-1-33,-1 1 0,-19-1-32,20-19-257,-1 21-415,1-1-1058,-19-20-2210</inkml:trace>
  <inkml:trace contextRef="#ctx0" brushRef="#br0" timeOffset="-154277.99">16317 2643 7943,'-20'19'320,"20"-19"161,0 20 384,0-20-1,0 20-351,0-1-257,0-19-128,20 21 32,-20-21 193,19 0 31,1 0-32,-20 0-63,20-21 31,0 21 32,-20-19 33,0-1-1,0 0-64,0 1 65,-20-2-1,0 1-256,0 20-96,1 0-96,-1 0-32,0 0 0,0 20 0,20-20 0,0 21-64,0-2 96,0 1-32,0-20 64,20 20-1,0-20 98,0 0-33,-1 19 160,1-19 128,-20-19-32,0 19 97,0 0-129,0 0-192,-20-20-448,20 20-513,0 0-1890,-19 0-7046</inkml:trace>
  <inkml:trace contextRef="#ctx0" brushRef="#br0" timeOffset="-152949.92">15603 1928 3779,'-21'0'6182,"21"0"-5445,0 0 768,0 0-704,0 0-129,0 0-63,0 0 96,0 0-193,21 0-63,-3 0 191,2 19-31,1 1-65,-1 0-191,18 20-129,-17-1-128,19 21-64,-1-20-64,1-1-256,-20 1-193,19-20 1,-19 20-257,0-40-480,0 19-897,-20-19-2530</inkml:trace>
  <inkml:trace contextRef="#ctx0" brushRef="#br0" timeOffset="-152703.9">15702 2286 9865,'18'38'961,"3"-38"-160,-1 21-225,20-21-384,-21 19 129,21-19 95,0 21 96,-21-21-63,21 0 416,-20 0 96,1 0-193,-3-21-95,2 21-97,-20-19-127,0 19-353,-20-21-224,20 2-385,-18 0-1024,-3-22-2499</inkml:trace>
  <inkml:trace contextRef="#ctx0" brushRef="#br0" timeOffset="-152242.88">15244 1172 10570,'-58'20'1665,"37"-20"65,-19 0 127,20 0-960,1 0 128,19-20-544,0 20-449,19-20 0,1 20-64,20-20-96,-1 1-385,-19 19-352,21-20-544,-1 20-1089,-21 0-545,1 0-1313,-20 0 416</inkml:trace>
  <inkml:trace contextRef="#ctx0" brushRef="#br0" timeOffset="-152055.87">15324 1113 3843,'-19'39'2883,"-1"-19"-737,20 0-705,0 0-352,0 0-64,20 0-448,-1-1-385,21 1-96,-20 0-32,0 21 288,-20-22 161,19 1 224,-19-1-65,-19 1-191,-1 1-193,0-21-256,-20 19-224,21 1-513,-21-20-640,19 0-1250,21 0-3618</inkml:trace>
  <inkml:trace contextRef="#ctx0" brushRef="#br0" timeOffset="-151809.85">15603 1033 13292,'-21'-20'32,"21"1"224,-20 19 1,0 19 95,20 1 609,-20-1 96,20 22-385,0-2-287,0 21-321,0-20-96,20 19-32,0 2-256,0-22-289,1-20-448,-3 22-897,23-22-1697</inkml:trace>
  <inkml:trace contextRef="#ctx0" brushRef="#br0" timeOffset="-151420.83">15880 1113 10505,'-20'-20'-32,"20"20"225,-20 0 63,0 20 96,20-1 609,-19 1-448,19 20-353,19-20-96,-19 20-128,20-1-225,20 1 193,-1-19 32,1-2 160,1-19 0,-3 0 65,3 0 319,-1-19 481,-22-2 0,3 1-192,-21-20-257,-21 21-704,3-21-545,-22 0-672,-1 20 448,-18 0 1217,19 1 385,-19 19-289,19 0-160,20 0-31,1 19 31,19 1 224,19-20-192,1 20-128,20 0-384,19 0-673,-19-20-672,19 20-1731</inkml:trace>
  <inkml:trace contextRef="#ctx0" brushRef="#br0" timeOffset="-151204.82">16297 1132 13388,'0'0'2595,"0"0"-2083,20-19 801,-20 19-960,19 0 31,1 0-160,20 0-320,-19-20-384,-3 20-962,2 0-960,-20 0-2178</inkml:trace>
  <inkml:trace contextRef="#ctx0" brushRef="#br0" timeOffset="-151032.81">16356 974 6470,'0'20'3651,"0"-1"-1857,0 1 384,20-1-1153,-20 22-737,0-2-256,20-19-929,-20 20-1089,21 0-1377,-21-1-4740</inkml:trace>
  <inkml:trace contextRef="#ctx0" brushRef="#br0" timeOffset="-150677.79">16674 1113 15310,'20'-40'512,"-20"40"610,0 0-1058,0 0-160,-20 0 160,20 0 32,-20 20-128,0 0 0,20-20-32,0 19-1,0 1-63,0 0 0,0 0-64,20 0-32,-20-20-64,20 20-193,-20-20-224,0 0 257,0 20 384,0-20 128,0 19 224,-20-19 289,20 20-161,-20-20-192,20 20-192,0 0-32,0 1-32,0-21-160,20 0-160,0 0-193,20 0-448,-21 0-1088,1 0-2916</inkml:trace>
  <inkml:trace contextRef="#ctx0" brushRef="#br0" timeOffset="-150446.78">16832 933 14349,'20'0'320,"0"0"1090,21 20-385,-21 1 32,19-1 96,1 19-417,-1 1-607,-19 0 159,0-1-224,0 1 64,-20 0-256,0 19-481,-20-19-384,0 20-384,-19 0-1089,-1-1-3043</inkml:trace>
  <inkml:trace contextRef="#ctx0" brushRef="#br0" timeOffset="-149856.75">13756 4033 1569,'0'-20'9801,"0"20"-8231,-20 0-1,20 0-640,0 0-64,0 0-96,0 20-97,20 1 65,0-2-64,-1 21-65,1 0-191,0-1-65,21 21-32,-23-21-160,22 22-160,1-2 64,-2-19-160,1-1-224,-20-19-96,19 0-225,-39 0-480,20 0-737,-20-20-2338,0 0-7271</inkml:trace>
  <inkml:trace contextRef="#ctx0" brushRef="#br0" timeOffset="-149595.74">13934 4471 12395,'-20'0'641,"40"0"-481,-20 19 705,21 1 96,-1 20 192,19-20-416,-19 0-577,20 20-96,-1-21 0,1-19 64,-1 20 160,1-20 385,-20-20 224,0 1-97,-1-2-287,-19 2-97,20-21-384,-20 20 64,0 0-288,-20-19-288,20 19-641,-19 20-417,-1-20-1633,0 0-7943</inkml:trace>
  <inkml:trace contextRef="#ctx0" brushRef="#br0" timeOffset="-148961.69">12505 3278 12587,'0'0'993,"0"0"-32,0-19-480,20 19-417,0-20 160,19 20 0,1-20-64,-19 20-128,17-20 0,-18 20-64,-20 0-256,21 20-641,-21-20 128,-21 20 97,21-20-97,-20 20 321,20-1 191,0 1 97,0 20 192,0-20-32,0 0-32,20 19 32,21-19-32,-23 20 0,3-20 64,-1 19 64,0-19 352,-20 1 321,0-2 64,0-19-193,-40 20-191,19 0-161,3-20-160,-23 19-160,1-19-545,22 0-159,-3 0-738,1 0-1248,20 0-5702</inkml:trace>
  <inkml:trace contextRef="#ctx0" brushRef="#br0" timeOffset="-148659.68">12981 3178 7879,'0'0'3139,"0"0"-2466,0 0-129,0 21-63,-19-1 576,19 20 32,0-1-545,0 1-384,0 20-96,19-21-32,1 1-32,0-20-32,0 19-352,1-19-417,-3 1-544,2-2-833,1-19-1954</inkml:trace>
  <inkml:trace contextRef="#ctx0" brushRef="#br0" timeOffset="-148219.65">13240 3278 12812,'0'-19'896,"0"19"-31,0 0-96,0 0-769,0 0-256,20 19 320,-20 21 0,0 0-64,19-20 0,1 19-96,0 1-192,0-20-1,0 0 257,-1 0-32,1-20 96,20 0 0,-40-20 224,21 0 161,-3-20 127,-18 20 33,0-19-129,0 19-159,0-20-65,-18 20-256,-23-19-192,21 19-33,-19 0 225,-1 0 32,0 20 64,21 0-160,-1 20-64,20-20-64,0 20 96,0 0 128,20-1 32,-1 1 32,1 0 64,20 0 32,-1-20-96,-19 20 0,20-20-32,-1 0-128,-19 0-448,0-20-1859,1 20-3298</inkml:trace>
  <inkml:trace contextRef="#ctx0" brushRef="#br0" timeOffset="-148023.65">13677 3239 12587,'19'0'129,"1"0"1472,0 0-896,0-20-65,19 20-255,-19 0-481,-20 0-1378,20-20-2498</inkml:trace>
  <inkml:trace contextRef="#ctx0" brushRef="#br0" timeOffset="-147639.62">14014 3139 13100,'0'0'833,"0"0"-1,0 0-287,0 0-449,-21 20 32,21-20 128,-18 19-224,18-19-32,0 21-32,0-1 0,0-20 0,18 20 32,-18-20-96,21 20 0,-21-20 0,0 0 32,20 19-96,-20-19-256,-20 20-289,20 0 64,-21-20 129,3 20 512,18 0 32,0-20 96,0 20 160,0-20 65,18 0 95,3 0-96,-1 0-128,20 0-224,-21 0-288,21 0-641,-20-20-832,0 20-1827</inkml:trace>
  <inkml:trace contextRef="#ctx0" brushRef="#br0" timeOffset="-147388.6">14133 2980 11434,'20'20'257,"0"0"-289,-1-20 288,21 20 448,-20 19 1058,19-19-449,1 20-704,1-20-417,-23 20 0,2 0 97,-20-1-97,0 21-32,0-40-96,0 20 0,-20-21-256,2 21-865,-2-20-3107</inkml:trace>
  <inkml:trace contextRef="#ctx0" brushRef="#br0" timeOffset="-146090.53">17429 3338 1,'-20'0'1344</inkml:trace>
  <inkml:trace contextRef="#ctx0" brushRef="#br0" timeOffset="-145795.51">17289 3338 7014,'-20'0'6150,"20"0"-4645,0 0-512,0 0-608,41 0 223,-3 0-95,43-20-321,-22 20-160,20-20 32,0 20-64,-19 0 0,-1-20-192,-18 20-513,-21 0-896,0 0-1506,-20 0-2499</inkml:trace>
  <inkml:trace contextRef="#ctx0" brushRef="#br0" timeOffset="-145542.49">17587 3318 5381,'-40'20'6854,"40"-20"-6918,0 20 64,20 0 32,0 0 32,20-1-32,-21 21-32,21 0-544,1-20 63,-23 19 385,2 1 96,-20-20 32,21 19 288,-42-18 705,21-1 128,-38-20 1,17 19-482,-19-19-448,1 0-160,-21 0-64,40 0-160,-19 0-448,19-19-1314,20 19-1473,0-20-4389</inkml:trace>
  <inkml:trace contextRef="#ctx0" brushRef="#br0" timeOffset="-145260.48">18083 3219 12171,'-20'0'641,"20"20"-930,-19 0 225,19 19 224,-20 1 833,20 20-64,0-21-512,20 21-353,-1-1 0,1-19-64,0 0-321,21 0-607,-3-20-802,-17-20-2050</inkml:trace>
  <inkml:trace contextRef="#ctx0" brushRef="#br0" timeOffset="-144836.45">18381 3338 10281,'-20'-20'993,"1"20"-993,19 20 32,-20 0-32,20 0 192,0 19 225,20 1-321,-1-20-64,1 20 0,0-21 32,20 22-96,-1-41-32,1 19 64,19-19 64,-39-19 288,21 19 161,-21-41-33,-20 22-191,19-1-65,-19-20-32,-19 0-256,-1 21-224,-21-21-289,1 20 257,1 0 352,-1 0 128,1 20 384,-1 0 1,20 20-225,0-20-256,20 20 0,20 0 64,0 0 257,20 0 31,-1-1-63,1 1-289,-1-20-64,1 20-385,1-20-736,-2 20-1569,-19-20-4293</inkml:trace>
  <inkml:trace contextRef="#ctx0" brushRef="#br0" timeOffset="-144604.44">18818 3358 13773,'20'0'128,"0"0"801,19 0-225,-19 0-95,21 0-65,-23-20-736,2 20-1441,0 0-2339,-20-20-5701</inkml:trace>
  <inkml:trace contextRef="#ctx0" brushRef="#br0" timeOffset="-144432.43">18917 3259 10345,'-20'39'1057,"20"-19"737,0 0 224,0 20-993,20-20-801,-20 19-192,20-19-737,1 0-1344,-3 0-1923</inkml:trace>
  <inkml:trace contextRef="#ctx0" brushRef="#br0" timeOffset="-144071.41">19235 3239 14541,'0'0'1249,"0"0"-1601,0 0 384,-20 0 32,20 20 0,0-1 64,0-19-128,0 20-224,0 0-192,20 0-161,-20-20-224,20 20-352,-1-20 449,-19 0 383,0 0 225,0 20 64,0-20 224,-19 0 97,-1 20 832,0-20-32,20 19-641,-20 1-127,20-20-33,0 20-128,20-20 64,0 20 32,0-20-256,19 0-224,-19 0-352,20 0-193,-21 0-865,1 0-2337</inkml:trace>
  <inkml:trace contextRef="#ctx0" brushRef="#br0" timeOffset="-143832.4">19334 3099 14221,'20'0'-128,"-1"0"1025,1 21 96,21 18 128,-21-20 320,18 22-448,-17-1-513,19-1-127,-20 1-33,-1 20-224,1-21-32,0 1-448,-20 0-801,0-1-545,-20-18-1377,20-2-5573</inkml:trace>
  <inkml:trace contextRef="#ctx0" brushRef="#br0" timeOffset="-143652.39">19810 3338 15790,'41'20'1410,"-21"-20"63,39 0 65,-19 20-417,-1-20-321,1 0-703,-20 0-1026,-1 0-2050,1-20-3491</inkml:trace>
  <inkml:trace contextRef="#ctx0" brushRef="#br0" timeOffset="-143032.35">20288 3099 14221,'-20'-20'1537,"20"20"-672,0 0-480,20 0-129,19-20 224,1 20-63,-1-19-321,1 19-128,0-20 32,-1 20-160,1 0-353,-40 0-704,20 0-256,-20 0-577,-20 0 704,0 20 33,0-1 801,-19 1 416,39 0 128,-20 1 224,20-2 384,0 20 33,0-18-385,20 19-128,-1-20-63,1-1-65,20 21 32,-40-20 64,20-20 384,-20 20 449,-20-20 416,0 20-544,0-20-576,-19 0-257,19 0-257,-20 0-576,20 0-256,1 0-1345,-1 0-2499</inkml:trace>
  <inkml:trace contextRef="#ctx0" brushRef="#br0" timeOffset="-142793.34">20902 3000 13708,'-19'0'737,"-1"0"-705,0 20 609,0 0 320,20 19 224,0 2-256,0-2-545,0 1-192,0 0-64,0-1-96,20 1-416,0 0-545,0-20-160,19 0-1601,-19-1-4517</inkml:trace>
  <inkml:trace contextRef="#ctx0" brushRef="#br0" timeOffset="-142376.31">21220 3020 1249,'-19'0'14862,"19"0"-15022,-20 39 160,20-19 32,-20 21 96,20-22 32,0 20-64,20 2-224,0-1-321,-1-21 193,21 1-32,0 0-225,-1 0 33,1-20 64,-20 0 255,19-20 226,-19 20 63,-20-20 96,20 0-64,-20-19 32,-20 19-320,0-21-416,-19 2-834,-1-1 257,0 20 1377,-19 20 641,39-20-384,-19 20-449,19 20 32,20-20 192,0 20 289,20 1-1,19 18-191,1-20-161,-1 2-64,21-21-96,-21 20-128,1-20-160,19 0-417,-39 0-1185,0 0-4259</inkml:trace>
  <inkml:trace contextRef="#ctx0" brushRef="#br0" timeOffset="-142181.3">21657 3120 14862,'0'0'608,"20"0"-159,0 0 351,-1 0-640,1 0-63,20 0-482,-20 0-2818,-1-21-6118</inkml:trace>
  <inkml:trace contextRef="#ctx0" brushRef="#br0" timeOffset="-141805.28">22074 2980 15342,'0'0'577,"0"0"-289,0 0 96,-20 20-480,-19-20 256,19 20 64,0 0-224,-1-1 0,21 1-96,0 0 96,21 1 32,19-2-256,-22-19 32,23 20 96,-21-20 32,0 0 64,-20 0-128,0 0-225,0 0-31,0 0 192,-20 19 96,0-19 64,0 21 0,-1-1-64,42-20-65,-21 20 33,40-20-128,-20 20 192,19-20 128,1 0-64,-1 0-96,1-20-577,-20 20-2273</inkml:trace>
  <inkml:trace contextRef="#ctx0" brushRef="#br0" timeOffset="-141560.28">22232 2782 15887,'20'19'-65,"0"-19"33,20 19 449,19 22 736,-18-21 673,18 20-417,-19-1-672,19 1-321,-39 19-96,0-19-256,-1 0 33,-19-1-290,-19 2-575,19-1-514,-40-21-671,20 21-1763</inkml:trace>
  <inkml:trace contextRef="#ctx0" brushRef="#br0" timeOffset="-140198.19">14888 5524 11242,'0'0'256,"0"0"865,19-20 353,1 20-33,0 0-288,20 0-448,-1 0-577,1 0-64,-20 0-32,19 20-128,-19 0 192,-20 0-288,0-20-64,0 20 160,-20-1 64,0 1 64,1 0-32,-21 0 64,20 1 64,0-2 96,20-19-96,0 0-128,0 20 96,20-20 32,0 0-64,20 0-32,-1 0-512,1 0-545,-19 0-1217,-3 0-1890</inkml:trace>
  <inkml:trace contextRef="#ctx0" brushRef="#br0" timeOffset="-139642.16">15503 5524 6854,'19'-20'2178,"-19"20"-480,0-20 320,0 20-1058,-19 0-479,-1 0-257,0 0-160,0 20 96,-19-20 65,39 20 31,-20 0-160,20-20 0,0 20-32,0 0 0,0-20 0,20 19-32,-1-19-32,21 0-96,-20 0-32,19 0 32,-19 0 32,0 0 64,0 0 0,-20 0-32,0 0-96,-20 0 0,0 20 31,0 0 1,-19 0 96,19 1-32,0-2 32,20-19 64,0 20 33,0-1 63,20-19 0,0 0-32,19 20-32,1-20-32,1 0-32,-3 0-96,3 0-352,-21 0-801,-20 0-2371</inkml:trace>
  <inkml:trace contextRef="#ctx0" brushRef="#br0" timeOffset="-132426.75">3611 8127 3363,'0'0'2690,"0"0"-1377,0 0 994,0 0-353,-19 0-481,19 0-480,-20 0-417,0 20-351,0 0-65,0-1-64,-19 2 0,19 18-128,20 1 32,-21-20-64,21 0-128,21 19 96,-21-18-33,20-21 33,19 19 96,-19-19 128,0 0 65,0-19 63,19-2 32,-19 1 32,0-19 129,0 19 95,-20-20-31,0 1-225,20-1 32,-40-20-127,20 20-33,-20-19-96,0-1-64,0 0 96,1 1-256,-1 19 160,0 0 0,20 21 32,-20 19-128,0 0 32,20 0-32,0 19 192,0 21 64,0 20 0,0-1 160,20 20-224,20-19-32,-20 20-64,19-40 65,-19 19-130,20-19 1,-1 0 32,-19-20-256,21 19-64,-21-18-161,-2-2-512,-18-19-864,20 0-1955,-20 20-6982</inkml:trace>
  <inkml:trace contextRef="#ctx0" brushRef="#br0" timeOffset="-132102.72">2997 8723 13260,'-41'20'1313,"41"-20"-1377,0 0-96,21 0 1057,17 0 384,23 0-704,18 0-321,20 0-32,0 0 289,21-20 223,-1 20-319,19 0-257,-19 0-96,1 0 0,-21 0 0,0 0 64,-40 0-288,2 0-224,-41 0-417,-20 0-897,-20 0-1985</inkml:trace>
  <inkml:trace contextRef="#ctx0" brushRef="#br0" timeOffset="-131618.71">3234 9200 11723,'-79'40'3042,"39"-1"-3266,1-19 160,19 20 160,0-20 481,-1 19-33,21 2-383,0-22-97,21 1-32,-1 0 128,20-20 128,-21 0-64,21 0 65,0-20-65,-21 0 0,21-20 0,-20 1 0,0-21 97,-20 20-385,0-19 128,0-1-64,-20 0 64,0 1-224,0 19-129,0 1 65,1-1 544,19 20-320,-20 20-128,20 0-64,-20 20 0,20 20 416,0-1 193,20 21-1,0-21 64,-1 21 1,21 0-33,-20-1-416,19-19 32,-19 0-160,21-20-448,-3-1-577,3 1-545,-21-20-2498</inkml:trace>
  <inkml:trace contextRef="#ctx0" brushRef="#br0" timeOffset="-131107.68">3730 9061 14541,'-20'0'192,"1"-20"-480,-1 20 544,0 20-95,0-20 31,0 39-32,20-18-32,-19 38 96,19-19 353,19 0-193,21-1-288,0 1-32,-1-20 32,22 0 65,-3-20 31,3 0 0,-2 0 32,0-20-192,-19-20 32,0 20-64,-40-19 32,19 19 0,-38-20-32,-1 20-352,-40-20-385,1 21-256,0-2-224,-2 21 1185,3 0 449,-3 21-257,22-2 32,19 1 96,20 20 32,0-20 129,20 20 223,19-21-191,22-19-225,-3 20-32,22-20-160,-20-20-544,-1 20-737,-19-19-3460</inkml:trace>
  <inkml:trace contextRef="#ctx0" brushRef="#br0" timeOffset="-130429.63">4684 8365 13324,'-21'0'2338,"1"0"-1217,20 0-96,20 0 96,1 0-320,37 0-513,-17 0-95,18 0-129,1 0-32,-21 0-64,1 0-449,1 0-544,-41 0-384,18 0 256,-36 0 192,-3 0-1249,1 0 1473,-20 21 801,21-21 160,-1 19 129,0 1 383,20 19 97,0 2 32,0-2-192,20 1-321,19-1-224,-19 1-64,20 0-32,-19-20 0,-3 20 64,-18-20 321,0 0 127,-18-1 65,-3 1-193,-19-20-192,-19 20-288,19-20 0,1 0-288,-1 0 32,-1-20-417,23 20-1057,-2-20-2306</inkml:trace>
  <inkml:trace contextRef="#ctx0" brushRef="#br0" timeOffset="-130190.63">5259 8464 16239,'-20'0'1153,"20"0"-1281,-19 21 576,-1-1 289,0-1 0,0 41-289,-1-21-256,21 22-32,21-2-192,-21-19-32,40-1-256,-20 1-385,19-20-95,1 0-353,-1 0-1090,1-20-3650</inkml:trace>
  <inkml:trace contextRef="#ctx0" brushRef="#br0" timeOffset="-129794.59">5538 8584 12107,'0'0'3587,"0"0"-3907,-20 20 352,20 20 352,-20-21 225,20 21-129,20 20-287,0-20-161,-2-21 0,23 21-32,-1-20-160,-1-20-33,21 0 129,-21 0 64,-19-20 0,20 0 64,-21 0 97,-19-19 127,0 19-192,-19-20-160,-1 20-128,-20-20-257,1 21 193,-1-2 288,0 2 32,1 19 256,-1 19 65,19 2-193,3-2-192,18 2 96,18-2 64,3 1-64,19-20 0,-1 20-64,21-20-320,-21 0-96,1 0-513,0 0-1089,-1 0-2146,-19 0-5157</inkml:trace>
  <inkml:trace contextRef="#ctx0" brushRef="#br0" timeOffset="-129542.58">5775 8345 13132,'40'20'993,"-20"1"32,19 18 961,2 0-353,17-18-191,-17 18-513,-2 21-545,1-21-96,0 1-128,-1 20-64,-19-20-64,-20 19-96,0-19 64,0 0-96,-20-1-320,0 1-513,-19 0 128,-1 0-128,20-20-320,-19-1-3459</inkml:trace>
  <inkml:trace contextRef="#ctx0" brushRef="#br0" timeOffset="-127039.44">6767 8803 11530,'0'-20'97,"20"0"127,1 0 865,-1-20-321,0 21-159,-2-21-161,23 0-159,-21 20 63,0 0 385,-1 0-97,1 0-544,-20 20-96,0 20 97,0 0 191,0 0-256,20 0 32,-20 20-64,0 0 0,20-21 0,0 1 0,-20-20 64,20 20 128,-1-20 289,-19 0-129,20-20-32,-20 20 193,20-20-65,-20 1-192,21-2 1,-21 2-33,20-2-224,-20 2 0,0-1-384,0 20-513,0 0-353,0 0-864,0 0-2306</inkml:trace>
  <inkml:trace contextRef="#ctx0" brushRef="#br0" timeOffset="-126649.41">6887 9061 12716,'0'20'4836,"0"-20"-4868,0 0 128,0-20 609,20 0-545,-20 0-128,20-20-32,0 21 0,-1-2-32,1 2 32,0 19 0,-20 0-96,0 0 0,0 0 96,20 0 192,-20 19-32,0 2 32,20-2 1,0 1-161,-20 0 224,19 0-32,21-20 128,-19 0 321,-1 0-32,-2-20-65,2 0-192,1 0-255,-1 1 479,-20-2-352,0 2-256,0-1-32,0 0-224,0 0-384,0 20-449,0 0-513,0 0-640,0 0-2755</inkml:trace>
  <inkml:trace contextRef="#ctx0" brushRef="#br0" timeOffset="-125790.36">8713 7829 11498,'-19'0'1730,"-1"0"-128,20 0-353,20 0-256,-1 0 320,21 0-448,19 0-513,2 0-192,-2-20-128,1 20 0,-1 0-256,0-20-288,-19 20-321,-20-20-384,-20 20-961,0 0-1250,-20 0-1697</inkml:trace>
  <inkml:trace contextRef="#ctx0" brushRef="#br0" timeOffset="-125603.35">9091 7809 2081,'-80'59'3748,"61"-39"-1218,-1 20-928,20 19-417,0-18-224,0-2-288,20 21 127,19-40-191,-19 19 96,0 1 256,0-20 63,-20 0-63,0 0-192,-20-20-128,0 20-225,0-20-352,-19 0-64,-1 0-160,-1 0-64,3 0-481,17 0-544,21 0-1121,0-20-2339</inkml:trace>
  <inkml:trace contextRef="#ctx0" brushRef="#br0" timeOffset="-125373.34">9508 7888 15662,'19'0'417,"-38"0"-513,19 20 864,-20 20 33,0-1 320,0 2-256,20 18-481,-20-19-159,20 19-225,0-19-32,20 0-161,0-20-607,0 20-482,0-40-511,19 19-2051,-19-19-4996</inkml:trace>
  <inkml:trace contextRef="#ctx0" brushRef="#br0" timeOffset="-124962.32">9845 7968 14765,'-39'19'1218,"-1"22"-1218,19-22 96,21 21 544,-20 20 33,20-21-481,41 1-160,-21 0-128,19-20-64,21 0 96,-1 0-64,1-20-161,-1-20 161,-18 0 192,-3 0 33,3-20 159,-21 0 0,-20 1-160,-20-1 0,-1 0-96,-19 1 0,1-2-32,-21 2 32,21 19 32,-21 20 64,1 0 32,19 20 161,21 0-65,-1-1-64,0 22 0,40-22 32,0 1 33,19 0-1,21 0-96,-1 0 32,0-20-192,1 0-224,-21 0-481,1 0-608,1-20-1922,-2 20-7527</inkml:trace>
  <inkml:trace contextRef="#ctx0" brushRef="#br0" timeOffset="-124759.3">10361 8087 13644,'60'0'801,"-41"0"801,21 0-289,-20 0-352,19 0-385,2 0 1,-21 0-513,0 0-320,-2-20-577,-18 20-544,0 0-1378,0-20-2146,0 1-3811</inkml:trace>
  <inkml:trace contextRef="#ctx0" brushRef="#br0" timeOffset="-124615.3">10539 7948 6213,'0'60'5830,"0"-21"-5157,0 1 1120,0 0-31,20 0-897,-20-21-737,21 21-577,-1-20-640,0-20-1537,-2 20-3332</inkml:trace>
  <inkml:trace contextRef="#ctx0" brushRef="#br0" timeOffset="-124284.28">10936 8028 15919,'20'-20'1377,"-40"20"-929,20 20 449,-19-20-352,-1 19-33,0 1-384,0 0-64,20 0 0,0 20-96,0-20 160,20-1-128,0-19-32,0 21-96,-1-21 192,1 0-192,-20 0-160,0 0 256,0 0-128,0 0-96,0 0-33,-20 19 353,20 1-160,0-20 192,0 20-160,20 0 128,-20 0-128,41 0 0,-21-20-416,18 0-449,3 0-32,-2 0-32,-19-20-2754</inkml:trace>
  <inkml:trace contextRef="#ctx0" brushRef="#br0" timeOffset="-124060.26">11195 7829 16655,'79'59'609,"-39"-19"640,-1 0 321,-19 20 191,21-21-768,-21 21-576,-20-1-321,0-19-289,0 0 1,-41 20-64,21-21-609,-18-18-96,-23 18 128,22-19-768,-1-1-3236</inkml:trace>
  <inkml:trace contextRef="#ctx0" brushRef="#br0" timeOffset="-123677.24">11890 8246 9128,'-41'0'5894,"23"0"-5670,18 0 1281,0 0-512,18 0 321,2 0 159,21 0-1153,-3 0-256,23 0-704,-2 0-866,1-20-1056,-21 20-10699</inkml:trace>
  <inkml:trace contextRef="#ctx0" brushRef="#br0" timeOffset="-123115.21">12604 7888 13708,'-20'-20'1506,"20"20"-1474,0 0 352,20 0 161,-20-19 159,41 19-31,-3-20-481,3 20-192,-3-20-96,3 20-512,-1 0-545,-20-20-545,-20 20-384,0 0 865,0 20 993,-20-20 128,0 20 96,0 0 256,-21 19 320,23-19 257,18 20 32,0 20-257,0-21-287,0 1-193,18 0 0,3 0 0,-1 0-64,0-1-64,0 1 385,-20-20 255,0 0 225,-20-20-353,0 0-223,-21 0-161,3 0-64,-3 0-160,3-20-289,-3 20-287,21-20-770,0 20-2369,40-20-5318</inkml:trace>
  <inkml:trace contextRef="#ctx0" brushRef="#br0" timeOffset="-122882.2">13240 7849 16527,'-20'0'673,"0"19"-289,-1 1 513,3 20 96,-2 0-128,0 20-449,20-21-256,0 1-128,0 20-32,20-20-128,18-1-128,3-19-385,-1 20-191,19-40-738,-19 20-1088,19-20-1731,-18-20-4259</inkml:trace>
  <inkml:trace contextRef="#ctx0" brushRef="#br0" timeOffset="-122531.18">13596 8008 13484,'-20'-21'865,"2"21"-833,-2 0 513,20 41 512,-21-22 96,21 21-545,0 20-351,21-21-161,17 1-96,3 0 32,-1-20-128,19 0 32,-19-20 128,19 0 0,-19 0 0,-1-20 32,-19-20 320,0 1 65,1-1-129,-21 0-192,-21 0-384,1-19-321,-18 18 33,-3 2 256,-18 19 192,-1 20 320,21 0 128,-1 0-31,20 40-161,20-21 96,0 2 0,20-1-64,20 19-95,-1-19-65,1 0-417,19 0-319,-19-20-417,-1 0-1153,1 20-4068</inkml:trace>
  <inkml:trace contextRef="#ctx0" brushRef="#br0" timeOffset="-122379.18">14093 8087 11627,'40'0'1985,"0"0"-896,-1 0 193,1 0-193,-20 0-481,19 0-672,2 0-2210,-21 0-5413</inkml:trace>
  <inkml:trace contextRef="#ctx0" brushRef="#br0" timeOffset="-121990.15">14570 8028 13869,'39'-20'1505,"-19"20"-832,0 0 1345,-20-21-1282,0 21-63,0 21-609,-40-21-288,21 20 64,-21-1 96,20 1 96,0 0-64,20 0 32,0 20-129,20-20 129,0-20-32,0 19-64,0 2 0,19-21 0,-39 0 32,20 19-128,-20-19-224,0 0-97,0 0 289,-20 0 160,0 20 64,1-20 0,19 20 32,-20 0 0,20-20 32,0 20 96,20-20-128,19 20 0,-19-20-192,20-20-224,-1 20-1218,2-20-2786</inkml:trace>
  <inkml:trace contextRef="#ctx0" brushRef="#br0" timeOffset="-121752.13">14807 7789 11851,'61'0'1377,"-22"20"513,1 20-545,0-1 0,-1 21 129,1 0-385,-1-1-545,-19 1-352,-20-1-127,0-19 31,-20 20-128,1-20-161,-21-21-287,0 22-289,1-22-352,-1 1-929,-19 0-3523</inkml:trace>
  <inkml:trace contextRef="#ctx0" brushRef="#br0" timeOffset="-121002.09">9071 8743 11723,'-20'0'1217,"20"0"128,0 0-480,0 0-193,0 0-63,20 0 64,0-20-257,19 20-256,1 0 0,19 0-128,2-20 32,18 20-64,20 0 33,0-19-66,21 19 98,-1 0-33,39 0-64,0-21 64,2 21 64,38 0 128,1 0-64,-1 0-64,1 0-32,19 0-64,1 0 0,-1 0 0,20 0-96,-20 21 96,21-21-288,-20 0 512,-1 0-256,19 0 32,-18 0 64,0 0-64,-21 19 64,0-19-160,1 0 64,-21 0-64,-18 0 96,-22 0-64,1 20-64,-39-20-96,-1 0-33,-40 0-191,1 0-577,-40 20-1281,-1-20-1954</inkml:trace>
  <inkml:trace contextRef="#ctx0" brushRef="#br0" timeOffset="-120446.06">11691 9100 11659,'-20'0'3203,"0"0"-3171,20 0-32,0 0-32,20 21 128,0-21 192,20 0 0,-1 19-96,1 1 1,-1-20 127,2 20-64,-1 0-224,-22 20 0,-18-20 0,0-1 96,-18 21-64,-2-20 32,0 20 65,-21-21 223,23 1-96,-3 1 129,1-2-225,20 1-32,0-20 32,20 20 96,1-20-191,17 0-1,3 0-417,-3 0-383,3 0-834,-1 0-2113,19 0-6567</inkml:trace>
  <inkml:trace contextRef="#ctx0" brushRef="#br0" timeOffset="-120006.03">12803 9220 15983,'40'-40'896,"-20"20"-703,-20 20 447,0-20-512,-20 40 257,-20-20-289,-19 20-96,18 0-32,1 20 64,1-1-32,-1-19-32,40 0 0,-20 0 0,40 0 128,0 0-96,0-1-32,19-19 128,1 0-64,19 0-128,-18 0-417,-21 20 1,0-20-161,-20 0 97,0 21 480,-20-21 352,0 19 320,0 1 161,-1 0-32,3-1-65,18 2 33,0-1-321,0 0 33,39 0-161,1-20-32,0 0-64,19 0-128,0 0-160,-19 0-545,1 0-1024,-3 0-1602,3 0-10667</inkml:trace>
  <inkml:trace contextRef="#ctx0" brushRef="#br0" timeOffset="-119653.01">15919 8862 18449,'20'0'-1153,"-20"0"-993,20 0-1730</inkml:trace>
  <inkml:trace contextRef="#ctx0" brushRef="#br0" timeOffset="-115642.78">8733 10393 12363,'20'-21'2563,"-20"21"-2339,0 0 673,-20 0-225,-19 0-640,-1 0-32,-20 21-64,1-21-96,18 39 192,-18-19 160,39 0-64,-19-20 1,39 20 31,0-1 128,0 2-32,19-2 161,1-19-257,21 20 0,-3-20-64,-18 21 32,21-21-96,-21 19 0,-20 1 0,0 0-32,-20-1-32,0 2 32,-1-1 32,-17 19-32,18-19 32,-1 0 0,21 0 32,0 0 129,21-20 127,-1 19-32,18-19-128,3 0-224,-2 0 160,1 0-512,-20 0-385,0 0-800,0 20-1859,-20-20-5380</inkml:trace>
  <inkml:trace contextRef="#ctx0" brushRef="#br0" timeOffset="-114537.72">9190 10532 9577,'-20'0'576,"20"0"1026,0 0 1408,0 0-1280,0 0-513,0 0-256,0 0-64,20 0-160,-1-21-33,1 21-255,0 0-65,21 0-160,-3-19-192,-17 19 32,-1 0-352,0 0-673,-2 0-672,-18 0-930,-18 19-3106</inkml:trace>
  <inkml:trace contextRef="#ctx0" brushRef="#br0" timeOffset="-114387.71">9150 10651 11851,'-20'40'1153,"40"-40"-481,0 0 1635,0 0-450,19 0-768,1 0-576,-1-21-449,2 21-641,-21-19-1344,0 19-3781</inkml:trace>
  <inkml:trace contextRef="#ctx0" brushRef="#br0" timeOffset="-113881.68">9806 10333 14285,'0'39'545,"0"-18"-513,0 18 160,19 1 929,-19-1-513,0 1-319,20 20-225,-20-1-160,0-18-545,0-2-608,20-19-1185,-20 0-417,20 0-1345</inkml:trace>
  <inkml:trace contextRef="#ctx0" brushRef="#br0" timeOffset="-113579.68">10162 10532 11947,'-40'19'160,"40"22"-544,0-22 704,0 21 929,0 0-256,20-20-737,0 19-32,21-19 161,-2-20 95,1 20-31,19-20-193,-19 0-128,0-20 0,-1 0-32,-19 0-32,0-19 0,-20 18-64,-20 2 0,-20-1-32,1-19 32,-1 18 0,-19 21-64,19-20 32,20 20-256,-1 0-1410,21 0-3138</inkml:trace>
  <inkml:trace contextRef="#ctx0" brushRef="#br0" timeOffset="-113297.65">10600 10313 14381,'0'0'961,"0"0"-993,20 0 1473,-2 0-352,3-20-640,-21 20-353,40 0-320,-20 0-353,-20 0-352,19 0-1089,1 0-3074</inkml:trace>
  <inkml:trace contextRef="#ctx0" brushRef="#br0" timeOffset="-112821.63">11155 10094 12171,'0'0'641,"0"0"416,-20 0 704,20 0-1344,-19 21-321,-1-21 64,20 19-32,-20 1 160,20 0 65,0-1 31,0 2-224,20-1 64,-20-20 33,20 19-33,-1-19-32,1 0-32,0 0-64,20 0 0,-1 0-96,-19 0-64,20 0 32,-1 0 0,-19-19-448,-20 19-513,20 0-641,-20 0-1857,-20 0-4292</inkml:trace>
  <inkml:trace contextRef="#ctx0" brushRef="#br0" timeOffset="-112553.61">11274 10154 9224,'0'39'2403,"0"-18"-1827,20-1 897,-20-1 97,0 21-769,0-20-641,0 20-224,0-21-929,0 21-2082,0-20-4644</inkml:trace>
  <inkml:trace contextRef="#ctx0" brushRef="#br0" timeOffset="-111595.55">9825 11108 5028,'-19'0'5766,"19"0"-5606,0 0 609,0-20 1184,19 20-319,1 0-449,0 0-288,20-19-256,19 19 191,20 0-159,0 0-353,20 19-192,21-19 33,19 0-129,-19 0-32,18 0 32,1-19 0,1 19-32,-22-21 0,-18 21 32,-21-20-321,0 20 33,-20 0 256,2-19-672,-41 19-161,-1 0-801,-19 0-3234</inkml:trace>
  <inkml:trace contextRef="#ctx0" brushRef="#br1" timeOffset="-104446.14">8674 9299 9160,'0'0'1313,"0"0"-159,0 0-162,0 0-159,0 0 384,0 20-224,0-20-608,20 20-193,-20-20 0,0 20 64,0 19-128,0-19 97,0 1-97,19-2-64,-19 1 0,0 19 0,0-39 32,0 21-32,0-1 32,0-20 32,20 20 32,-20-20 33,0 0-65,20 0-32,0 20-32,19-20 32,-19 0 0,21 0 0,-3 19 0,3-19 0,-1 0-128,19 21 64,0-21 64,1 0 1,-1 0-97,2 0 96,18 0-64,0 0 32,0 0-64,20 19 96,-18-19-32,18 0-32,0 20-32,0-20 0,1 20 96,-21-20-96,20 20 0,-20-20-224,20 20 480,0 0-224,1-20-32,-1 0 32,0 19-32,0-19 64,-20 0-128,21 0 160,-20 0-96,-1 20-32,0-20 96,21 20 0,-21-20 0,1 20 32,-1-20 129,0 20-33,0-20 64,0 0-64,-18 20-64,-2-20-64,21 0-64,-21 0 64,-18 0-96,18 0 161,0 0-258,1 0 161,-1 0 33,1 0-130,-1 0 1,0 0 96,2 0-32,18 0-32,-19 0 32,-1 0-32,20 0 161,-18 19-258,18-19 33,0 0 32,-20 21 0,21-21 96,-1 0 64,0 0-160,0 19 160,2-19-192,18 0 128,-20 0-64,21-19 96,-21 19-160,20 0-32,0 0 32,0-21 160,1 21-192,-21 0 0,20 0 0,-19 0-97,20 0-31,-21 0 0,0-19 64,20 19 96,-20 0 64,0 19 128,2-19-192,-22 0 160,1 0 0,-1 0 128,-39 0-64,19 0 32,-19 0-96,-20 0-96,20 0 64,0 0-64,-20 0-96,21 21 0,-3-21 96,2 0 32,1 0-32,-1 0 96,0 0 0,-2 0 64,3 0-96,-21 0 64,20 0 32,-20 0 1,0 0 95,0-21-224,20 21 0,-20 0-64,0 0 32,0 0 0,0 0 32,0 0-96,0 0 96,0 0 0,0 0 32,0 0 32,0 0 128,0 0 320,0 0-351,0 0 127,0-19-96,0 19-128,0-20 160,0 0 32,0 0 1,0 0-65,0 0-96,0 1-32,0-21-128,-20 0-32,20 20-545,-20-20-1441,-19 1-1697</inkml:trace>
  <inkml:trace contextRef="#ctx0" brushRef="#br1" timeOffset="-99764.88">3096 9757 8167,'0'0'1185,"-20"0"-896,20 0-225,0 0 1185,0 0 320,-20 0-448,20 0-640,0 0-97,0 0 353,0 0 256,0 0-288,0 0-257,20 0 0,-20 0-63,0 0-161,0-20 32,20 20-128,-20 0-64,19 0 225,21 0-321,0 0 64,-1 0-64,40 0 128,2-20-128,18 20 128,0 0-160,0 0 64,21 0 32,-21 0 128,19 0-256,1 0 192,1 0-96,-21 0 0,0 0 64,-40-20-320,1 20 448,-19 0-1473,-23 0-2947</inkml:trace>
  <inkml:trace contextRef="#ctx0" brushRef="#br1" timeOffset="-97604.75">15423 3358 480,'0'0'4708,"0"0"-8199</inkml:trace>
  <inkml:trace contextRef="#ctx0" brushRef="#br1" timeOffset="-97193.73">15423 3358 3331,'20'-20'1601,"0"20"321,-20-20 256,0 20-1826,0 0-320,20 0-128,-20 0-416,0-20-129,20 20 257,-20 0 384,0-20 0,19 20 0,-19 0 288,0-19 225,0 19-225,0 0 256,0 0 225,0 0 576,0 0-127,0 0-802,-19 0-352,19 19-64,-20-19-32,0 20 32,0 0-96,0 0-64,20-20 160,-19 20-32,-1 0 64,0 0-64,0-20 32,20 19-289,0-19-1248,0 20-2146</inkml:trace>
  <inkml:trace contextRef="#ctx0" brushRef="#br1" timeOffset="-96854.71">15582 3219 3523,'0'20'-993,"0"-20"1794,0 0-1,0 0 418,0 0-193,0 0-545,0 0 289,0 20 896,-20-20-640,20 19-416,-20 1-417,-19 0-128,19 0 160,0 0-64,0 0-95,0-20-98,20 20-735,-19-20-898,19 0-2818</inkml:trace>
  <inkml:trace contextRef="#ctx0" brushRef="#br1" timeOffset="-89719.3">12049 10670 3747,'19'21'8488,"1"-21"-8168,20 0 577,-1 0 673,1 0-481,19 0-577,2-21-352,-22 21-31,21 0-65,-1 0 0,-19 0-32,-20 0-96,-1 0-257,1 0-864,-20 0-2306,0 0-5734</inkml:trace>
  <inkml:trace contextRef="#ctx0" brushRef="#br1" timeOffset="-89373.28">12248 10511 10826,'0'0'640,"0"0"-63,0 0 1889,-20 21-736,-1-21-1442,1 19-192,-19 1-32,-21 1-64,21-2 32,-1 1 0,20 0 0,0-20 0,-1 19 32,21 2-64,0-21 0,21 20 33,-1-1-1,0 1 0,20 0-96,-1 0-97,21 0-63,-21 0-96,2-1-641,-3 1-2979</inkml:trace>
  <inkml:trace contextRef="#ctx0" brushRef="#br1" timeOffset="-86415.11">18858 7272 9961,'0'0'576,"-20"0"-383,20 0-225,0 0 256,20 0 513,-20 20 416,0 0-289,19 0-159,-19 20-32,0-21-33,20 21-287,-20 0-97,0 19-64,20 2-64,-20-2-64,20 1 0,1-1-32,-21 21-64,18-1 96,-18 21 33,20-1-33,-20 0-64,0 1 32,0 19 320,0-20 96,0 1-255,20-1 191,-20 20 64,0 0-159,0-19 31,21 19-416,-1-20 416,-20 20-288,18-20 64,3 1 64,-1 0-96,-20 19 1,20-20-1,-20 1 32,20-1 32,-20 1-32,0-21-32,0 1 64,0-1-64,0 0-96,0-19-96,0-1-160,0-18-353,19-2-768,-19-19-1666,20 0-9033</inkml:trace>
  <inkml:trace contextRef="#ctx0" brushRef="#br1" timeOffset="-84423">19652 7829 6566,'-20'0'7303,"20"0"-6503,0-20-511,20 20 575,0 0 386,19 0-65,21-20-416,-1 20-449,0 0-32,2-20 32,-2 20-95,1 0-161,-21-20-32,1 20-96,-1 0-353,-19 0-672,-20 0-160,0-19-769,0 19-1569,-39 0-2147</inkml:trace>
  <inkml:trace contextRef="#ctx0" brushRef="#br1" timeOffset="-84184.98">20009 7769 1761,'-79'20'2434,"58"0"-672,1 0-769,2 19-192,18-19-577,18 20 224,2 0 449,21 0 128,-2-1-544,-19 1-161,20 20 161,-20-21 255,-1 1 161,1 0-96,-20-20-193,0 20-95,-20-40 31,-19 19 65,19-19-65,-39 0-191,19 0-225,-1 0-160,-18-19-288,39-1-129,-19 20-448,39-20-1153,-20 20-1537,40-20-4709</inkml:trace>
  <inkml:trace contextRef="#ctx0" brushRef="#br1" timeOffset="-83854.97">20466 7849 13196,'0'-40'1505,"20"20"-768,-20 20 416,0 0-416,0 0-513,0 20-96,-20 0 0,20 0-64,0 39 97,-20-19 95,20 20 0,-20-21-192,20 21 32,0-20 32,20 20-160,-20-21 0,20-19-32,0 20-352,-1-40-161,1 20-736,0-20-2018,0 0-5766</inkml:trace>
  <inkml:trace contextRef="#ctx0" brushRef="#br1" timeOffset="-83392.94">20843 7948 14029,'0'-20'769,"0"0"-705,0 20 32,-20 0 0,20 0-64,-21 20-32,3 0-32,-2 19 32,20 21 0,-20-20 32,20 20-32,20 0 32,0-21-32,-2 1 32,23-20 0,-1 0 32,-1-1 224,21-19 417,-21-19-32,1 19-97,1-40-160,-23 20-31,2-20-1,-20 0-192,0 1-160,-20-1-64,2 0-256,-23-19-192,-19 38 95,21 2 353,-21-1 160,21 20-96,-1 20-32,19-1-192,21 22 256,0-22 64,21 21-96,19 0 32,-1-20-64,1 0-128,19 20-96,-19-40-288,1 19-641,-3-19-1090,-18 0-2785</inkml:trace>
  <inkml:trace contextRef="#ctx0" brushRef="#br1" timeOffset="-83168.93">21359 8087 16399,'0'20'513,"20"-20"-449,0 0 1153,19 0-256,-19 0-385,21 0-448,-3 0-256,-18 0-544,21 0-706,-23 0-2209,-18 0-10250</inkml:trace>
  <inkml:trace contextRef="#ctx0" brushRef="#br1" timeOffset="-82982.92">21458 7948 11306,'20'39'2370,"-20"2"-1248,0-22 607,0 21-95,0 0-673,0 0-737,0 0-224,0-21-417,21 1-800,-21 20-1762,18-40-11530</inkml:trace>
  <inkml:trace contextRef="#ctx0" brushRef="#br1" timeOffset="-82592.89">21895 8047 18257,'59'-19'1153,"-59"-1"-256,21 20 448,-21 0-768,-21 0-417,1 20-160,-19-1-32,19 1 0,-20 20-161,40-20-63,-20 0-320,20 0 223,0-1 225,20-19 0,0 21-160,0-21-32,-20 0 127,20 19 97,-20-19-96,0 0 32,0 0 32,-20 0 32,0 0 32,0 20 160,20 0 0,0 0-64,0-20 32,0 20-64,0 0-64,20-1 32,20-19-192,-1 20-33,2-20 33,-1 0-577,-22-20-736,3 20-1250,-1-19-1761</inkml:trace>
  <inkml:trace contextRef="#ctx0" brushRef="#br1" timeOffset="-82353.88">22074 7849 14669,'20'0'385,"19"0"704,-19 19 1057,20 1-609,-20 20-416,19 0-448,1 20-289,-20-1-63,-1 1 95,1 0-352,-20-1-64,0 1-96,0 0-128,-20-21-129,-19-19-95,19 20-193,0-40-704,0 20-865,1-20-3748</inkml:trace>
  <inkml:trace contextRef="#ctx0" brushRef="#br1" timeOffset="-81921.86">22629 8226 13196,'20'-19'1698,"-20"19"-481,20-21 320,20 21-256,19-19-384,-18 19-288,18-20-321,1 20-416,-21 0 64,1 0-641,-20 0-1120,19 20-994,-39-20-2274</inkml:trace>
  <inkml:trace contextRef="#ctx0" brushRef="#br1" timeOffset="-81408.83">23364 7868 11723,'-21'-19'1345,"3"-1"-929,18 20 801,18-20-63,3 20-354,-1 0-383,0 0-353,19 0-32,1 0-385,0 0-800,-20 0-1986,-1 0-2722</inkml:trace>
  <inkml:trace contextRef="#ctx0" brushRef="#br1" timeOffset="-81186.81">23523 7809 2466,'-20'20'6470,"0"-20"-6374,20 20 352,0-1 1154,0 1-545,0 0-577,20 20-351,20-1-129,-21 2 0,21-2 32,-19 1 0,-1 0 64,-2-1 544,-18 1 770,-18-20-97,-23 0-416,21 0-225,-19 0-383,-1-20-257,0 0-64,1 0-449,19-20-800,-20 20-1506,40-20-4195</inkml:trace>
  <inkml:trace contextRef="#ctx0" brushRef="#br1" timeOffset="-80932.8">23959 7908 14477,'20'-40'256,"-20"40"-224,-20-19 961,20 19 128,-19 19-160,19 1-224,-20 20-128,20 0 127,-20 0-191,20 19-353,0-19-192,20 20-224,0-1-321,-1-19-159,1 0-546,0-1-831,0-19-1923,19 1-7559</inkml:trace>
  <inkml:trace contextRef="#ctx0" brushRef="#br1" timeOffset="-80573.78">24257 8028 10217,'0'-41'5541,"0"41"-5188,-19 21 544,-1-1 576,0-1-576,0 21-545,20 0-352,0 0 96,0 19-128,20-19-128,0 0-192,19-20 160,1 19 160,-20-39-65,19 0 1,1 0 160,-20 0-64,0-20-32,1-19-96,-21 19-192,0-20-641,-21 1-416,1-1 992,0 0 866,-20 0 224,21 20-129,-1 0 65,0 20-193,0 0-256,20 20-96,-20 0-96,40 0-416,0 0-673,0 20-737,19-21-1505,-19 2-2723</inkml:trace>
  <inkml:trace contextRef="#ctx0" brushRef="#br1" timeOffset="-80334.76">24495 7908 15630,'41'-20'865,"-21"20"320,19 20 993,1 0-448,-1 0-609,1 19-576,0 21-321,-1-20-160,-19 20-32,0 0-128,-20-1-385,-20-19-31,0 19 31,-19-19-544,-1 0-448,-19-21-97,-1 2-1633,1-1-10313</inkml:trace>
  <inkml:trace contextRef="#ctx0" brushRef="#br1" timeOffset="-79699.73">19930 8902 13516,'0'0'2178,"0"0"-1569,20 0-97,0 0 225,19 0 288,1-20-64,39 20-416,0 0-161,2 0-128,37-20 96,41 20-127,20 0-97,39 0-64,21 0-64,18 20 64,21-20-32,19 0-32,1 20 0,20-20-192,-20 20-161,-60-1 161,-39 2 192,-40-2 0,-21-19 32,22 20-32,-2-20 64,21 20 0,-40 0-32,-20-20 32,-19 0-96,-41 20 0,1-20-736,-60 0-738,0 0-704,-20 0-4708</inkml:trace>
  <inkml:trace contextRef="#ctx0" brushRef="#br1" timeOffset="-79144.7">22371 9359 15598,'21'0'833,"-1"0"-737,-20 0 256,-20 0-159,-21 0-33,-18 20-32,19-1-160,-19 1 0,-1 20 64,41-20 0,-1 0-32,0-1 0,40 2 0,0-1 32,19-20 0,1 20 0,-1-20-32,21 20 32,-40-20 0,-1 19-32,1 2 32,-20-2 32,-20 1 64,-19 20 0,19-20-31,-20 19 255,40-19-192,0 0 32,20 0 385,0 0 127,20-20-95,19 0-225,0 0 1,2 0-129,-22 0-224,1 0-609,-20 0-928,-20 0-2595</inkml:trace>
  <inkml:trace contextRef="#ctx0" brushRef="#br0" timeOffset="-75357.48">16852 8922 13773,'0'0'768,"0"0"-544,20 0 641,1 0 384,-1 0-31,18 0-386,23 0-575,-2 19-97,20-19-224,1 21 128,-21-2 0,20-19 0,1 0-96,0 0-32,-21 0-160,-19 0-257,-1 0-480,-19 0-352,-20 0-1410,-20 0-1473</inkml:trace>
  <inkml:trace contextRef="#ctx0" brushRef="#br0" timeOffset="-74975.46">17150 8684 9993,'20'0'641,"-40"19"-513,1-19 128,-1 20 385,-20-20 159,-19 20-447,19 0-257,-19 0-64,-2 0 640,2-1 578,-1 1-290,21 0-447,-1 0-193,20-20 33,1 20-1,19-20-96,0 20 0,19-1 97,21 2-97,19-2-32,1 21 0,-1-20-95,22 20-129,-22 0 0,20-21-353,-19 21-287,-21-20-321,1 20-897,-20-20-2402</inkml:trace>
  <inkml:trace contextRef="#ctx0" brushRef="#br0" timeOffset="-69333.13">19790 7391 15054,'-39'0'192,"19"0"-32,40 0-160,-20 20-32,20 20 32,19 0 64,2-1-32,17 22 0,22-2 64,0-19 225,-1 39 223,41-19-63,-21 19-33,39 0 0,-19 1-95,21 20-193,-2-1 64,21 0-128,-19 0 160,18 21-224,0-20 65,2 19 31,18-20 0,0 20 32,2 0-32,-1-19 32,-21 19-64,1-20 225,0 1 159,19 19-192,-19-20-95,-39-19-1,-2-1-64,-38-19 0,20 0-96,-1 0-32,0-1-96,20 1 32,-1-1-160,-37-19-161,-2-20-255,-20 20-193,-19-21-384,-20-19-897,-1 0-3588</inkml:trace>
  <inkml:trace contextRef="#ctx0" brushRef="#br0" timeOffset="-68691.11">23702 7451 6982,'20'0'449,"-20"0"191,0 0 1058,-20 0-161,20 20-31,-21-20-385,1 20-192,2 19-33,-23-18-95,1-2-256,-19 21-225,-1 20-192,-19 0-128,-21 39 32,-19 0 0,20 20 0,-19 1 0,-1-1 0,19-19 64,1 19 32,19-20 321,-20-19 192,1 19-1,0 0 161,0 20-128,-19-20-257,19 1-96,18-1-224,-18-19-32,40 19-32,-20-19 32,-2 19-32,2-19 33,20-1 127,-1-19 128,21-1 64,-21-19-63,41 20-161,-21-21 96,19-19-128,1 20-64,2-20-96,18 0-224,0-1-289,0 2-351,0-21-674,18 0-864,-18 0-3043</inkml:trace>
  <inkml:trace contextRef="#ctx0" brushRef="#br0" timeOffset="-58696.53">4902 13294 1633,'0'19'2498,"0"-19"-2049,0 0-33,0 0 1442,0 0-353,0 0-384,0 0-352,0 0-96,0 0-289,0 0 225,0 0-97,0 0 1,0 0-97,0 0 65,20 0 63,-20 0-63,19 0-193,1 0-32,20 0-96,-19 0-64,17-19-32,3 19-32,18 0 0,-19-21 0,19 21-32,1 0 0,-1 0 0,20 0 0,-18 0 0,-2 0 0,1 21 33,-1-21-66,0 0 33,1 0 33,-1 0-33,20 19 32,2-19-32,-22 0 32,20 0-32,2 20 0,18-20 32,-20 0 64,0 0-160,0 0 64,0 0 64,2 0-32,-2 0 0,20 0-64,-20 0 64,40-20 160,-19 20 192,-1 0 193,20 0-1,-20 0 1,1 0-97,-21 0-287,20 20 31,-20-20-64,-19 20 64,20-20-128,-22 0 0,-17 0 0,18 0 33,-39 0-65,0 0-193,-20 0-1568,0 0-2275</inkml:trace>
  <inkml:trace contextRef="#ctx0" brushRef="#br0" timeOffset="-44916.74">15423 3358 128,'0'-20'2722,"0"20"-960,-19-20-129,19 20 1,0 0 0,0-20-193,0 20-96,0 0-64,0-20-320,0 20-288,-20 0-193,20 0-191,0 0-65,0 0-192,-20 0 0,20 20-32,-20-20-32,0 20 0,20 0-128,-19 0-65,19 0 97,0 0-32,0-20-64,0 19-32,19 1-33,1-20 65,-20 20 32,20-20 32,0 0 160,0-20 32,-20 20 32,19-20 32,-19 1 0,0-1-32,0 0 64,0 0 1,0 0 127,-19 20-64,19-20-192,-20 0 0,0 20 96,0-19-64,0 19-96,1 0-96,19 19 0,-20 1 32,0 0-65,20 0-31,0 0 96,0 0-224,20 0-65,-20-1-191,20-19 95,-1 0 225,1 20 192,-20-20 96,20 0 64,-20-20-64,20 20 32,-20-19 32,0-1-32,0 0 32,0 20-96,-20-20 64,0 20 288,0 0-95,20 0-161,-19 0-32,-1 20-64,0-20-32,20 20 32,0 0 0,0-1 32,0-19 0,20 20-32,0 0 64,-1-20-32,1 0 32,0 0 64,-20 0 288,20 0-32,-20 0-223,0 0-33,0 0 128,0 0-32,0-20-96,-20 20-128,20-20-448,-20 20-481,20-19-256,0 19-289,0 0-928,-20 0-4068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24:55.48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1746 2841 8263,'-20'0'1314,"20"0"-418,-21 0 930,21 0-32,0 0-481,-20 0-512,20 0-257,20 0 161,-20 0-128,21 0 95,-1 0-255,0 0-97,-2 0-96,23 0-128,-1 0 32,-1 0-96,1 0 129,-1 0-226,1 0 33,1 0-64,-21 0-160,-2 0-417,2 0-159,1 0-65,-21 0-128,-21-21-705,21 21-1665,0 0-4164</inkml:trace>
  <inkml:trace contextRef="#ctx0" brushRef="#br0" timeOffset="360.02">2003 2721 11018,'0'0'737,"-20"0"-769,20 0 576,0 0 481,0 0 96,20 0-192,-20 0-513,20 0-127,0 0-1,21 21 32,-3-1-160,3-20-96,-3 20 1,3-1-33,-1-19-32,-21 0-32,21 19-33,-20-19-31,0 0 96,-20 0-32,0 0 32,0 0 128,0 21 129,-20-21-65,0 20 96,-20 0 289,21 20-33,-21-21-95,20 1-257,-1 0-160,3 0 64,18 0-256,-20 0-64,20-20-577,-20 19-929,20 1-2434,-21-20-5989</inkml:trace>
  <inkml:trace contextRef="#ctx0" brushRef="#br0" timeOffset="5125.29">17865 3556 10666,'20'0'3459,"-20"0"-3203,40-20 417,-20 20 192,19 0 128,1 0 128,19 0-513,2 0-480,-2 0-32,20 0 0,0 0 97,1 0-161,-1 0-32,-20 0-128,2 0-481,-22 0-384,1-19-897,0 19-3106</inkml:trace>
  <inkml:trace contextRef="#ctx0" brushRef="#br0" timeOffset="5514.31">19790 3497 16399,'0'0'0,"20"-20"-96,0 20 480,1 0 289,-1 0 384,39 0-448,0 0-577,1 0-129,19 0 97,-20 0 129,22 0-642,-2 0-160,0 0-544,-19 0-1377,-1 0-2115</inkml:trace>
  <inkml:trace contextRef="#ctx0" brushRef="#br0" timeOffset="5860.33">21616 3536 12972,'61'0'128,"-22"0"64,41 0 289,-1 0 415,0 0 802,0 0-641,-18-19-833,18 19-128,-20 0-96,-19 0-929,0 0-4612</inkml:trace>
  <inkml:trace contextRef="#ctx0" brushRef="#br0" timeOffset="8285.46">1685 4411 6886,'-39'0'5477,"39"20"-6598,0-20 1025,0 0 1313,21 0-32,-3 0-288,2 0-544,41 0-257,-22 0-32,21-20 0,-1 20-32,-19 0-96,19-20-353,-18 20-287,-3 0-674,3-20-608,-21 20-960,0-19-2596</inkml:trace>
  <inkml:trace contextRef="#ctx0" brushRef="#br0" timeOffset="8544.48">2043 4252 10666,'-40'0'64,"20"20"-192,20-20 672,0 0 769,0 19-160,40-19-608,-20 21-321,39-21-64,2 19 257,-2-19 159,-19 21-127,-1-2-161,1 1-128,0 0 0,-40 0 0,19 0 161,-38 0 223,-1-1-224,-20 1-95,1 0-97,-21 0-160,21 0-96,-1 0-641,-1-1-2146,23 2-6085</inkml:trace>
  <inkml:trace contextRef="#ctx0" brushRef="#br0" timeOffset="9229.52">4445 3815 12940,'-20'0'608,"20"0"-768,20 0 545,-20 0 704,20 0 160,0 0-673,0 0-384,19 0-159,-19-20-162,0 20-351,1 0-1058,-1 0-1376,-20-20-1795</inkml:trace>
  <inkml:trace contextRef="#ctx0" brushRef="#br0" timeOffset="9589.54">4386 3854 4612,'0'21'5733,"0"-2"-5733,0 1 545,0 20 608,20 0-416,-1 20-1,-19-1-287,0 0-225,0 21-128,0-1 96,0 21 673,0-21-288,0 1-161,0-21-192,0 0-128,0-18 0,20 18-64,-20-38-32,20 18 96,-20-19 193,20 20-1,-20-20-32,20 0 97,-1-1-385,1 1 320,0-20-320,0 20 128,21-20-64,-23 0-160,23 0-32,-21 0-129,18 0-191,-17 0-705,-1 20-1826,-20-20-6790</inkml:trace>
  <inkml:trace contextRef="#ctx0" brushRef="#br0" timeOffset="10672.61">10976 3815 12523,'0'0'96,"0"0"289,21 0 384,-21 20 159,20-20 418,-2 0-642,23 0-287,-21 0-161,19 0 32,1 0 33,0 0-225,-1 0 32,1 0-96,-20 0 0,1 0 0,-3 0 0,2 0-64,0 19 0,-20-19 0,0 0 32,21 21 64,-21-2 0,0 1 0,0 0 32,20 20-32,-20-1 0,0 2-32,18-2 0,-18 0 0,0 21 64,0 0-64,21 0 0,-21-1 65,0 21-97,0-21 0,20 1 64,-20 0-96,0-1 64,0 1-64,20-1 64,-20 1-64,0-20 192,0 0-256,0-1 256,0 1-320,0-20 96,0-20 160,-20 20 0,20-20 0,0 20 64,0-20 64,0 0-96,0 0 193,-20 0-321,20 0 96,-21 0 64,21 0-96,-18 0 0,-2 0-96,-1 0 128,-19 0-160,22-20 128,-23 20-448,1 0-801,-19 0-801,-1 0-3588</inkml:trace>
  <inkml:trace contextRef="#ctx0" brushRef="#br0" timeOffset="20714.18">1766 6398 672,'-20'0'1089,"20"0"192,-20 0 481,20 0 128,-21 0 288,21 0-416,-20 0-353,20 0 0,-18 0-128,-3 0-224,21 0-192,0 0-192,-20 0-385,20 0 97,0 0-97,0 0 256,20 0-159,1 0-257,17 0-32,-17 0-96,37 0 96,-17 0-96,18 0-96,-19 0-32,0 0-289,19 0-159,-18 0-33,-3-19-127,-18 19-450,1 0-896,-21 0-1024,0 0-4934</inkml:trace>
  <inkml:trace contextRef="#ctx0" brushRef="#br0" timeOffset="21067.2">2023 6219 11530,'0'0'513,"0"0"-962,0 0 898,0 0 800,20 20-64,-20-20-256,21 0-513,-1 21-191,-2-2-97,23 1 192,-1-20-160,-1 20-96,-19-1 0,20-19-64,-21 21 32,1-1 32,0-20-64,0 19 65,-20 1-33,0-20 64,0 20 0,0 0 0,-20-20 32,0 20-96,0 0 0,-19-1-32,19 1 0,-21 0-96,23 0-513,-2 0-704,0 1-2627</inkml:trace>
  <inkml:trace contextRef="#ctx0" brushRef="#br0" timeOffset="24064.37">3195 7173 352,'0'0'352,"0"0"-128,-20 0 1026,20 20 703,0-20-415,0 0-161,0 0-32,0 0 1,0 0 63,0 0-352,0 0-256,0 0-32,0 0-65,-20 0-159,20 0-257,0 0-128,0 0 64,0 0 1,0 0 63,0 0 0,0 0-96,20 0-96,-20 0 97,0 0-65,20 0-32,-1 20-32,-19-20 32,40 0-96,-20 0 64,19 0-32,1 0-32,1 0 64,-3 0-64,3 0 32,18 0-64,-19 0 96,19 0-64,-19 0 32,-20 0 0,19 0 0,-19 0 32,0 0-64,-20-20 0,21 20 96,-21 0-96,0 0 0,0 0-160,0 0-192,-21 0-353,21 0-384,0 0-1089,0 0-1665</inkml:trace>
  <inkml:trace contextRef="#ctx0" brushRef="#br0" timeOffset="29445.68">8138 5425 3267,'0'0'1217,"0"0"-64,0 0-96,0 0-192,0 0 768,0 0-63,0 0-129,0 0-544,0 20-128,20-1 31,-20 1-223,0-20-1,0 20-191,0 20-129,0-20-96,0 19-32,20 1-96,-20 1 64,-20 17-63,20 3 31,0-3-32,-20-17 32,20 18-64,0 1 64,-20-1-32,20 1-32,0-21 64,-21 21-32,21-20-32,0 0 0,0 0 0,0-1 32,0-19-32,21 0 0,-21 0 32,0-20-32,20 0 0,-20 20 32,20-20-32,-20 0 32,20 0-32,-20 0-32,19 0-32,-19 0-32,20 0-32,0 0 32,0 0 32,0 0 31,-1 0 33,1 0 0,0 0 0,0 0 0,0 0 0,19 0-64,-19 0 128,21 0-128,-3 0 64,3 0 0,18 0-32,-19 0 0,19 0 64,1 0-32,-21 0-32,22 0 32,-2 0-32,-19 0 0,-1 0 32,21 0 0,-21 0-32,21 0 0,-1 0 0,2-20-64,-2 20-32,-19 0 0,19 0 96,-19 0-32,-1 0 64,21 0-32,-40 0 32,19 0 0,2 20 0,-21-20 0,-2 0 32,2 0-32,1 0 32,-1 0 0,-20 0-32,20 0 0,-1 0 0,-19 0 0,20 0-32,-20 0 32,0 0 0,0 0 32,20 0 0,-20 0 32,0-20 0,0 20-96,0 0 64,0 0-32,0 0 0,0-20 0,0 20-32,0 0 0,-20-20 0,20 20 32,0-20 0,0 1 0,-20 19 0,20-20 32,0-1-32,0 2-32,0-21 0,0 21 0,0-22 32,0-18-32,-19 19 32,19-20 0,0 1 0,-20 19 320,20 0 64,0 1-223,0-1-33,0 1-96,0-2 32,0 2 0,0 0-64,0-2 0,0 1 32,0 21-32,0-21 0,0 20 0,0 0 0,0 20 0,0-20 32,0 20-32,0 0 32,-20 0 0,20-20-64,0 20 32,0 0-32,-21 0 0,21 0 32,-20 0-32,2 0 32,-2 0-64,-1 20 64,-19-20 32,21 0-32,-41 0 32,21 0 0,-41 0 32,1 0 96,-21-20 96,1 20 129,0 0-289,-20 0 0,19 0-64,-19 0 32,20 0-32,20 0 32,0 20-128,38-20 0,-18 20-288,39 0-641,0 0-929,20 0-2082</inkml:trace>
  <inkml:trace contextRef="#ctx0" brushRef="#br0" timeOffset="34118.95">16317 5464 2850,'19'0'897,"-19"0"-897,0 0 64,-19-19 288,19 19 1026,0 0 319,-20 0-768,20 0-576,-20 0-1,0 0-32,0 0-96,-19 19-160,-1-19-192,-19 0-192,-2 20 64,2-20 64,-1 0 224,1 0 128,0 0 128,19 0-96,-19 0-192,19 0 0,-1 0 0,23 0 32,-3 20 32,1-20-32,0 0 97,20 0-65,0 0 32,0 0 0,0 0 96,0 20-64,0-20-64,0 0-64,0 0 0,0 20 0,0-20 0,0 20 128,0 0 289,0-1 255,0 21-191,0 1-193,0-2-160,0 21 32,0-21-96,20 21 0,-20-21-32,20 1 0,-20 20 0,0-21-64,0 1 97,0 20-33,0-20 0,0-1 0,0 1 0,0-20 0,-20 19 32,20-18 32,0-1-32,0-1-32,20-19 32,-20 20-32,0-20 32,0 0 64,21 0 32,-21 0 0,18 0-31,2 0-65,-20 0 0,21 0 32,19-20-64,-22 20-32,23 0 0,-1 0 32,19 20-32,0-20 32,1 0 0,-1 0-32,22 20 0,-2-20 0,0 0 32,0 0-32,20 0-32,-20 0-128,2 0-257,18 0-223,-20 0-65,21 0 225,-21 0 223,0 0-223,1 0-33,-21 0 225,0 0 192,-39 0 64,21 0 32,-21 0 32,-2-20 160,-18 20 353,20 0-1,-20 0-63,0 0 127,0 0 33,0-20-129,0 20 1,-20 0-65,20 0-95,0 0-33,0-19-96,0 19 0,0-20 97,0-1 31,0 2-96,0-1-192,0 0 64,0-20-95,0-20-33,-18 21-33,18-21-63,-20 1 64,-1-1 32,21 1 64,0-1 0,-20 21-31,20-2 95,0-18 0,0 19-32,0 0-96,0 20-32,0-19-32,0-1-225,20 20 1,-20-20 0,0 21 256,0-1 64,0 20-32,0-20 64,0 20-32,-20 0-32,20 0 0,-20 0 0,1 0 0,-1 0 0,0 0 0,-20 0 0,-19 0 0,0 0 0,-22 0 96,2 0 0,-40 20 128,20-20 33,-39 0-65,18 20-32,1-1-128,0 1-128,40 0-1057,0 0-3011</inkml:trace>
  <inkml:trace contextRef="#ctx0" brushRef="#br0" timeOffset="37676.15">1586 8365 13869,'-19'21'544,"19"-2"-992,0-19 448,19 0 352,-19 0 417,20 0 0,20 20-417,-1-20-320,2 0 0,17 0 0,3 0-32,-2 0-128,1 0-289,-21 0-191,-19 0-417,21 0-801,-41 0-416,20 0-1634</inkml:trace>
  <inkml:trace contextRef="#ctx0" brushRef="#br0" timeOffset="37985.17">1983 8266 11723,'-19'-20'352,"19"20"-416,0 0-224,0 0 192,0 0 416,0 0-64,19 0-160,1 20 0,20 0-64,1 0 32,-3 0 32,23-1-96,-2 22 32,-19-22 0,-21 1-64,1 0 32,-20-1 193,0-19 319,-20 21 417,-19-1-96,19-1 0,-21-19-97,3 20-415,-3 0-257,21-20-64,2 0-289,-2 0-383,-1 20-1154,1-20-3395</inkml:trace>
  <inkml:trace contextRef="#ctx0" brushRef="#br0" timeOffset="38937.21">3333 9279 3555,'-20'0'7495,"1"0"-6983,19 0 449,-20 0 609,20 0 192,-20 0-417,20 0-705,20 0-544,-20 0 193,20 0 63,19-19-128,2 19 1,-3 0-97,23-20 64,-2 20 128,1 0-160,19 0 97,-20 0-257,2 0 32,-23 0-32,23 0 64,-22 0-128,-19 0-257,0 0-640,0 0-704,-20 20-1859,-40-20-9768</inkml:trace>
  <inkml:trace contextRef="#ctx0" brushRef="#br0" timeOffset="42880.45">9249 7591 800,'0'-21'2178,"-20"2"-704,20-2-161,-20 21-96,20 0 705,0-20-385,-19 20-448,19 0-224,0 0-160,0 0-97,0 0-223,0 0-65,19 0-160,-19 0 0,20 20-31,-20 1 255,20-2 0,-20 2-127,0 17-193,0 3 32,20 19-96,-20-21 32,0 21 0,0-1-32,0 1 0,0 0 32,0-1-32,0 1 32,0-1-32,0 1 32,0 0-32,0-1 0,0-19-32,0 0 32,0-21 0,0 22 0,0-22 0,0-19 0,-20 20 32,20-20-32,0 0 0,0 0 0,20 0 32,-20 0 0,0 0-32,0 0 0,21 0-32,-21 0 0,18 0 32,2-20 0,1 20 0,-1 0 0,0 0 0,19 0 32,1 0-32,0 0-32,-1 0 64,21 0-32,-1 0 0,0 0 0,22 0 0,-22 0 0,20 0 0,-19 0 0,19 20 64,0-20 128,1 0-32,-20 0-32,19 0-160,-39 0 32,19 0 0,0 0 32,2 0-64,-23 0 32,3 0 32,-1-20-64,-1 20 64,-19 0 0,0 0 32,0 0-64,-20 0 65,0 0-33,0 0-64,19 0-33,-19 0 1,0 0 0,20 0-64,-20 0 0,20 0 64,-20 0-64,20-19 32,-20 19-32,0 0-32,20 0 128,-20 0 64,0 0-32,0 0 64,0 0-64,0 0-32,0 0-32,0-20-97,0 20-63,0 0-64,0-21 128,0 21-96,19 0 127,-19-19 33,0 19 64,0 0 32,0 0 32,0-20 32,-19 20-64,19-20 32,0 20 0,0-19 32,0 19 1,0-21 31,0 1-32,19 1-32,-19-21-32,0 20 32,0-20-32,0 0 32,0 1 0,0-1 32,0-20-32,0 0 192,0 1 128,0 19-223,-19-19 31,19 19 160,-20 0-128,20 1-64,-20-1-64,20 20 129,0-1-1,-20 2-64,20 0-64,0-2-32,0 21 0,0-19-64,0-2 32,20 21-32,-20-20 32,0 20 0,0-19 0,0 19-32,0 0 32,0 0 32,0 0-64,0 0 0,0 0 0,0 0 0,-20 0-32,20 0-32,-20 0 32,1 0 64,-1 0 0,-20 0 0,1-20 32,-1 20 0,-39 0-32,18-20 32,-38 20 64,0-20 96,-21 20 32,3-20 64,-23 20-127,1-20 63,21 20 256,-2 0-95,41 0-385,-1 0-64,21 20-641,18 0-288,21 0-416,20 0-1474,0 0-3235</inkml:trace>
  <inkml:trace contextRef="#ctx0" brushRef="#br0" timeOffset="44222.52">10043 8743 4964,'20'0'3620,"-20"-20"-3012,0 20 513,0 0 865,0 0-544,0 0-962,0 20-160,0 0 129,0 0 127,0 0 65,20 19-225,-20 1-256,0 0-64,0 0-96,0-1 0,0 1-192,0-20-224,0 0-417,0-1-672,21-19-1186,-21 0-2722</inkml:trace>
  <inkml:trace contextRef="#ctx0" brushRef="#br0" timeOffset="44611.55">9885 8902 14093,'0'20'865,"0"-1"-993,0-19-1,0 0 770,0 0 993,0 0-930,0 0-480,0-19-127,0 19-162,20-20 65,-1 0 0,-19 20-192,20-20 160,0 0 0,0 0-32,0-19 64,-1 19 0,1 0-32,0 0 0,0 0 64,1 20-64,-21-19 0,18 19 32,2 0 0,-20 0 64,20 0-96,-20 19 96,21-19-64,-21 20 0,0 0 0,20-20-96,-2 20-256,3-20-705,-1 20-1153,0-20-1730</inkml:trace>
  <inkml:trace contextRef="#ctx0" brushRef="#br0" timeOffset="47013.68">16654 7629 1761,'0'-19'1858,"0"19"-1217,-20-19 640,20 19-545,-19-21 321,19 21-32,0-19-128,0 19-160,0-21-64,0 21-33,0 0-416,0 0-320,0 21 160,0-2 97,0 21 319,19 0 97,-19 0-289,0 19-96,0 1-96,20-1 0,-20 1 0,0 20-64,0-21 32,0 21-32,0-20-32,0-1 0,0 1 0,0-21 64,0 21-64,0-21 32,0-18-64,0-1 64,0-1 33,20 1-65,-20 0 64,0-20-32,0 0 32,20 0 32,-20 0-32,0 0 32,0 0 32,20 0 224,-20 0 129,19 0-129,1 0-192,0 0-32,0 0-96,19 0 33,22 0-65,-21 0 0,39 0 32,-20 0-32,20 20 0,1-20 0,20 0 0,-21 0 0,20 0 0,0 0-97,0-20-287,1 20 192,-21 0 160,0-20 0,1 20 32,-1 0 0,1-20 0,-22 20 0,23 0 0,-42 0-32,1 0 32,-20 0 32,-1 0-32,-19 0 32,20-19 0,-20 19 256,0 0 289,0 0-97,0 0-127,-20 0-97,20 0-96,0 0-160,0 0 64,0 0-32,0 0 32,0 0-32,0 0 32,0 0 0,0 0 0,0-20 32,0-1 33,-19 2-97,19-1 192,0 0-32,0-20-128,0 1 32,0-1-128,0-20 0,0 1 0,0-1 0,0-19 32,0 19-64,0-20 64,-20 21 32,20-1-128,0 1 64,-20 19 64,20 20-32,0-1 160,-20 21-32,20-19-160,0 19 128,0 0-96,0 0 0,0-19-64,0 19 0,20 0 0,-20 0 64,0 0-64,0 0 32,0 0 32,-20 0 32,0 0-64,1 0 64,-21 19 32,-1-19-64,-38 0 64,0 0 160,-20 0 65,0 0 63,-41 0 32,21 0 97,-19-19-97,-2 19-288,21 0-96,1-21-64,19 21-128,18 21-865,23-21-449,-3 19-992,22 0-2370</inkml:trace>
  <inkml:trace contextRef="#ctx0" brushRef="#br0" timeOffset="49337.82">3234 12379 5541,'0'0'576,"0"0"-544,0 0 32,-20 0 1154,20 0 95,0 0-801,0 0 289,0 0 320,0 0 128,20 0-160,-20 20-480,0 0-321,0-1-192,0 22-32,0-2 0,-20 21-32,20 19 32,0 1-96,0 0 32,0-2 0,0 3 0,0-22 0,0 1-32,0-21-128,20 21-64,-20-20 32,0-21 128,0 22 96,0-22-32,0 1 0,0-20 128,20 0-32,0 0-96,0 0-96,-1 0-224,21 0 63,19 0-63,-18 0 224,38 0-192,-19 0-385,-1 0 0,20 0 161,-18 20 256,-3-1 224,22-19 64,-40 21 0,19-21 96,1 0 96,-40 0 160,19 20 97,-19-20 192,0 0 319,-20 0 1,0 0-384,0-20 0,0-1-33,0 2-192,-20-21-159,20 0-129,0-19 32,-20-1-96,20 1-32,0-21-64,0 21-96,0-21 0,0 0-129,0 1 65,0 19 160,0 1 32,20 19 32,-20 21 0,0-2 0,0 2-32,0 19 32,0-20 32,0 20 32,0 0 128,-20-20-128,20 20 64,-20 0 33,1 0-65,-21 0 0,0-21 224,-19 21-128,0 0-128,-2 0 32,-18 0-96,0 0-128,-1 0-320,1 0-705,0 0-1185,20 0-898</inkml:trace>
  <inkml:trace contextRef="#ctx0" brushRef="#br0" timeOffset="49807.84">1270 12399 11851,'-61'20'672,"41"-1"97,20-19-417,0 0 737,20 0 225,0 0-610,21 0-383,18 0-257,0 0-64,1 0 0,19 0-64,-20 0-257,1 0-159,-1 0-385,2 0-96,-43 21-256,23-21-513,-41 0-576,0 0-4612</inkml:trace>
  <inkml:trace contextRef="#ctx0" brushRef="#br0" timeOffset="50073.86">1626 12319 9737,'-20'0'704,"20"0"-319,20 20 512,0-20 96,19 0 128,-19 21-289,21-21-511,-3 19-257,23-19 96,-22 20 128,1 0-256,0-1 0,-21 2 64,1-1 161,0 0 223,0-1 97,-20 21-225,-20-20-128,0 20-128,-19-20 128,-1-1-160,-19 1 65,19 0-161,-19-20-385,-2 20-960,23 0-2275</inkml:trace>
  <inkml:trace contextRef="#ctx0" brushRef="#br0" timeOffset="52124.98">13855 11526 6085,'21'0'1474,"-21"-21"-642,0 21 706,0 0 31,0-19-319,0 19-322,-21 0-223,1-21-224,20 21-193,-20 0-64,-19 0-64,19 0-96,-40 0 0,21 0 0,-22 21-64,-18-21 64,0 0-32,0 0 65,-20 0-33,0 0 96,0-21-64,-1 21-32,1 0-64,-2-19 0,2 19 64,0 0 32,40-21-32,0 21-32,-1 0 0,21-19-32,19 19 32,0 0-64,-1-20 32,21 20-64,0 0-64,0 0-96,0 0-193,0 0 289,0 0 32,0 0 64,0 20-32,0-1 64,0 2 0,0-2 32,-20 21-64,20 0 32,-18 20-32,-2-20 32,-1 19 0,1 20 0,20-19-32,0 20 64,0-21-64,0 21 32,20-21-64,-20 1 96,21-21-32,-21 21 32,0-21 128,0 2 0,0-22-64,0 21-64,0-21 1,0-19 31,0 21-64,20-21 64,-20 0 0,18 20-128,23-20 160,-1 0-64,-1 0-32,1 0 0,19 20 0,1-20-32,-1 0 64,20 19-64,0-19 32,22 0 32,-2 0-32,19 0 0,2 0 32,-1-19-32,-20 19 0,21-20-32,-1 20 32,-20 0-64,0-20-128,-20 20 95,-20 0 97,-38 20-32,-1-20 32,0 0 32,-20 0 129,0 0 191,0 0 128,20 0 1,-20 0-129,0 0 0,-20-20 97,20 20-97,0-21-63,0 2-97,0-1 32,0-19-128,0-2-64,0-18 64,-20-1-160,20 1 128,-20-20-96,20-1 0,-21 0 160,21 21-64,-18-1-96,18 1 96,-20 19-96,20 1 64,-21-1-32,21 20 0,-20 0-64,20 0-192,0 20-224,0-19-289,0 19-288,0 0-833,-20 0-2210</inkml:trace>
  <inkml:trace contextRef="#ctx0" brushRef="#br0" timeOffset="53907.08">20703 11406 5188,'-158'0'1762,"59"0"192,0 0-385,-1 0-127,1 0-97,0-20-224,20 20-288,-2 0-257,22 0-447,19 0-129,21 0 0,-1 0-32,0 0-33,20 0 33,0 20-32,0-20 32,0 0 32,0 0 0,0 19 32,0-19-32,0 0 0,0 21 0,0-2 64,0 2 65,-20-2-65,20 2 64,0 18-32,0 1 0,0 19 64,0 1 96,-20-1 1,20 1 31,0-1-64,0 0-160,0 22-64,0-22-32,20 1 32,-20-1 32,0 1-32,0-1-96,0-19 192,20 0-32,-20-21 192,0 2-127,20-1-97,-20-20 32,0 0-32,0 20-64,0-20 0,20 19 32,-20-19-32,19 0 32,1 0 32,0 0-161,1 0 1,-1 0 128,18 0-64,23-19 160,-2 19-256,0-20 160,1 20 64,39 0-64,-19 0-128,19 0 352,0 0-224,0 0 0,0 0-128,21 0 128,-21 20-32,0-20-96,-20 0 64,21 19 0,-20-19 0,-21 0 64,0 0 64,-19 0-96,1-19 96,-23 19-32,-18-20 0,20 20 64,-20-20 128,0 20-31,-20-21-65,20 21 0,0 0-96,0-19-64,20 19 32,0-20 32,1 0-32,-1 20-32,-2-40 128,3 20 96,-1-19 289,0-1-161,-20-19 32,20-1-64,-20-19-223,-20-2-1,0 3-481,0-2 770,-1 1-642,3 19-159,-2-19 256,20 39 192,-21 0 64,21 0-128,0 21 32,-20-2 32,20 21 32,0-19-96,0 19 0,0 0-33,20 0 33,1 0-32,-21 0 96,20 0 0,-20 0-32,-20 0-64,-21 0 32,3 0 160,-43 0 128,-18 0 129,-19 19 127,-22-19 65,-19 0 127,1 0-447,-1 0-65,20 0-224,-1 0 128,41 0-321,0 0-543,40 21-1122,19-21-2338</inkml:trace>
  <inkml:trace contextRef="#ctx0" brushRef="#br0" timeOffset="61423.51">21916 5166 2146,'-21'0'7623,"1"0"-7335,20 0-32,0 0-96,0 0 97,0 0 63,20-19 64,19 19-288,2 0-64,-1-21 161,-1 21 319,1 0-256,-1 0-256,21 0 32,-21 0-288,1 21 32,0-21 192,-1 19-32,2-19 32,-21 20 64,-2 1 0,2-2 32,-20 1 288,0 19-95,0-18-97,0 18-64,0-19-128,-20 20-64,20 0 64,0-21-32,0 21 96,0 0-64,0 19 128,0 1 256,0 0 96,0 0-191,0-1 223,0 20 129,-18 1-225,18-1 96,18 1-63,-18 20 31,0-1-256,20 0-63,-20 0 31,21 0 32,-21 1-64,20-1 0,-20-19 128,20 19-159,-1 0 95,-19 1 0,20-1 32,0-20-32,0 20 129,-20-18-225,20-2 160,-20 0-256,19 1 32,21-21-64,-20 1 64,21 0-64,-3-1 32,23-19-64,-22 0 96,21-1-64,-21 1-96,21-20 160,-21 20-64,1-20-64,-20-20 96,19 20 32,1-20 0,-19 0-192,-3 0 192,2 0-161,-20 0 33,0-20 160,0 0-320,0 20 96,-20-20 192,2 0-128,-23 0 32,21 20 160,0-19-192,-19 19 0,19 0-321,-20-21 97,21 21 32,-1 0 192,0 21 32,0-21 32,-19 19 128,39 1-96,-40 20 0,40-20 0,-20 19 0,20 2 0,-21 18 0,21-19-32,0 19 64,0 1-32,0-1 96,0 1-32,0 20 64,-18-1-64,18 1 32,0 19-64,-20-20 32,20 21-160,0-1 513,0-20-257,0 20 128,0 1-64,0 0 97,0-1-129,20 20-32,-20 1 96,0-21-320,0 20 96,0-20 96,0 21-192,0-20 224,-20 19-320,20-20 256,0 20-64,0-20 32,20 21-32,-20-21 0,0 0-64,18 1 128,-18-20-192,0 19 128,0 0 0,21 0-64,-1 1 0,-20-1 64,20 0-128,-20-20 0,20 21 96,-20-40-32,0-1 64,19 1-32,-19-21 0,0 21 96,-19 0-128,19-1 32,0 1 32,-20 0-64,20-21 64,-20 0 32,20-18-64,-20-1 32,20 20 32,-21-21-64,3-19 32,18 20 0,-20 0-32,-1-20-128,1 0 64,-18 0 64,17 20 32,-19-20-96,0 0 64,1 0-352,-21 0-737,1 0-673,-20 0-4099</inkml:trace>
  <inkml:trace contextRef="#ctx0" brushRef="#br0" timeOffset="66084.77">4267 7074 7879,'-21'0'1377,"21"0"-672,0 0 576,0-20 321,0 20-385,0 0-448,0 0-353,21 0-64,-1 0 33,0 0 63,19-20-128,1 20-192,19 0 33,1 0-1,-1 0 0,40 0-32,-20 0-96,41 0 64,-1 0-128,1 0 64,-1 0-128,-20 0 192,0 0-96,1 0 0,-21 0 0,-20-20-32,1 20-160,-40 0-128,-1 0-65,1 0-255,-20 0-866,-20 0-3074</inkml:trace>
  <inkml:trace contextRef="#ctx0" brushRef="#br0" timeOffset="67540.86">3214 7272 128,'0'0'3939,"-19"0"-3939,19 0 96,-20 0 1122,0 0 767,20 0 194,-20 0-770,20 0-512,-20 0-225,20 0 321,0 0-128,0 0-224,0 0-353,0 0-256,20 0 64,0 0 32,0 0 0,19 0-96,21 0 129,-1 0-97,2 0-32,18 0-32,-20-19 64,20 19-64,-19 0 0,-1 0-96,-19 0 0,1 0-161,-3 0-223,-17 0-161,-21 0-640,-21 0-1410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26:17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6986 1928 9833,'0'0'1761,"0"0"33,0 0-352,0 0-482,0-20-127,0 20-288,20 0-193,0 0-288,0 0-64,19 0 32,-19 0 64,21 0 0,17 0-192,-17 20 224,18-20-64,1 0 33,-1 0-162,-19-20 1,19 20-96,-39 0-384,19-21-769,-19 21-1058,-20 0-992,20 0-2242</inkml:trace>
  <inkml:trace contextRef="#ctx0" brushRef="#br0" timeOffset="433.02">7146 1708 10570,'0'0'192,"20"0"-288,-20 0 64,0 0-65,0 0 162,-20 0 31,20 0-64,-21 20-32,21-20 96,-20 20-32,0 0 64,-19-20 32,19 20 32,-20 1-32,20-2 193,-19 0 63,-1-19-64,19 21-223,21-2 31,0 2 448,0-1 65,21-1-129,-1 1-223,39 0-193,1 0 0,-20 0-64,19 19-64,-18-19-641,-3 0-1537,-17 0-4196</inkml:trace>
  <inkml:trace contextRef="#ctx0" brushRef="#br0" timeOffset="4022.23">7939 3239 1249,'0'0'2146,"-20"0"128,20 0-128,0 0-577,-20 0-480,20 0-320,0 0-32,20 20-97,-20-20 225,40 0-128,-1 0-225,22 0-191,-2 0-161,40 0 96,0 0-128,20-20 64,21 20-31,18-20-33,-18 20-64,18 0 0,1-20 0,-21 20 32,-18 0 32,-1 0 0,-40 0-64,0-21-64,-38 21-64,-1 0-192,-21 0-481,-19 21-928,0-21-1410,0 0-5509</inkml:trace>
  <inkml:trace contextRef="#ctx0" brushRef="#br0" timeOffset="9754.54">7820 3298 1633,'0'0'1121,"-20"0"-256,20 0-128,0 0 320,0 0 768,0 0-351,0 0-609,0 0-97,0 0-31,0 0-128,0 0-193,0 0-256,0 0-128,0 0 96,0 0 129,20 0 63,20 0-32,-1 0-96,1-20-96,1 20-64,18 0 0,-19-19 0,19 19 0,0 0-64,1 0 64,-1-20-32,1 20-32,20 0 0,-1 0-96,0 0 0,1-20 96,-1 20 64,0-20-64,1 20-32,-20 0 64,-21 0 0,21 0 0,-21 0 0,21 0 0,-1 0 0,0 0 0,2 0 32,-23 0 224,23-21 33,-2 21 191,1 0-288,-21 0-96,1 0-32,1 0 65,-23 0-97,23 0-32,-1 0 0,-21 0 0,1 0 0,20 0 96,-20 0-64,-20 0-96,19 0-897,-19 0-1698,0 0-6277</inkml:trace>
  <inkml:trace contextRef="#ctx0" brushRef="#br0" timeOffset="14899.84">2797 2523 1057,'0'0'1857,"0"0"-415,20-20-449,-20 20-33,0-20 97,0 20 33,0-19-194,0 19 33,0 0-224,0 0-417,0 0-256,-20 0-192,1 0 64,-1 0-32,-20 0 96,1 19-32,-1 1-64,-1-20-321,-18 20 33,1-20 320,-3 20 32,2 0 64,19-20 0,1 20-32,19-20 32,0 19-64,20 1 32,-20-20-33,20 0 1,0 21 64,20-2 64,0 1 65,-20 0-33,20-1-32,-1 2-96,1 19 64,-20-2-32,20 3 64,-20 19-64,0-21 0,0 41 0,0-21 32,0 1 64,0 0-96,0-1 32,0 21 32,0-21 96,0 1 96,-20 19-63,20-19 255,0 0-96,0-21-95,0 21 159,0-20-32,0-1-63,20 1-129,-20 0-64,20-20 192,0 0 161,-20 0-65,19-1-128,1-19-159,0 20-65,0-20 0,1 21 64,17-21 64,3 0 0,18 19-160,-19-19 0,-1 20-96,1-20-512,0 0-1667,-1 0-4483</inkml:trace>
  <inkml:trace contextRef="#ctx0" brushRef="#br0" timeOffset="15887.9">6629 4132 7623,'0'0'1057,"0"0"-961,0 0 0,20 0 384,-1 0 353,1 0 416,0 0-320,39 0-576,-18 0-65,38 0-96,-19 0-32,19 0-32,20 0-96,-20-19 32,21 19-64,-21 0 32,20-20 32,-39 20-64,-1 0-320,-18 0-1089,-21 0-3364</inkml:trace>
  <inkml:trace contextRef="#ctx0" brushRef="#br0" timeOffset="18320.04">15562 4113 800,'0'0'128,"-20"0"513,20 0 736,0 0 481,0 0 544,0 0-480,0 0-609,0 0-63,0 0 223,0 0-224,0 0-448,0 0-289,20 0-127,0 0-129,39 0-64,2 0-96,18 0-64,20-20 0,0 20 0,21 0-32,18-20 0,1 20 0,19 0 32,2-19 64,-2 19-96,22 0 0,-22-21 65,20 21-33,-38 0-32,-2-20 64,-19 20-32,1 0 64,-41 0-96,1 0 0,-41 0-64,-19 0-769,0 0-1409,-40 0-2467</inkml:trace>
  <inkml:trace contextRef="#ctx0" brushRef="#br0" timeOffset="22848.3">12962 4132 6726,'0'0'1025,"0"0"-737,0 0 737,0 0-32,0 0 801,19 0-257,21 0-832,1 21-481,18-21-128,-1 0-32,23 0 32,18-21 96,1 21 1,-1-19 159,0 19 0,0-20-95,-20 20-257,-38 0-929,-3 0-4036</inkml:trace>
  <inkml:trace contextRef="#ctx0" brushRef="#br0" timeOffset="26463.51">19989 1033 4772,'-19'0'1249,"19"0"257,-20 0-225,20 0-384,0 0 192,0 0-224,0 0-289,0 0 289,0 0 0,20 0-449,-1 0-320,21 0-128,-20 0 32,19-20-160,1 20-256,-20 0-193,0 0-416,-1 0-480,1-19-1410,-20 19-4899</inkml:trace>
  <inkml:trace contextRef="#ctx0" brushRef="#br0" timeOffset="27096.54">19889 1073 5509,'-18'20'288,"18"-20"449,0 0 256,0 0-737,0 0 545,0 0 95,0 0-607,0 20-97,0-20 64,18 19 193,-18 21-129,20-20-160,-20 40 0,0-21 32,21 22 33,-21 17 31,20-18-96,-20 39-128,20-19 0,-20-1 0,0 41 32,0-1 0,0 0 0,0 0-32,19-20 32,-19-19 32,0-1-31,0 1-33,20 0 64,-20-2-64,0 21 96,0-18 288,0-2-31,0 0-193,0-18-32,-20 18 0,20-19 128,0-21 129,0 21-161,0-20-64,-19 19 0,19-19 0,0 19-159,0-19 31,0 19-32,0 1-64,0 0 64,0 0-64,0-20 96,0-1 416,0-19-31,0 20-129,0-20-128,19-20-96,-19 19 64,0-19-128,0 20-32,0-20-32,0 0-96,0 21 96,20-21 32,-20 0 0,0 19 32,20-19 32,0 0 160,-20 0-31,39 20-161,-19-20 0,0 0-128,20-20-65,-21 20-191,21 0-929,-20-19-1634,1 19-4932</inkml:trace>
  <inkml:trace contextRef="#ctx0" brushRef="#br0" timeOffset="27833.59">20604 1073 10025,'0'-21'1281,"0"2"353,0 19-353,0 0-704,0-20-289,0 20-352,-19 0-96,19 20 31,-20-1 33,0 2 32,20 19 64,-20-1-64,20 1 96,20 20 0,0-21-32,0 1-32,-1 0 64,21-1 96,1-19-31,-3 1 127,3-2 96,18-19-64,-19-19 33,-20-2-33,-1 1-32,1-19-192,-20-1-32,-20 0-64,1 1 0,-1-1 0,-20 0 32,-19 20 64,18 0 0,3 1-64,-3 19-64,1 0-64,21 0-1,19 19 65,0 1 128,0 0 64,39 0-31,1 0-33,-1 0-32,2 0-193,-1-1-383,19-19-1570,-19 20-3075</inkml:trace>
  <inkml:trace contextRef="#ctx0" brushRef="#br0" timeOffset="28020.6">21140 1271 11402,'21'20'737,"-21"0"288,0 0 288,0 1-224,0-2-416,20 1-321,-20-1-256,0 1-544,20 20-1410,-20-20-2210</inkml:trace>
  <inkml:trace contextRef="#ctx0" brushRef="#br0" timeOffset="28647.62">20703 1809 1761,'-18'-21'11755,"-3"21"-11498,1-20 351,0 20-416,0 0-224,1 0 224,-1 0-63,20 20-129,-20 1 32,0-2 32,20 21 128,20 0-128,0-1-64,19 1 0,1 0-192,1-20 32,-3-20 96,3 19 31,-3-19 130,3-19-1,-21 19 64,0-20 32,-1 0-32,-19 0 64,0-20-63,-19 21-161,-1-1-33,0-1-31,0 2 161,-1-2 159,-17 2 320,-3 19-63,3-19-193,17 19-288,-19 19-32,20-19 0,20 19 0,0 2 64,0-2-64,40 2-416,19-1-481,-18 19-641,17-19-1472,-17-20-4678</inkml:trace>
  <inkml:trace contextRef="#ctx0" brushRef="#br0" timeOffset="28900.65">21041 1967 6598,'41'0'5189,"-3"20"-4837,-18-20 1346,1 0-1346,19 0-416,-40 0 128,0 20-32,0-20-128,0 20 160,0-20 128,-20 20 289,20-1-161,-20 1-192,20-20-32,0 20 32,0-20 64,20 20-96,0-20-63,-1 0-194,-19 0-351,20 20-962,-20-20-2113</inkml:trace>
  <inkml:trace contextRef="#ctx0" brushRef="#br0" timeOffset="29094.66">20784 2404 15086,'0'20'128,"0"-20"-352,0 0 320,0 0-993,0 0-1153,0 0-288</inkml:trace>
  <inkml:trace contextRef="#ctx0" brushRef="#br0" timeOffset="29210.67">20784 2503 256,'0'20'7975,"0"-20"-9224,0 20-865,0-20-1569</inkml:trace>
  <inkml:trace contextRef="#ctx0" brushRef="#br0" timeOffset="29348.67">20802 2622 2882,'0'21'3844,"0"-21"-3716,0 0 160,0 19 1,0-19-770,0 0-1152</inkml:trace>
  <inkml:trace contextRef="#ctx0" brushRef="#br0" timeOffset="30112.72">20744 2801 224,'0'-19'9417,"0"-1"-9033,-21 20 128,21 0 834,-20-20-706,2 20-319,-3 0 31,-19 20-192,20 0 160,1-1 289,-1 21-129,20 0-255,0-20-65,0 19-96,20 1 32,19-20-64,1 20-128,-1-21 0,2-19 0,-1 20 192,-1-20 224,1-20 161,-1 1-129,-19-1 0,0 0-63,0 0-33,-20-20 0,-20 1 0,0-1-160,0 20 65,-19-20-33,-1 21 160,1 19-96,-1 0-32,19 0-224,1 0 64,2 0 0,18 19-224,18 0 160,2-19 32,21 21-224,-3-1-289,23 0-608,-22-20-801,-19 20-1025,20 0-4868</inkml:trace>
  <inkml:trace contextRef="#ctx0" brushRef="#br0" timeOffset="30306.73">21161 2980 10345,'20'40'225,"-20"-40"767,20 20 642,-20-1-481,0 1-64,19 0-608,-19-20-481,0 21-801,20-21-1345,-20 0-2627</inkml:trace>
  <inkml:trace contextRef="#ctx0" brushRef="#br0" timeOffset="30436.74">21181 2861 15118,'0'0'448,"0"0"-1569,20 0 769,-20 0-1314,19 0-3619</inkml:trace>
  <inkml:trace contextRef="#ctx0" brushRef="#br0" timeOffset="30883.76">21578 2980 9705,'20'0'1313,"-20"-20"-192,0 20 1025,18 0-833,3 0-32,-1 0-416,0 0-448,19 0-353,-19 0-32,0 0-256,0 0-705,-20 0-1025,20 0-1409,-20-20-1826</inkml:trace>
  <inkml:trace contextRef="#ctx0" brushRef="#br0" timeOffset="31055.77">21616 2861 8584,'0'0'1473,"0"20"-128,0 0 1346,0 0-737,0-1-641,0 21-416,0-20-673,21 20-224,-21-21-384,20 1-385,0 0-929,0-20-2786</inkml:trace>
  <inkml:trace contextRef="#ctx0" brushRef="#br0" timeOffset="31475.8">22133 2861 16463,'40'-20'961,"-20"-1"-481,-20 21 770,0 0-930,0 0-256,-20 0 64,-20 0-672,21 21 736,-21-1-224,20 0 32,20 0-64,-21 0-32,21-20 32,0 19 32,21 1-129,-1-20-159,0 20 0,0 0 256,-1-20 32,-19 0-96,0 20-33,0-20 65,0 20 64,-19-20 224,-1 19 97,-20 1-33,40 0 64,-21 1-224,21-21 97,0 19-193,0 1 96,21-20 32,19 0 64,-20 19-32,19-19-160,-19 0-256,0 0-353,0 0-608,-20 0-2146,0 0-6278</inkml:trace>
  <inkml:trace contextRef="#ctx0" brushRef="#br0" timeOffset="32045.83">20843 3318 9320,'0'0'2435,"0"0"-1571,20 0 898,-20 0-321,0 0-800,0 0-545,20 0-256,-20 20-1474,19 0-2113,-19-20-4645</inkml:trace>
  <inkml:trace contextRef="#ctx0" brushRef="#br0" timeOffset="32182.84">20902 3497 3875,'0'20'6470,"0"-20"-6374,0 0 545,0 0-289,20 19-672,-20-19-1698,0 0-5925</inkml:trace>
  <inkml:trace contextRef="#ctx0" brushRef="#br0" timeOffset="32304.84">20942 3577 11146,'0'19'865,"0"-19"-1153,0 0 448,20 0-192,-20 0-1025,20 0-2082</inkml:trace>
  <inkml:trace contextRef="#ctx0" brushRef="#br0" timeOffset="32874.88">20823 4013 10473,'0'-19'1634,"0"-1"-2211,-21 0 1090,21 0 1024,0 20-384,-18 0-448,-2 0-705,20 0-224,-20 20 192,20 0 32,0 19 0,0-19 32,20 20-32,0-20 128,-2 19 0,23-18-64,18-2-160,-19-19 0,0 20 64,-1-20 64,22-20 64,-23 20 0,-18-40-32,1 21 0,-1-1-32,-40-19 0,20-2-224,-41 2 0,23-1 192,-43 20 288,2 0 289,-1 1-161,21 19-256,-1 0-64,-1 0 1,41 19-1,0 1-64,0 0 128,21 0 32,19 0-192,-1 0-96,1-1-192,0 1-321,-1 1-800,1-2-2371</inkml:trace>
  <inkml:trace contextRef="#ctx0" brushRef="#br0" timeOffset="33176.89">21300 4212 4452,'0'40'4804,"0"-40"-3747,0 20 609,0-20 768,0 0-448,0-20-961,19 0-833,-19 0-192,20 0-32,0 0 0,0 1 64,0-2-64,-20 2 96,19 19 321,-19 0 127,20 19-64,-20 2 129,20-2-321,-20 1-128,20 0-128,1 20-384,-21-40-865,18 20-737,2-20-5125</inkml:trace>
  <inkml:trace contextRef="#ctx0" brushRef="#br0" timeOffset="34259.95">22193 1073 9961,'0'-21'737,"-20"21"608,20 0 128,0 0-576,0 0 224,0 0-64,0 0-480,20 0-193,-20 0 0,20 0-31,-1 0-289,1 0-32,20 0-32,-1 0-64,1 0 160,1 0-64,18 0-96,-19 0 64,-21 21-64,21-21 32,-20 0-32,19 20 0,-19 0 0,-20-1 0,20 21 64,-20-20 0,0 20 0,0 19 32,0-19-32,0 20 0,0 19 0,0 1-96,0-1-65,-20 20 65,20 20 64,-20-19-32,20 19 0,-19-19 192,19-1 449,-20 0-193,20-19-384,0 39 32,-20-20-32,20 1 256,0-1 321,0 0-289,0 0 1,0-19 63,20 0-32,-20-1-320,20 1 64,-20-1-32,0 0 32,0-19 32,0 20-64,19-21 32,-19 21-31,0-41 63,0 21-64,0 0-64,0-21 64,0 21 0,0-40 0,0 19-32,0 1 0,0-20-32,0 20 64,0-20-32,0 0 64,0-1 32,0 2-128,0-2 32,20-19 64,-20 0 0,0 21 32,0-21-32,0 0-32,0 0 160,0 0-160,0 0 64,-20 0-64,20 0-32,-19 0 32,-1 0 33,0-21-258,20 21-479,-20 0-770,0 0-576,1 0-1056,-1-19-3268</inkml:trace>
  <inkml:trace contextRef="#ctx0" brushRef="#br0" timeOffset="37712.15">2619 4232 6598,'0'0'320,"20"0"-352,-20 0 480,0 0 321,0 0 1089,0 0-353,0 0-672,0 20 96,0-20 512,0 0-223,-20 0-866,20 0-192,-39 0-160,19 0 32,-41 0-64,22 0 0,-1 0-128,-19 20 0,19-20 96,1 19-32,-1-19-65,-1 21 33,23-2-32,-2-19 160,0 21-64,-1-2 64,1 1 0,20 0 32,0 0 0,0 0 32,0 0 128,20-1-31,-20 1 31,21 20-32,-1 0-128,-20 19 32,20 0-64,-20 22 0,0-2 0,0 1 0,0 19-64,0-20 32,18 21 32,-18-20 0,0-2 64,0 2-32,0-20 160,0 0 0,21-21 97,-21 1 127,0 0-128,20-20 33,-20-1-33,20 1 64,0 1-64,19-21 33,-19 0 63,39 0-256,-19 0-96,19 0-96,-19 0-640,1-21-610,-2 21-1985,1 0-10986</inkml:trace>
  <inkml:trace contextRef="#ctx0" brushRef="#br1" timeOffset="42927.45">22450 3059 10986,'0'0'1057,"0"0"352,0 0 97,0 0-770,0 0-31,21 0 64,-21-19-321,20 19 129,0 0 95,-1 0-95,1 0-193,20 0-224,-1 0-63,21 0-33,-1 0-64,-19 0-193,1 0-223,-2 0-353,-19 0-128,0 0-352,-20 0-641,0 0-800,-20 0-577,20 0-3235</inkml:trace>
  <inkml:trace contextRef="#ctx0" brushRef="#br1" timeOffset="44002.51">22847 2940 9032,'-38'-19'993,"38"19"1121,-21 0-352,21-20-129,0 20-352,0 0-736,0 0-449,0 20 160,41-20 193,-2 19-129,1 1-224,-1 20-96,1-20 96,0 0-96,-21-1 96,1 1-160,0 0 128,-20 1-160,0-21 128,0 19 32,-20-19 32,0 0 0,-19 20 1,19-20-194,0 0 97,0 19-448,1-19-385,19 0-864,19 21-1378,1-21-2691</inkml:trace>
  <inkml:trace contextRef="#ctx0" brushRef="#br1" timeOffset="44485.54">23523 3000 14381,'-20'-40'288,"20"20"-95,-20 1 415,0-1-480,0 0-64,1 20-96,-1 0-192,0 20 64,0 0 128,-1-1 0,21 21 0,0 0-160,0-1-1,21 22 1,-1-22 96,20-20 32,-1 22 64,1-21 224,19-20 193,-19 0 63,1 0-95,18-20-97,-19 0-32,-1-1 32,-19-18 65,0 20-321,-20-22-192,-20 2-1,-20-1 258,1 20 127,-2-20-96,-17 40-160,-3-19-32,2 19-32,19 0 0,20 19-129,1-19 129,19 20 32,0 0 64,19 0 0,1 0 0,20 19 0,0-19-64,-21 0-256,21-20-1089,1 21-1955,-23-2-5316</inkml:trace>
  <inkml:trace contextRef="#ctx0" brushRef="#br1" timeOffset="44683.55">23940 3219 10537,'39'40'1154,"-39"-40"543,20 19-31,-20 1-898,0-20-543,0 20-161,20-20-737,-20 20-2402,0-20-6758</inkml:trace>
  <inkml:trace contextRef="#ctx0" brushRef="#br1" timeOffset="44831.56">23959 3099 15951,'-19'0'-32,"19"0"-353,19 0 353,-19 0-1313,20-20-1794,0 20-5061</inkml:trace>
  <inkml:trace contextRef="#ctx0" brushRef="#br1" timeOffset="45437.59">24317 3139 12844,'0'0'1025,"-20"0"-129,20-19 1026,0 19-1057,0 0-673,0 0-32,20 0-320,19 0-608,-19 0-353,0 19-1730,20-19-4388</inkml:trace>
  <inkml:trace contextRef="#ctx0" brushRef="#br1" timeOffset="45964.62">24754 3000 9160,'39'0'2787,"-19"-20"-1826,0 20 1761,1 0-896,-21 0-1057,18 0-97,-18 0-415,0 0-321,0 0-97,-18 0 97,-3 0 64,-19 20-96,20 0-64,-19 0-32,19-1 32,0 1 32,20 0 0,-20 1 63,20-2-223,20 1 160,-20-1 64,20 2-128,20-21-289,-21 0 1,1 20 224,0-20-1,0 0-319,-20 20-962,0-20 930,-20 0 320,0 20 192,0-1 31,1 1 65,-1 0 0,0 0 193,20-20 255,0 20-96,20 0-223,19 0-33,1-1-64,1 1-64,-3-20-32,3 0-513,-3 20-1409</inkml:trace>
  <inkml:trace contextRef="#ctx0" brushRef="#br2" timeOffset="50167.86">2956 5941 6053,'0'0'1826,"0"0"-897,0 0 544,0 0 353,0 0-257,-20 0-512,20 0-384,-20 0-160,-19 0-257,19 0-224,-40 0-64,1 0-64,-20 0 64,0 0 96,-2 20-64,22-20-32,0 0 32,-1 20 32,21-20-32,19 0 32,0 0 0,0 0-32,20 0 32,0 0-128,0 0-64,20 0-1,-20 20 97,0-20 160,0 20 1,20-1 127,-20 1 0,20 20-32,-20 0-32,0-1-96,19 21 32,-19 20-63,20-1-33,-20 1 32,20 19 0,-20 1-64,0 19 64,20-20-64,-20 0-97,20-19 97,-20 0 0,19-21 32,-19 0-32,20-19 64,-20-20-32,0 0 225,0 0-129,20-20 32,-20 0 160,20 0-192,19 0-96,1 0 32,1-20-96,18 20 192,0 0-224,21 0 64,-21 0-256,2 0-1346,-23 0-4932</inkml:trace>
  <inkml:trace contextRef="#ctx0" brushRef="#br2" timeOffset="54052.09">6866 6717 10345,'0'-21'289,"0"21"383,0 0 129,0 0-257,0 0-255,0 0 95,0 0 65,0 21 63,0-2-32,0 21 1,21-20-1,-1 20-223,20-21-129,-21 21-64,21 0 0,0-1 0,-1 21-32,22-20 0,18 0-32,-21 0 32,23 19 32,18-19 0,1-1 0,-1 1-32,19 0 32,1-1-64,21-19 0,-1 20 96,-1-1-128,22-19 32,-2 20 32,2-19 0,18-2-96,0 0 64,0 22 0,21-21 0,-19 0 0,18 0 32,1 19-32,-21-19-32,20 20 96,1-20 0,-1-1-31,21 21-1,-21-40 0,21 20-32,-1 0 0,-1-20 0,2 0 0,0 20 32,-21-20-32,1 0 32,19 0 0,-19-20-32,-1 20 0,0-20 32,1 0-32,-1 0 0,-18 20-32,19-39-96,-21 19-97,0 0 161,-18 0 96,-2 0 0,0 0 32,2 1 129,-21-1-1,-1-20 96,-18 20 0,-1-1-96,1 21-159,-1-19 95,-40 0-32,20-2-449,-40 2 610,2 19-225,-3-21-64,-17 21 64,-2-20-128,-19 20-481,20 0-672,-21-19-1250,1 19-2241</inkml:trace>
  <inkml:trace contextRef="#ctx0" brushRef="#br2" timeOffset="55112.15">17468 6796 11242,'20'-20'513,"20"0"127,-1 20-31,1 0-321,19 0-192,2 20 192,-2 0-95,1 20-193,-1-1 32,-19 1-128,-1 19-321,-19-19-159,0 20 63,-20-41 417,-20 21 96,0-19 288,-19-2 225,-1-19 256,0 0 31,1 0-223,19-19-257,-21 19-96,21-21-96,20 2-128,0-2-64,20 2-128,1 19 64,19 0 64,-1 19 32,1-19 32,0 21-128,-1-2 64,1 2-833,19-2-448,-19 1-513,-19 0-736,-3-20-2275</inkml:trace>
  <inkml:trace contextRef="#ctx0" brushRef="#br2" timeOffset="55840.18">17409 7471 7334,'-20'0'2595,"20"0"-2307,0 0 545,0 0 224,20 0 641,0 0-289,39 0-576,20 0-289,20-20-63,0 0 255,41 20 1,-1-20-160,-1 0-129,2 20-288,-21 0-384,-1-19 544,-17 19-448,-22 0-192,-20 0-481,-19 0-640,-20 0-833,-1 0-1218,-38 0-3330</inkml:trace>
  <inkml:trace contextRef="#ctx0" brushRef="#br2" timeOffset="56347.21">17528 7690 12043,'19'-20'673,"-19"20"-577,20 0 288,20 0-192,-20 0 161,19 40 191,1-20-352,-1 19-224,2 1 96,-21 0-32,0-1-128,0 1-256,-20 0 64,-20 0 256,0-20 96,0-1 64,-21-19 128,23 0-32,-3 0-32,-19-19-128,20-1 0,1-1 33,19 21-97,0-19-32,0-1-129,19 20 1,1 0 320,20 0 97,-19 20-161,17-1-64,3-19-64,-21 21-225,19-1-992,1-1-1762,-20 1-5477</inkml:trace>
  <inkml:trace contextRef="#ctx0" brushRef="#br2" timeOffset="57045.25">18261 7710 10922,'0'-20'2018,"-18"0"-1826,18 20 384,0-20 161,-20 20-417,20 0-31,-20 0-257,-21 0-64,23 0 32,-3 20 0,1 0 96,0 20 0,0-1-96,20-19 192,20 20 0,0-1-96,21 1 0,-3 0-63,23-20 31,-2-1-64,-19-19 0,19 0 0,0 0-64,-19 0 31,1-19 66,-3-21 31,-18 20 64,1-20 96,-21 21 96,-21-21-160,-19 0 97,1 20-97,-1-19-128,1 19-64,-21 0 32,1 0-32,19 20 64,1 20-96,-1-20-64,40 20 31,0 20 1,0-21 96,20 1 0,18 0 96,3 20-63,-1-40-1,-1 20 0,1-20 0,-1 19-32,1-19-129,1 0-575,-23 0-930,2 0-1056,0 0-2531</inkml:trace>
  <inkml:trace contextRef="#ctx0" brushRef="#br2" timeOffset="57270.27">18838 7888 12363,'0'20'1089,"0"0"-352,0 0 1121,0 0-801,0-1-705,0 2-288,20-21-32,-20 20-224,0-1-289,19-19-960,-19 0-2627</inkml:trace>
  <inkml:trace contextRef="#ctx0" brushRef="#br2" timeOffset="57406.28">18798 7769 10057,'0'-20'4805,"0"20"-4805,0-19-225,0 19 97,20 0-1601,0 0-3492</inkml:trace>
  <inkml:trace contextRef="#ctx0" brushRef="#br2" timeOffset="57912.31">19255 7253 6886,'0'-20'6406,"0"20"-6086,19-20 737,1 20 257,20-20-257,-1 20 0,1 0-449,1 0-480,-3 0-96,3 0-160,-21 0-192,0 0-449,-20-20-288,-20 20-544,0 0-770,0 0 1122,-19 0 1121,19 0 256,-21 0 193,21 20 255,20 0 289,-20 0-32,20 19-129,0 1-351,20 0-129,0-1 32,1 1-224,-1 0 64,18-1-64,-17 2 0,-1-22 64,0 2-31,-20-2 287,-20 0 224,20-19-63,-41 0-225,3 0-32,18 0-127,-21 0-162,2 0 130,-1-19-226,20 19-287,20 0-865,0 0-1378,0 0-1633</inkml:trace>
  <inkml:trace contextRef="#ctx0" brushRef="#br2" timeOffset="58185.32">19751 7312 12107,'-20'0'1089,"20"0"-1057,-20 20 1121,20 0 385,-20 0-385,20 19-321,-19 21-351,-1-21-161,20 21 65,0-20-225,0 0-96,20 0-128,-1 0-257,21-21-159,-20 1-129,19 0-736,1-20-1377,-19 0-3524</inkml:trace>
  <inkml:trace contextRef="#ctx0" brushRef="#br2" timeOffset="58655.35">20128 7391 13869,'0'-19'1025,"0"19"-1057,-20 0 608,0 19 257,-19 1-385,19 20-384,0-20 32,0 39-96,20-19 65,0 19-65,20-18 32,0-1-96,0-1-33,19-19 161,1 0-64,0 0 65,-1-20 31,22 0-32,-23 0 32,3-20 64,-21 0 0,19 0 256,-19-19-95,0 19-65,-20-20-288,0 0 32,-20 0-128,0-20 0,-19 21 0,-22 19 64,23 0-33,-23 0-31,22 20 32,19 0-32,-20 20 64,20 0 64,20 0 32,0 19 0,20 2 0,0-22-32,0 21 64,19-21-128,21 2 160,-19-21-160,-2 20-224,1-20-257,-1 0-287,1-20-1282,-20 20-1570</inkml:trace>
  <inkml:trace contextRef="#ctx0" brushRef="#br2" timeOffset="58936.37">20426 7233 12299,'0'0'192,"0"0"257,20 0 1312,20 20-415,-21-1-65,21 21-320,0 0-32,-1-1 0,1 21-129,-1-1-351,-19 1-289,21-20-64,-21 20 32,-20-20-64,0-1-128,0-19-32,-20 20 64,0-20-224,-1 0-193,-17-20-223,17 19-449,1-19-929,0 20-3203</inkml:trace>
  <inkml:trace contextRef="#ctx0" brushRef="#br2" timeOffset="59080.37">21102 7928 19698,'38'20'192,"-38"-20"-1537,-20 0-449,2 0-2658</inkml:trace>
  <inkml:trace contextRef="#ctx0" brushRef="#br2" timeOffset="68034.89">2341 2385 5829,'-20'0'1570,"20"-21"-97,0 21-224,0 0-448,0 0 224,0 0-128,-20-19-225,20 19-255,0 0-65,0 0 32,0 0-31,-19 0-225,19 0-64,-20 0-96,0 0-32,0 0 0,-19 0 0,-1 0 32,19-21 32,-17 21 0,18 0 0,-21 21 0,21-21 0,-19 0 0,-1 19 0,-19-19 0,19 0 0,-1 21 0,3-21 0,18 19 0,-1-19 0,1 0 0,2 20 0,-3-20-32,21 0-32,0 0 64,0 20-97,0-20 130,0 0-98,0 20 130,0-20-33,0 19 0,0 1 0,0 0 32,0 0 0,0 0 32,0 0-64,0 19 0,0 1-64,21 0 64,-21 0 0,0 19-32,0-19 0,18 20 96,-18-21 160,0 21 161,0-1 31,0-19-192,20 20-192,-20 0-32,0-1-64,0 1 32,0 19 32,0-19-32,0 19 32,0-19 32,0 0-64,0 19 33,0-19 31,0 19-64,-20-19 0,20 19 32,0 1 64,0-1 64,0 1-32,-18 0-32,18-1-32,0 0-64,0 20 0,-21 0-64,21-18 32,-20 18 128,20 0-224,-20 1 256,20-21 32,0 21-32,0-1 33,0 0-33,0 1-128,-20-21-32,20 20 128,0 1-64,0-21-32,0 1 64,0 19 0,0-20 96,20 2 96,-20-3 1,0-18-33,20 20-32,-20-1-96,20-18-96,-20-2-32,21 0 64,-21-19 32,18 20-32,-18-21-32,0 1 0,0 0 96,20-1-192,-20 1 96,21 0 64,-21-21-64,20 2-64,-20-2 0,0 2 96,0-2-32,0-19 0,20 20 64,-20-20 0,0 0-32,0 20 192,0-20-127,0 0-1,0 20-64,0-20 32,0 20 0,0-20-32,0 0 128,0 0-128,0 0 0,0 0 128,0 0-128,0 0-160,0 0 544,0 0-255,0 0-129,0 0 0,0 0 0,0 0-64,0 0 64,0 19-128,0-19 128,0 0 0,0 0 0,0 0-64,18 0 32,-18 0 32,0 20 0,21-20 0,-21 0-32,0 0 96,0 0-224,0 0 256,0 20-160,20-20 64,-20 0 64,0 0-64,0 0-64,0 0 96,0 20-32,20-20-32,-20 20 0,20 0-128,-1-20 160,-19 19 64,20-19-64,0 20 128,0-20-64,0 0 0,19 20-32,1 0-64,1-20 65,18 0-226,-1 0-639,3 0-1090,-22 0-2530</inkml:trace>
  <inkml:trace contextRef="#ctx0" brushRef="#br2" timeOffset="70478.03">5457 9856 6662,'0'0'1121,"0"0"-1313,0 0 480,0 0 1602,0 0 384,0 0-769,0 0-896,0 0-65,0 0 161,0 0-128,0 0-257,20 0-32,-20 0-128,41 0 65,-3 0-129,3 0 32,18 0 0,1 0-64,-1 0 160,20-20-192,20 20 160,1 0-31,-1-20-97,20 20 0,21-20 32,-1 0 96,-1 20-32,2 0-32,18 0 32,2-19-160,18 19 96,-20 0 33,22 0-193,-22 19-129,2-19 386,-22 20-354,1-20 322,-20 0-226,-1 0 162,-18 0-1,0 0-64,-21-20-32,0 1 32,-38 19-609,-2-20-608,-19 20-1922,0 0-4228</inkml:trace>
  <inkml:trace contextRef="#ctx0" brushRef="#br2" timeOffset="77209.4">8812 9757 3939,'0'0'1858,"0"0"224,0 0-32,0 0-128,0 0-161,0 0-319,0 0-545,20 0-225,-20 0 65,20 0-161,1 0-191,-1 0-129,19-20 0,1 20 33,-1 0-257,-19 0-32,20 0-32,-1 0-193,-19 0-255,0 0-33,0-20-383,-20 20-322,0 0-607,0 0-3460</inkml:trace>
  <inkml:trace contextRef="#ctx0" brushRef="#br3" timeOffset="80927.62">10421 9796 3523,'0'0'128,"0"0"577,0 0 1857,0 0-224,-20 0-608,20 0-161,0 0-63,0 0-33,-20 0-384,20 0-256,0 0-385,0 0-159,20 0-33,0 0 256,19 0-191,22 0-33,18 0-192,20 0 32,0 0-32,20 0 129,-1 0-33,2 0-128,-1 0 32,0 0-32,1 0-32,-41 20-32,0-20 0,-19 0-32,-21 0 64,-19 0-448,0 0 255,-20 0-575,0 0 191,0 0-448,-20 0-1473,0 0-3300</inkml:trace>
  <inkml:trace contextRef="#ctx0" brushRef="#br3" timeOffset="81497.66">11116 10174 12043,'0'0'480,"0"0"-576,0 19 673,0 2 256,0-1 320,0 19-32,0 21-256,0 0-289,0 19-288,0-19 33,0 19-225,0-20-128,0 1 96,0 0-256,19-20 192,-19-21-161,0 1-223,0-20-256,0 0-546,0-20-1696,0 1-4934</inkml:trace>
  <inkml:trace contextRef="#ctx0" brushRef="#br3" timeOffset="81843.68">10877 10472 9609,'0'-20'3491,"0"20"-2626,0 0 128,0 0-225,0 0-95,0-20-32,20 20-225,0-20-288,-1 1 32,21-2 161,-19-18-65,-1-1-64,18 20-64,-17-19-96,-1-2-32,0 2 128,-1 0-32,1 39 129,-20-21 191,20 21-256,-20 21 96,20 18 65,0 0-129,0 2-160,-1-2 0,21 1-64,-20-20-192,19 0-417,1-1-672,-19 2-1250,17-21-6757</inkml:trace>
  <inkml:trace contextRef="#ctx0" brushRef="#br3" timeOffset="83127.75">10500 11188 2306,'0'99'7431,"21"-40"-7335,-21 20-160,0-18-737,18-2 609,-18-19 128,0 0-481,20-20-896,-20-1-673,21-19 544,-21-19-351</inkml:trace>
  <inkml:trace contextRef="#ctx0" brushRef="#br3" timeOffset="83337.75">10539 11188 14477,'0'0'2050,"20"0"-1153,1 0 640,-1-20-704,18 20-384,3 0-129,-1 0-352,19 0-224,-19 0-481,-21 0-608,1 20-897,0-20-3043</inkml:trace>
  <inkml:trace contextRef="#ctx0" brushRef="#br3" timeOffset="83466.77">10580 11346 10025,'-21'40'5958,"42"-40"-5734,-1 0-64,18 0-128,23 0-384,-22 0-1026,21-20-3234</inkml:trace>
  <inkml:trace contextRef="#ctx0" brushRef="#br3" timeOffset="83928.8">10917 11465 11851,'0'80'2818,"0"-60"-2946,19 0 224,-19 0 65,0-20 735,0 20-95,0-20-64,0-20 32,0 20-289,0-20-288,0 0-160,0 0-160,0 1-384,0-2-97,0 2 32,0-2 1,20 21 224,0 0 223,1 0 97,-1 0 64,18 21 129,-17-21-33,19 19 160,-1-19 0,-19 0-224,0 0-64,0 21 0,-20-21 0,0 0 0,0 19-128,-20-19-128,20 20 128,-20 0 128,20 0-32,0 20 32,0-21 0,20 1 64,0-20 0,19 0 256,1 0 33,-20-20 63,19 1 96,-19-1 33,-20 0 32,0 0-193,0 0-224,0 0-128,-20 1-705,2 19-63,-3 0-866,1-21-1825,0 21-6951</inkml:trace>
  <inkml:trace contextRef="#ctx0" brushRef="#br3" timeOffset="84324.82">11473 11585 1313,'0'60'2754,"0"-41"-2433,-21-19 3106,21 20-769,-18-20-1024,18 0-129,0-20-480,0 1-352,18-1-225,-18 0-63,21 0-321,-1 0-160,0 0-32,0 20 64,-1 0 0,1 0-1,0 20-63,-20 0 96,20 0 32,-20-20 0,0 20 0,20 0 0,-20-20 0,19 0 96,-19 0 0,20-20-63,0 20 31,0-20-32,0 20 288,-1-20-96,21 20-128,-20 0 64,1 0-32,-3 0 289,-18 0 31,0 20-256,0 0 193,0 0 159,-18-1-191,18 1-353,0-20-353,18 20-992,-18-20-1890</inkml:trace>
  <inkml:trace contextRef="#ctx0" brushRef="#br3" timeOffset="84866.85">12485 11028 9769,'20'20'-192,"-20"20"192,40 0 352,-21 39 128,1-19 33,0 19-193,0 0-288,1-18-32,-3-21 160,2-1 1186,0-39 191,-20 20-608,0-20 96,0-20-224,0 20-609,0-39-192,0 18-128,21 2-289,-1-2-255,-2 21 63,3 0 257,-1 21 256,0-2 64,0 21 32,-20-20 32,0 20 32,0-20 224,-20 0 96,0-1-223,-21 1-129,23 0-129,-23-20-639,21 20-1827,20-40-4195</inkml:trace>
  <inkml:trace contextRef="#ctx0" brushRef="#br3" timeOffset="85414.88">13100 11486 15246,'0'0'1730,"-20"19"-1827,2 2 194,-3-2 95,1 1-96,0 0-32,0 20-96,20-20 0,20-1 0,-20 1 64,40-20 0,-19 0 0,-3 0 0,2-20-32,21 1-32,-21-1-32,-20 0 64,18 0 0,-18 0 0,21 0 0,-21-20 0,-21 40 64,21-19 64,-18 19-32,18 0-32,-20 19 224,20 2-191,0-21-162,0 19 162,20 1-97,-2 0-32,23-20-257,-1 0-31,-1 0-193,1 0-31,-20 0-289,-20 0 289,0-20 448,0 20 64,0-20 64,-20 20 448,0 0 97,0 20-417,20-20-64,-20 20-32,20 0 0,20 0-32,0 0-32,0-1-64,0-19-96,19 0 32,1 0 128,-19-19 0,17 19-64,-38-20-129,20 0-287,-20 0-33,0 0 225,0 20 96,0-20-96,0-20-289,-20 21-768,20-21-1121,0-20-3492</inkml:trace>
  <inkml:trace contextRef="#ctx0" brushRef="#br3" timeOffset="85573.89">13497 11188 11627,'0'19'1377,"20"1"64,-20 0-64,0 39-384,21-19-96,-21 20-64,20-1-449,-20-19-223,0 20-354,18-20-319,-18 0-257,20-1-224,1-19-480,-1 0-833,-20-20-225,20 0-2497</inkml:trace>
  <inkml:trace contextRef="#ctx0" brushRef="#br3" timeOffset="85746.9">13677 11526 9096,'-20'0'1698,"0"19"159,0-19 322,-1 20-706,1 0-320,20 20-256,0-20 0,20-20-257,1 19-319,19 1-257,-1-20-256,1 0-353,-20 0-672,19 0-1314,-39 0-5092</inkml:trace>
  <inkml:trace contextRef="#ctx0" brushRef="#br3" timeOffset="86300.93">13934 11545 9224,'41'40'993,"-23"-20"-32,3 39 577,-1 1-417,-20-1 0,20 1-545,0-1-480,-20 0-64,19 2 0,-19-41 129,0 0 191,0-20 96,0 0 449,0 0-352,-19-40-353,-1 0 480,0 0 33,20-19-96,-20-1-417,-1 1-288,21-1-705,21 1-288,-1 19 224,0 0 353,19 40 191,1 0 129,-20 0 0,19 20 96,-39 0 96,0 0 0,0 0 32,-19-1 64,-1-19 32,0 20-160,-20-20-192,21 20-929,-1-20-1954,20 0-2466</inkml:trace>
  <inkml:trace contextRef="#ctx0" brushRef="#br3" timeOffset="86755.96">14272 11605 1921,'19'59'2435,"1"-39"-2628,-20 0 2083,0 0 480,0-20-127,0 0 31,0 20-128,0-20 64,20-20-1153,-20 0-929,0 0-128,0 0-352,21 1-225,-1-1-288,-2 20-128,2-20-512,1 20 800,19 0 609,-20 0 160,-20 0 192,19 0 97,-19 0 287,0 0 97,0 20-224,0-20-353,0 20-64,0-20-96,-19 19 0,19 1-128,0-20-32,0 20 63,0 0 1,19 0 64,1 0-32,0-20 0,0 0 64,0 0 64,-1 0 161,21-20 543,-40 0 97,20 0 160,-20 0 0,0 0-384,-20 1-385,0-1-128,0 0-384,1 0-129,-1 20-287,0 0-449,0 20-801,20-20-1730,0 20-4483</inkml:trace>
  <inkml:trace contextRef="#ctx0" brushRef="#br3" timeOffset="87123.98">14748 11744 4420,'0'119'1761,"0"-59"-1600,0-22 1024,0 23-545,0-21 513,0-21 1218,0 1-354,0-20 33,21 0-192,-21 0-128,0-20-769,-21-19-161,21-1-255,-20-1-225,20-18 129,0 0-385,0-1-256,0 1-417,20 19 193,1 1 288,17 19 63,-18 20 33,21 0 0,-21 0 161,19 20-65,-39-1 0,20 1-32,-20 0 32,-20 0 96,0 0 128,1-20-64,-1 20-128,0-20-160,-1 0-416,1 0-865,20-20-1154,0 20-2882</inkml:trace>
  <inkml:trace contextRef="#ctx0" brushRef="#br3" timeOffset="87427">15265 11803 15758,'20'0'4453,"-20"20"-4005,-20-20-256,20 0 32,0 0-1281,0 0-1793,0 0-7368</inkml:trace>
  <inkml:trace contextRef="#ctx0" brushRef="#br2" timeOffset="101020.77">5101 8902 3555,'0'0'1441,"0"-20"65,0 20 351,0 0-159,0 0-705,0 0-96,0 20 96,0-20-128,0 20-129,0-1-127,0 21-193,0-20-63,0 40-65,-21-21 0,21 21 0,0-20 1,0 20-129,-20-1-32,20 1-32,0-21-32,0 21-32,0-21 0,0 22 32,0-22 0,0 21 64,0-20-32,0 0-31,0-1-65,0 1 32,0-20-225,0 19 514,0-18-257,20-2-128,-20-19 128,21 20-32,-21-20 32,20 0-32,-20 20-32,18-20 96,3 0 0,-1 0-160,0 0 64,0 0 0,19 0 0,-19 0 32,20 0-64,19 0 64,-19 0-64,19 0 32,-18 0 0,18 0 0,-19-20-32,-1 20 32,21 0 0,-21 0 32,21 0 64,-1 0-192,2 0 224,-23-20-192,23 20 192,-22 0-128,21-19 32,-21 19 0,1 0-96,1-21 128,-3 21-64,3 0 32,18-19 64,-19 19-192,-20 0 64,19-20 128,1 20-96,-1 0 225,-19 0 63,20 0-352,19 0 192,-19 0 96,19 0-128,2 0 0,-2 0 128,20 0-31,-19 0-33,19-20-96,-20 20 0,22 0 64,-22 0-224,0 0 288,1 0-192,19 0 0,-20 0 64,22 0-32,-22 0-32,20 20 0,1-20 0,-21 0 64,20 0-32,0 0-32,-18 0 0,18 0-32,-20 0 64,1 0-64,-1 0 64,-18 0-64,17 0 160,-17 0-288,-2 0 224,1 0-224,0 0-32,-1 0 128,-19-20-128,20 20 160,-1 0 32,1 0 64,-19 0-128,17 0 32,3 0-193,-1 0 450,-21 0-257,21 0 64,0 0-64,19 0 32,-19 0 0,-1 0 0,1 0-32,-19 0 32,-3 0 64,23 20 32,-21-20-192,0 0 64,-2 0 0,3 0 32,-1-20 32,0 20 64,-20 0-192,20 0 96,-20 0-64,0 0 160,0 0-64,0 0 32,0 0-32,0-20-32,0 20-32,0 0 128,20-20-192,-20 20 96,0-20 32,0 1-64,0-1 32,0 0 32,0 0-64,0 0 128,0 0-160,0 1 128,0-2-96,0-18 64,0 19-32,-20-21 32,20 2 32,0 19-32,-20-40 128,20 21-128,-20-21 64,20 1-64,0-21 64,0 20-160,-20 1 128,20-1-32,-21 1-32,21 19 97,-18 20-97,18 0 0,-20 0 32,20 20 0,0-19-64,-20 19-33,20 0-63,0 0 96,-21 0 32,1 0-96,2 0 96,-43 0-32,22 19 64,-41-19-128,1 0 160,-20 0-64,-21 0-64,-18 0 128,-1 0-64,-1 0 32,2 0-32,-1 0 0,-20 0 0,20 0 0,-19-19 0,-22 19 0,2 0 96,-1 0-96,1 0 96,-2 0-96,2 0 0,20 0 0,-2 0 0,22 19-32,-1-19-32,19 0 0,21 20-32,0-20 128,20 0-64,0 0 128,38-20-32,-18 20-64,39 0-64,0 0-544,0 0-898,20 0-1344,0 0-5158</inkml:trace>
  <inkml:trace contextRef="#ctx0" brushRef="#br2" timeOffset="101498.8">5439 7173 8423,'0'0'-576,"18"0"-1122,-18 0-1569</inkml:trace>
  <inkml:trace contextRef="#ctx0" brushRef="#br2" timeOffset="101588.81">5477 7154 3042,'0'-21'1218,"0"2"-706,0 19-192,-20-21-384,20 21-608,0 0-1795</inkml:trace>
  <inkml:trace contextRef="#ctx0" brushRef="#br2" timeOffset="101886.82">5477 7054 3843,'21'0'3235,"-21"-20"-1153,0 20-608,0 0 191,0 0 97,0-20-481,0 20-256,0 0-288,0 0-289,0 0 1,0 0-129,0 0-160,0 20 32,0-20 96,0 20-63,20 19 127,-20-18 32,0 38-31,20 1 31,-2-1-64,-18 21-127,21 19-65,-1 0-32,0 1-64,0-1 32,-1 0 0,1-19-32,0 0 0,20-1 0,-21-19-32,1-1-64,0 1-32,0-20-96,-20-1-161,20-18-319,-20-21-738,0 0-672,0 0-2082</inkml:trace>
  <inkml:trace contextRef="#ctx0" brushRef="#br2" timeOffset="102327.85">5139 7292 11787,'0'0'1121,"21"20"-833,-21-20 192,20 0-31,-20 0 384,20 0 544,-20 0-544,20-20-417,19 0-64,-19 1-63,0-21-65,19 0 96,-19-19 1,20 19-257,-20-20 480,-20 1-416,21 19-96,-21 0 0,0 1 0,0-1 64,0 40 129,0-20-129,0 20-352,18 20 256,2 0 320,21 0 0,-3 19-96,3 1-64,-1 0-95,-1-1-1,21 1-160,-21 0-513,1-21-1281,-1 21-2306</inkml:trace>
  <inkml:trace contextRef="#ctx0" brushRef="#br3" timeOffset="106012.06">10104 8743 7815,'0'0'2787,"-21"0"-1987,21 20-191,0-20 608,0 20 256,0 0-223,0 19-322,0-19-287,21 20-321,-21-1 33,0 21-33,0 0-128,0 19-32,0-19-64,0 19 33,-21-19-129,21 19 64,0-19 0,-20 0 0,20-20 192,0 20-192,0-21-32,0 1 0,20 0 128,-20-21-352,0 1 544,0 0-191,0 0-97,0 0 64,21-20-160,-21 0 96,0 20-64,0-20 32,18 0-64,-18 0 0,20 0 64,0 0-224,1 0 224,-21 0-96,38 0 32,-17 0 0,-1 0 32,0 0-33,0 0-31,-1 0 96,21 0-96,0 19 0,-1-19-32,1 0 0,19 0 32,2 0 64,-2 21 0,1-21 0,19 0-64,-20 0 128,20 0-64,2-21 0,-2 21 32,0 0 64,0 0-224,2 0 128,-23 0 0,1 21 32,2-21-64,-2 0 64,1 0-32,-1 0 96,0 0-224,1 0 128,-1 0-32,-18 0-64,-3 0 160,3 0-96,-1 0 96,-1 0 0,-19 0-32,20-21 64,-20 21-64,-1 0 32,-19 0-64,20 0 96,-20 0 1,0 0-1,0 0 32,0 0 64,0 0-128,0 0-32,-20 0 32,20 0 32,0 0 0,0 0 193,20 0-354,-20-19 226,0 19-161,0-20-32,0 0 64,0 0 0,0 0 32,0-19-96,0-1 96,0 0-160,-20 1 64,20-21-129,0-20 33,0 0-96,-19 1-64,19 0 224,0 19 160,0 0-192,0 20 160,0 1-64,0 19 96,0 0-96,19 0 32,-19 0-96,0 20 32,20-19-32,-20 19 32,0 0-32,0-21-193,0 21 97,0 0-32,0 0-96,0 0-32,0 0 288,-20 0 96,1 0 0,-1 0-32,0 0-32,-20 0 128,1-19-32,-21 19-96,-19-20 192,-1 0-32,-19 20 64,-20-20 1,-21 0-33,2 20 32,-21 0 128,1-20-223,18 20-33,21 0 96,1 0-224,19 0 32,18 0-545,2 0-1248,20 20-1282,-22 0-4036</inkml:trace>
  <inkml:trace contextRef="#ctx0" brushRef="#br3" timeOffset="125045.15">10620 12022 7206,'-20'20'4901,"20"-20"-3972,0 0-673,0 0 353,0 0 576,0 0-160,0 0-545,0 0-384,20 0 0,-2 0 129,3 0-33,-1 0-96,20 0-32,-1 0-32,1 0-64,19 0 64,1 0-64,20 0-32,-1 0 32,0 0-64,1-20 0,20 20 96,17 0 64,-17 0-64,39 20 0,-20-20-32,19 0 32,22 20 0,-20-20 64,18 19-64,0-19 32,2 20 0,-2-20 0,1 20 64,0-20 0,19 20-32,-18 0-32,-21-20 0,19 0 32,-18 20 128,-2-20-96,1 0 33,-19 0-65,-1 0 32,-20 0-32,-20 0-32,0 19-160,-38-19-225,-3 0-351,-17 0-930,-42 20-2017,-17 0-7240</inkml:trace>
  <inkml:trace contextRef="#ctx0" brushRef="#br3" timeOffset="128582.35">12485 9418 16976,'20'0'320,"0"0"-160,19 0 417,1 0-129,19 0 449,2 0-417,18 0-255,0 21-225,1-21-33,-1 19-95,-20-19-256,2 0-353,-22 20-160,-19-20-320,0 0-801,-20 0-992,0 0-770</inkml:trace>
  <inkml:trace contextRef="#ctx0" brushRef="#br3" timeOffset="128878.37">12803 9200 12107,'0'0'1281,"0"0"-1729,-41 20 224,3 0-65,-23 0 289,2-1 0,0 21 0,19-20 0,0 0 289,21 19 223,19-19-160,0 1-256,19 18 33,41-19 159,-21-1-192,21 2-96,19-1-160,-20 0-577,2 0-1121,-21-1-6534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31:16.5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 2563 12171,'-79'20'1025,"59"-1"-897,0-19 833,20 20 192,20-20 160,0 0-224,-1 0-576,21 21-129,0-21-160,19 19-31,0-19-129,1 0-32,-1 0 32,2 20-128,-2-20 64,1 0-160,-21 0-321,1 0-31,-20 0-65,-1 0 65,-19 0-1058,0-20-1633,0 20-1313</inkml:trace>
  <inkml:trace contextRef="#ctx0" brushRef="#br0" timeOffset="368.02">535 2483 9224,'0'0'545,"0"0"-161,0 0 1186,20 0-193,-1 20-32,1 0-192,20-20-768,-1 20-97,-19 0-128,20 0 96,-1-1 1,1 1-65,1 1 32,-3-21 64,-17 19 0,-1-19 65,0 20 95,-1-20-320,-19 0 225,20 20-417,-20-20 736,0 0-319,0 19-161,0-19-192,-20 21 32,-19-1 0,19 0 0,-21 18-64,3-17-32,-3 19-128,21-20-257,1 0-352,-1-20-512,20 19-2050,-20-19-7944</inkml:trace>
  <inkml:trace contextRef="#ctx0" brushRef="#br0" timeOffset="6783.38">13914 3040 4708,'0'0'1185,"0"0"-192,0 0-128,0 0 32,0 0 608,20 0-224,1 0-576,-1 0-225,19 0 1,1 0 95,39 0-63,-20 0-33,21 0-223,20 0-129,-1 0-64,0-20-32,0 20 0,21 0 0,-21-20 0,-20 20-64,0 0 32,-20-20-449,-19 20-864,-20 0-1185,-20 0-5285</inkml:trace>
  <inkml:trace contextRef="#ctx0" brushRef="#br0" timeOffset="8211.45">19156 3059 8359,'-20'0'1121,"20"0"-448,0 0-192,0 0 31,0 0 385,20 0 160,-20 0-481,19 0-383,21 0 31,-20-19 32,0 19-64,-1 0 32,21 0 1,0 0 31,-1 0-64,22 0-64,-2-20 0,1 20-64,19 0 33,20 0 31,-20-20 0,21 20 0,-1 0-96,-20 0 0,0 0-32,22 0 0,-22 20 0,20-20 32,0 20-32,0-20 32,1 0-32,-1 19 32,0-19 96,0 0 128,1 0-95,-21 0-129,0 0-32,1 0 32,20 0 0,-1 0-64,0 0 32,0 0 0,21 0-32,-21 0 64,19 0 0,-19 0-32,20 0 32,-20 0 0,1 0 32,-1 0 32,0 0 0,0 0-96,1 0 32,19 20 0,-20-20 0,0 0-32,-20 0 32,-18 0 0,-2 0 64,21 0 289,0 0 223,19 0-95,-40 0-65,1 0-352,-21 0-192,-19-20-609,0 20-1537,-20 0-5413</inkml:trace>
  <inkml:trace contextRef="#ctx0" brushRef="#br0" timeOffset="10763.61">436 3636 13164,'-41'0'769,"1"0"-737,40 0 768,-19 0 386,19 0 31,-20 0-449,20 19-127,20-19-96,-1 0-225,21 0-64,1 0-128,18 0 32,-19 0-128,19 0-64,1-19 64,-21 19-160,1 0-416,-1 0-257,1-20-512,1 20-609,-23 0-1089,-18 0-1089</inkml:trace>
  <inkml:trace contextRef="#ctx0" brushRef="#br0" timeOffset="11152.63">713 3477 13196,'-20'0'673,"20"0"-1154,0 0 641,0 0 545,20 0 256,0 0-96,19 0-449,-19 0-160,21 20 33,-3-20-1,3 20-128,-1-20-96,-21 19-64,21-19 32,0 20 0,-21-20-32,1 21 32,0-21-32,0 19 0,0-19 64,-1 20-32,-19-20 96,20 20-96,-20-20 257,0 0-65,-20 19 0,20-19-160,-19 21 0,-1-1-160,-20-20 224,1 19-256,19 1-352,-20 0-705,20-20-961,1 20-2467</inkml:trace>
  <inkml:trace contextRef="#ctx0" brushRef="#br0" timeOffset="14626.83">19672 4013 10537,'-40'0'705,"40"0"192,0 0 416,0 0-96,0 20 97,0-20-482,20 0-191,19 0 224,1 0-160,19 0-65,2 0-127,38 0-1,0 0-128,20 0-159,1 0-129,38 0 96,0 0-160,22 0-64,-22 0 64,20 0-64,2 0 32,-2 0 0,21 0-64,-21 0-64,0 0 32,2-20 96,-22 20 64,-38 0-96,-1 0 32,-20 0-32,-20 0 64,1 0-128,-20 0-193,-1 0-319,-19 0-97,-21 0-160,-19 0-64,20 0-32,-20 0-63,0 0 127,0 0-353,-20 0-8006</inkml:trace>
  <inkml:trace contextRef="#ctx0" brushRef="#br0" timeOffset="19963.14">474 4590 14573,'-59'19'513,"39"-19"-577,0 21 96,0-21 544,20 0 385,0 0-32,20 0-352,0 0-97,21 0-352,18 0-32,1 0 32,-1 0-96,0 0-128,1 0-480,-1 0-161,2 0-256,-2 0-256,-19 0-769,-21 0-1761</inkml:trace>
  <inkml:trace contextRef="#ctx0" brushRef="#br0" timeOffset="20344.16">812 4431 14189,'-20'20'0,"0"-20"-256,20 0 704,0 0 97,20 0 63,0 0-223,1 0-257,-1 20-64,-2-1-32,23-19 32,-21 20-64,19 0 0,-19 0-64,20 0 32,-20 0-32,-1-1 0,1-19 128,0 21-128,0-21 128,-20 19-64,20 1-64,-20-20 192,0 20 32,0-20 64,0 19-32,-20 2 33,0-1 31,-20-1 96,21 2-32,-21-2-127,20 2-193,-19-1-64,19-20-1,0 19-447,-1 1-961,1-20-2403,20 20-5413</inkml:trace>
  <inkml:trace contextRef="#ctx0" brushRef="#br0" timeOffset="21842.24">14034 3079 3459,'-20'0'1409,"20"0"865,-21 0-320,3 0 96,-2 0 0,20 0-801,-21 0-256,21 0-160,0 0-128,0 0-193,0 0-256,21 0 385,17 0-65,23 0-223,-2 0-33,40 0-224,0 0-32,0 0 32,1-20 0,19 1-64,-20 19 0,0-20 33,-19 20-65,-20 0 0,-1 0-32,-39 0-385,0 0-576,0 0-320,-40 0-385,0 0-2562</inkml:trace>
  <inkml:trace contextRef="#ctx0" brushRef="#br0" timeOffset="22823.3">19731 4113 5733,'-20'0'865,"0"0"1313,20 0 288,0 0 0,-19 0-640,19 0-769,0 0-288,0 0-32,0 0-1,0 0-127,0 0-321,19 0-32,1 0-31,20-20-129,19 20-128,2 0 64,-2 0 32,40 0 0,0 0-96,0 0 128,21 0-32,19 0-64,19-20 0,0 20 0,22 0 96,-1 0-160,-1 0 192,0 0-64,-38 0 32,-1 20-32,-1-20-64,-18 20 0,-21-20-64,20 19 192,-20-19-192,-20 21 64,21-21-32,-21 0 32,22 0-96,-22-21 0,0 2 96,-20 19-32,-19-20 32,-20 20-32,0 0 128,-20 0-384,-20-20-929,0 20-1378,-20 0-4547</inkml:trace>
  <inkml:trace contextRef="#ctx0" brushRef="#br1" timeOffset="29159.66">375 5703 9801,'-39'0'1569,"-1"20"-1345,20-20 321,0 0 1024,20 0 65,-19 0-385,19 0-544,-20 0-385,20 0 97,0 0-65,0 0-32,20 0-96,-20 0-127,19 0-33,21 0-32,0 0 96,19 0-128,20 0 96,-18 0 0,-2-20-96,20 20-96,-39 0 96,19 0-96,-19-19-64,1 19-65,-3 0-191,-17 0 256,-1-21 160,-20 21-705,0 0-608,0-20-289,-20 20-1857,20-20-6823</inkml:trace>
  <inkml:trace contextRef="#ctx0" brushRef="#br1" timeOffset="29532.68">772 5484 10217,'-39'0'-64,"39"-20"-160,-20 20 1441,20 0 1281,0-19-928,0 19-1058,0 0-127,0 0 287,0 19-127,0-19-33,20 20-127,0-20-129,-1 20-64,21-20 64,1 20-224,18-20 97,-19 0-193,19 0 96,-19 20 0,-1-20-32,1 20 0,-20-20-32,-1 20 32,1-20 64,-20 19 192,0-19-96,-20 20-64,1 0 0,-1 0-32,-20 1-96,20-2 96,-19 1-96,-1-1 0,1 1-64,19-20-320,0 21-321,-1-1-256,1-1-480,2-19-673,-2 20-865,-1-20-2338</inkml:trace>
  <inkml:trace contextRef="#ctx0" brushRef="#br1" timeOffset="32298.84">13993 6080 256,'0'0'32,"-18"0"320,18 0 1410,0 0 1153,0 0-225,0 0-1056,0 0-449,0 0 32,0 0-288,0 0-257,0 0-383,0 0-33,18 0-32,-18 0-96,21 20 32,-1-20-31,0 0-1,0 0 0,19 0 0,1 0 96,-1 0-64,1-20-32,19 20-64,-19 0-32,1 0 1,-3 0-1,3 0 0,18 0-32,-19 0 0,19-20 0,1 20 32,-21 0-32,22 0 32,-23 0-96,3 0 96,18 0-64,1 0 32,-1 20 0,20-20-385,2 0-287,-2 0 127,20 0 97,0 0 287,0 0 33,1 0 64,19 0 64,-20 0 0,21 0 32,-1 0 128,-1 0 1,1 0 31,21 0-96,-21 0-64,-1 0 0,21 0-32,1 0 32,-2 0-32,-19 0 32,21 0 64,-2 0 96,1-20 193,1 20 31,-2 0 0,1 0-223,-19 0 31,18 0-128,1 0-96,1 0 0,-21 0 32,19 20-32,2-20 0,-2 0 32,1 0-32,1 0 32,-2 0 0,21 0 32,-21 0 0,2 0-32,-1-20 32,20 20-32,-20 0-32,-1 0 0,22 0 0,-22 0 0,21-20 32,-19 20-64,-2 0 64,1-19 0,-1 19 96,-18 0 1,19 0 31,1 0 0,-2 0-64,-19 0-64,-20 0-32,21 0 0,-21-20-32,-20 20-32,0 0-128,-18 0-513,-23 0-1473,-17 0-4548</inkml:trace>
  <inkml:trace contextRef="#ctx0" brushRef="#br1" timeOffset="35062">5101 6160 7975,'0'0'1185,"0"0"-1153,0 0 449,20 0 191,-20 0 129,18 0 288,-18 0-320,21 0-257,-21 0-63,20 0 127,0 0 33,-20 0-161,39 0 1,-19 0-97,0 0 0,20 0 129,-1 0-129,1 0-64,1 0-191,-3 0-1,3 0 0,-3 0 64,3 0-96,-21 0 32,19 0-32,1 0 0,0 0-64,-1 0 32,1 0 0,-1 0 0,1 0 64,1 0-160,-3 0 64,3 19 128,-2-19-128,21 0 0,-1 0 0,1 0 96,-1-19-96,20 19 161,2 0-97,-22 0 64,40 0 96,-20-20-224,20 20-96,1 0 192,-1 0-96,20 0-32,-20 0 64,21 0-32,-1 0 32,1 0-64,-3 0 64,3 0 32,-1 0-64,-20 0 32,41 0 0,-41 0-32,39 20-32,-19-20 0,1 0 128,19 0-96,-1 0-64,2 0 128,-1 0-32,-1 0 0,2 0-32,-1 0 0,-1 0 32,2 0-32,-2 0 0,1 0 64,1 0-64,-2 19 0,-19-19 32,1 0-32,-1 0 64,-20 21-32,1-21 129,-1 19-65,-20-19 0,0 0-32,-39 0 64,19 20-224,-39-20 0,0 0-128,-20 0-289,0 0-416,0 0-576,-20 0-3812</inkml:trace>
  <inkml:trace contextRef="#ctx0" brushRef="#br1" timeOffset="37579.14">18996 3159 5669,'0'0'2114,"0"0"-2018,0 0 1153,0 19 96,0-19-256,0 21 65,20 19-578,-20-20-192,0 19-31,21 1 63,-21 20 1,20-21-257,-20 21-32,18-21-96,-18 21 32,0-1 96,21 1-32,-21 0 32,0 0-32,20-1-95,-20-19 31,0 20-64,0-41 32,0 22 0,20-2 160,-20-19 160,0-1 0,0 2 1,0-21-97,0 19-32,0-19 33,0 0 95,20 0-32,-20 20 65,19-20-97,1 0-64,0 0-32,20 0-96,-1 0-96,1 0 96,-1 0-64,22 0-32,-3 0 32,23-20-96,-2 20 128,0 0-224,0 20-32,0-20 0,21 0 192,-20 20 96,19-20 160,1 20-384,-1 0 160,0-20-32,20 20 32,-19-1-32,-1 2 32,0-2 32,19-19-64,-17 21 0,17-2-32,-19-19 96,20 20-32,0-20-64,1 0-64,-1 0 0,19 0 32,2 0 0,-1 0 96,-21 0 0,1-20 64,1 20-224,19 0 160,-19 0-64,18 0 96,1 0-320,-19 0-161,-21 0-63,-20 0 192,-20 0 224,21 0 0,0 0 32,-1 0 32,0-19 96,0 19 96,-19 0 32,-1 0 32,2 0-31,-23 0-129,3 0 0,-21 0-96,-2 0-32,3 0 0,-21-21 0,20 21-32,-20-19 32,0 19 96,-20-21-96,20 2 64,0-1 0,-21-20 0,21 0 32,-18 0-64,-2 1-32,-1-21 128,21 21-96,-20-21 64,0 1-32,20-1 0,0 0 0,-18 20-64,18-20 0,0 21-128,18-21 64,-18 1 64,0 19 0,20 0 32,-20-19 0,0 39 64,20-20-96,-20 20 0,0 1-65,-20-1-319,0 0 64,2 0 31,-23 20 65,1-21 224,1 21-32,-21-19 64,-19 19 0,-21-20 0,-19 20-32,-39-19 0,-20 19 0,-41-21-32,21 21-256,-1 0-97,19 0 129,2-20-64,-20 20 159,19 0 129,-19-20 96,-1 20 129,21-19 127,-20 19 96,-2 0-160,21-20 65,1 20 63,0 0-288,-2 0-32,22 0 0,18 0 0,2 0-64,19 20-32,0-20-352,40 0-97,-1 0 129,20 0 96,1 0-673,39 19-2050,0-19-1505</inkml:trace>
  <inkml:trace contextRef="#ctx0" brushRef="#br1" timeOffset="38099.17">19474 3139 160,'18'0'1025,"-18"20"-705,21-20 0,-1 0 417,20 19-577,-21-19-1057</inkml:trace>
  <inkml:trace contextRef="#ctx0" brushRef="#br0" timeOffset="58065.32">15305 6239 6534,'-20'0'2690,"20"0"-896,0 0-96,0 0-321,0 0-64,0 0-544,0 0-545,0 0-160,0 0-32,0 21 256,0-21 129,0 19-1,20 21 193,-20-21-65,19 22-63,1-2-161,0 1-128,0-20-96,19 19 32,-19 1 1,20 0-161,19-19 128,-19-2 64,-1-19-160,2 19-32,-1-19 96,-1 0-160,-19 0-64,-20 0-129,20 0-63,-20-19-193,0 19 1,0 0-225,0 0-448,0 0-705,-20 0-512,20-19-673,0 19-4676</inkml:trace>
  <inkml:trace contextRef="#ctx0" brushRef="#br0" timeOffset="58419.34">15720 6478 9513,'0'0'1857,"-18"0"-1665,18 0 545,18 0 160,-18 20 192,21-20-128,-1 19-577,0-19-288,19 20 225,-19 0 63,20 0-64,-20 0-192,19 1-31,1-2-33,-1-19-32,1 19 32,1 2-64,-21-21 32,-2 0 0,-18 0 0,0 19 96,0-19 128,-18 0-128,-2 0 64,0 0-63,-1 0 31,-19 0-160,22 21 0,-3-21 0,1 19 0,0-19-128,0 20-129,20-20-511,-19 20-578,-1 0-864,20 0-1089,-20-20-4356</inkml:trace>
  <inkml:trace contextRef="#ctx0" brushRef="#br0" timeOffset="61117.49">16555 6537 2882,'0'-20'545,"-21"20"223,21 0 354,0 0 767,0 0 482,0 0-834,0 0-544,0 0-64,0 0-32,0 20-65,0-20-127,0 20-192,21 0-225,-1 0-64,-20 1-160,20 17 0,0 2 0,-20 0-64,19-20 32,-19 20-32,20-20 0,-20 0 64,0-1-64,0-19 32,0 0 129,0 0 127,0 0-96,-20-19-128,20-1-64,-19 0 0,19 0 96,-20-20-128,0 21 64,20-21-32,0 19 0,-20-17 96,20 17 0,20 21-32,-20-20-96,20 20 64,0-20 32,19 20-128,1 0 32,-1 0-64,1 0 96,0 20-64,-1 0-32,2 20-32,-21 0-32,18 0-32,-38-1 160,0-19 32,0 20 32,-18-20 32,-2-1 192,-21 1-128,21 0 160,-19-20-320,-1 0 96,20 20-288,-19-20-320,39 0-898,-20-20-2529,20 20-6952</inkml:trace>
  <inkml:trace contextRef="#ctx0" brushRef="#br0" timeOffset="62004.54">17131 6597 11274,'0'0'1025,"0"-20"-673,0 20 673,19 0-256,-19 20 416,20-20-384,0 40-545,0-21-192,0 21 64,-1 0-31,1 0-33,0-20-32,1 20-32,-21-21 32,20 1 32,-2-20 32,-18 0 128,0 0 417,20-20-1,-20 1-351,0-1-97,-20-20-32,20 0-32,0 0-64,-18 0-64,18 21 0,-20-21-64,20 20-128,0 20-417,0-20-576,20 20-929,-20 0-1697,18 20-5350</inkml:trace>
  <inkml:trace contextRef="#ctx0" brushRef="#br0" timeOffset="62365.56">17468 6796 12940,'20'0'192,"-20"0"256,20 0 481,-20 0-192,20 0 128,-1-20-385,1 20-384,-20 0 96,20-20 129,-20 20-1,0-20-224,-20 20 0,20-19 32,-20 19-32,1 0-128,-1 0 64,0 0 33,0 0-1,20 19 0,-20 1 32,20 0-32,20 0-32,0 0 0,0-20-96,0 20 128,-1-1-256,21-19-33,0 20-63,-1-20-481,-19 0-512,21 0-1121,-23-20-2531</inkml:trace>
  <inkml:trace contextRef="#ctx0" brushRef="#br0" timeOffset="62574.57">17806 6776 10153,'-41'20'2851,"41"-20"-2691,-20 20 769,20 0 704,0-20-223,0 19-513,0 1-641,20-20-32,1 20-256,-1-20 288,20 0-128,-21 0-64,1 0-96,20 0 32,-20 0-96,19 0-64,-19-20-192,-20 20-353,20 0-800,-20-20-1794</inkml:trace>
  <inkml:trace contextRef="#ctx0" brushRef="#br0" timeOffset="63279.61">20108 1331 11947,'20'0'352,"-20"0"-128,0 21 193,0-2-129,-20 20 96,20 2 257,-20 18-417,1 1-224,-1-21 0,20 1-96,-20 0-352,20-21-737,0 1-929,0-20-801</inkml:trace>
  <inkml:trace contextRef="#ctx0" brushRef="#br0" timeOffset="63452.62">19909 1550 12812,'-38'20'1537,"38"19"-800,-20-19 32,20 20-161,0-1-320,20 1 225,-2 0-129,23-19 129,18-2-161,-19-19-64,19 19-416,1-19-544,-21-19-1218,1 19-3651</inkml:trace>
  <inkml:trace contextRef="#ctx0" brushRef="#br0" timeOffset="63856.65">21697 1570 14509,'0'-41'-32,"0"22"-224,0-1 224,19 0-352,-19 20 287,20 0 322,-20 0-97,20 20-64,-20 0-96,0 20 0,0-1-96,0 1-225,0 0-31,0-1-961,0 1-1442,0-20-3331</inkml:trace>
  <inkml:trace contextRef="#ctx0" brushRef="#br0" timeOffset="64065.66">21616 1708 11627,'-18'0'512,"18"40"-256,0-20 353,0 21-225,18-22 193,3 21 640,-1-21-288,0 2-64,19-21 31,1 20-159,0-20-385,-1 0-63,-19-20-449,20 20-449,-1-21-480,-19 2-961,21-2-3043</inkml:trace>
  <inkml:trace contextRef="#ctx0" brushRef="#br0" timeOffset="64549.68">23503 1352 14189,'0'0'-64,"0"0"320,0 19 417,0 20-193,-20 2 33,20-2-97,0 0-256,-20 21-32,20-20-128,0 0 32,-20 19-96,20-39-544,0 20-673,0-19-1410,0-21-3555</inkml:trace>
  <inkml:trace contextRef="#ctx0" brushRef="#br0" timeOffset="64774.7">23343 1629 14830,'0'20'320,"0"-20"-320,0 20 64,21 0 64,-21-1-32,20 21 192,0-20-95,0 21-129,-1-22 32,-19 0 384,20 2 289,20-21 0,-20 0-193,19-21-288,-19 2-288,21 0-640,-21-2-705,18 1-1410,-17 0-3075</inkml:trace>
  <inkml:trace contextRef="#ctx0" brushRef="#br0" timeOffset="65406.74">21776 1510 8391,'0'-20'961,"0"0"1089,0 20-64,0-19-833,0 19-32,20 0-480,-20 0-449,0 0 96,0 19 129,0 1 95,0 19 65,0 21-353,0-20-64,0 20-64,0-1-64,19-19-64,-19 0-224,20 0-993,-20-21-2050,20 2-10506</inkml:trace>
  <inkml:trace contextRef="#ctx0" brushRef="#br0" timeOffset="66921.82">17964 6736 4260,'0'0'1665,"0"0"673,0 0 33,0 0-706,0-19-352,0 19-544,0 0-320,0 0-65,-19 0 128,19 0-127,0-21-193,-20 21-128,20 0-64,-20 0-32,0 0 0,-19 0-32,19 21 32,0-21 32,0 19 0,-1 1-64,21 0 32,-20-20 32,20 20-32,0 0 0,0 0-32,0-1 128,20-19-128,1 20 32,19-20 64,-20 20 32,19-20-128,1 0 192,-1 20-32,-19-20 0,20 0-96,-20 0 64,19 0-96,-39 0-256,20 0-897,-20 0-3172</inkml:trace>
  <inkml:trace contextRef="#ctx0" brushRef="#br0" timeOffset="81115.63">336 8604 17040,'-119'40'416,"79"-40"-704,20 19 96,1-19 512,19 0 256,19 0-63,1 21-257,40-21-224,-1 0-32,0 0 160,1 0-128,-1 0 64,2 0-160,-2 0-96,-19 0-32,-1-21-224,-19 21-161,0 0-224,0 0-352,-20 0-993,0 0-4644</inkml:trace>
  <inkml:trace contextRef="#ctx0" brushRef="#br0" timeOffset="81425.65">594 8485 13356,'-20'0'1025,"1"0"-1185,19 0 384,0 0 865,19 20 0,1-20-320,0 19-481,0-19 1,19 20-161,21 0-32,-21 0-64,22 0 64,-23-1-128,3 2 64,-1-2 32,-1 2-64,-19-2 192,-20 1 96,0-20 1,0 20-97,-20 0-64,-19 0 32,-1 0-64,-19-1-96,-2 21-384,22-20-1122,-21 20-2786</inkml:trace>
  <inkml:trace contextRef="#ctx0" brushRef="#br0" timeOffset="110961.34">14372 6398 13068,'0'0'897,"0"0"-641,0 20-256,-20 0 160,20 0 385,-21 39-33,21-19-128,0 21-223,0-2-1,0 0 288,0 1 129,21-1-225,-1-19-160,-2 0 129,23-1-129,-1 1-128,-1-20 32,1 0 0,0-20-96,-1 20 96,1-20-352,-20 0-353,-1 0-448,-19 0-1057,0 0-2562</inkml:trace>
  <inkml:trace contextRef="#ctx0" brushRef="#br0" timeOffset="127174.27">15404 7154 4644,'0'-40'1281,"0"19"577,0 21-128,0-19-257,-20-1 64,0 0-480,0 0-448,0 20-417,1 0-224,-21 0-32,19 20 0,1 0 0,0 19 0,2-18-64,18 19 64,18-1 32,-18 21 32,40-21-96,-19 21-97,-1-1-383,19-19 95,-19 19 353,0-18-128,0-22 160,-20 21 0,0-40 96,0 19 160,-20-19-96,-20 0-32,21 0-64,-21-19 0,-1 19 0,21-19 64,2-21-64,-3 19 96,1 1-32,20 1-32,20-1-32,1 0-64,-3 20-833,22-20-1441,-19 20-4581</inkml:trace>
  <inkml:trace contextRef="#ctx0" brushRef="#br0" timeOffset="127475.29">15603 6935 11402,'18'-20'961,"-18"20"-833,0 0 193,-18 0-193,18 20 160,-21 0 225,21-1-161,0 21-96,0 0-128,0-1-160,0-18 64,0 19-128,21-21-320,-3 1-353,2-20-1025,1 0-1953</inkml:trace>
  <inkml:trace contextRef="#ctx0" brushRef="#br0" timeOffset="127679.3">15801 6994 10185,'-40'0'2114,"20"20"-1890,-1 0 321,3 0 63,18 0 417,0-1-160,0 2-512,0-2-193,18-19-32,3 21-32,19-21 0,-20 19-224,-1-19-513,1 0-896,0 0-1666,0-19-4164</inkml:trace>
  <inkml:trace contextRef="#ctx0" brushRef="#br0" timeOffset="127821.31">15840 7074 8423,'-20'0'3107,"20"0"-2626,-19 19 416,19 2-193,0-2-575,0 2-65,19-2-96,-19 1-513,20 20-1249,-20-20-672,0-1-833</inkml:trace>
  <inkml:trace contextRef="#ctx0" brushRef="#br0" timeOffset="128016.32">15880 7074 12363,'0'0'545,"20"0"320,-1 0-129,1 19-319,0 2-1,0-2-224,1 21-160,-21 0-192,0 0-288,0-1-321,0 1-833,-21 0-1248,1-1-3236</inkml:trace>
  <inkml:trace contextRef="#ctx0" brushRef="#br0" timeOffset="128183.33">16218 7591 15630,'0'19'417,"-20"0"-257,0 2 64,-21 19-192,3-20-64,-3 19-1153,1-19-4581</inkml:trace>
  <inkml:trace contextRef="#ctx0" brushRef="#br0" timeOffset="128759.36">16951 7491 7078,'0'-40'3588,"21"0"-4293,-21 1 705,0-1 256,0 0 769,0 1 737,0-1-897,-21 20-641,3 0-224,-2 20-128,0 0-193,-1 20-223,1 20 160,20-1 287,0 1 1,20 0 32,1 19-96,19 1 0,-22-21-320,23 2 127,-21-1 321,19-2 64,-39-17-32,20-1 224,-20 0 193,-20 0 416,1-20-321,-21 0-352,-1 0-96,-17 0 32,17-20-96,21 20 0,1-20 64,-1 0 33,20 20-97,20-21-129,-1 2-543,21 0-449,1-2 32,-3 2-1730,3-2-4452</inkml:trace>
  <inkml:trace contextRef="#ctx0" brushRef="#br0" timeOffset="128991.37">17310 7133 13965,'-21'-19'608,"21"19"65,-20 19-193,20 2 97,-20 18 32,20 1-353,0-1-160,0 1-128,0 0-128,20-1-225,0-19-191,1-20-481,-1 20-737,18-20-1761</inkml:trace>
  <inkml:trace contextRef="#ctx0" brushRef="#br0" timeOffset="129292.39">17429 7233 4260,'-20'-20'7110,"0"0"-6469,20 20 800,0-20-352,20 20-192,-20 0-288,20 0-417,-1 20-128,1-20-64,0 20 32,-20-20-32,0 20 32,0 0-32,0-20 0,0 19 32,0-19-160,0 20-64,20-20 64,-20 20-129,20 0-31,-20-20 128,19 20 96,-19-20 64,0 0 64,0 0 416,0 0 33,-19 0-449,-1 0-32,0 0-192,0 0-769,0 0-2018,20 0-3651</inkml:trace>
  <inkml:trace contextRef="#ctx0" brushRef="#br0" timeOffset="129488.4">17547 7173 10025,'20'0'3075,"0"0"-1153,0 0-257,0 0-736,-1 20-256,-19 0-353,20 20-256,-20-21-224,0 21-128,0 0-33,0-1-223,-20-19-289,20 20-736,0-20-2275</inkml:trace>
  <inkml:trace contextRef="#ctx0" brushRef="#br0" timeOffset="129669.4">17905 7670 17712,'20'40'289,"-20"-20"95,-20-1-64,0 1-256,-19 20-224,19 0-833,-20-21-1473,19 21-4389</inkml:trace>
  <inkml:trace contextRef="#ctx0" brushRef="#br0" timeOffset="130236.43">18559 7272 10345,'-18'-39'417,"18"19"-449,-21 0-96,21 20-33,-20 0 65,0 0 192,20 20-64,-20 0 32,20 19 97,0 1-33,20 0-64,0 19-320,0-19-321,19 19-160,1 1 161,1-20-385,-21 20 352,19-20 193,-19-20-33,-20 19 385,0-19 321,-20 0 1216,0-20 97,1 0-866,-21 0-223,-1 0-257,3-20 128,-3 0 577,21-19-416,0 19-481,1-20 0,19 20-64,19-1-129,1 2-255,20 0-961,-1 19-2595</inkml:trace>
  <inkml:trace contextRef="#ctx0" brushRef="#br0" timeOffset="130526.46">18838 7154 4772,'0'-21'5573,"0"21"-4740,-20 0 801,20 0-257,-20 21-32,0-2-320,20 1-608,0 20-289,0-1-96,0-19-64,20 20-321,-20-20-351,20 0-225,20-20-577,-21 19-1152,1-19-3076</inkml:trace>
  <inkml:trace contextRef="#ctx0" brushRef="#br0" timeOffset="130774.47">19016 7193 11242,'0'-20'2274,"0"20"-1985,21 0 575,-1 0-127,-20 0 32,18 20-545,3-20-224,-21 20-32,0 0 0,0 0 64,0-1 0,-21 1 0,21 0 32,0-20 32,0 20 0,0-20-96,0 0 32,21 0-96,-1 0-512,0 0-738,0 0-1248,-1 0-1666</inkml:trace>
  <inkml:trace contextRef="#ctx0" brushRef="#br0" timeOffset="130966.49">19215 7114 8584,'20'19'2850,"0"-19"-2241,-20 21 640,19-2 673,1 1-513,0 0-672,-20 20-545,0-21-224,-20 21-224,20 0-1153,-39-1-3620</inkml:trace>
  <inkml:trace contextRef="#ctx0" brushRef="#br0" timeOffset="132647.57">15066 7968 4516,'-40'0'7783,"20"0"-7014,20-20-161,-19 20-415,19 0 479,0 0 385,0 0-544,19 0-353,1 0-32,40 0 64,-1 0 0,0 0 65,42 0-1,-22 0 0,40 0-128,19-20 64,22 20 65,18-20 31,1 20-224,19 0 192,1 0-224,19 0-64,-19 0 64,-1 20 96,-20-20-192,2 20 64,-2 0-32,21-1 64,-21 2 0,0-1-32,2 19 0,19-19 0,-41 0 32,2 20 0,-2-20 0,-39-1 161,-20 2 31,1-21 32,-21 0-96,-19 0-96,-1 0-64,-19-21-224,-40 21-449,0-19-1216,-40-1-4646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35:53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6708 6855 4932,'-20'0'1634,"20"0"-1,0 0 1,0 0 63,20 0-31,-20-19-289,0 19-416,20 0-288,-20 0-1,21 0-63,-3 0-64,2 0-97,21 0-320,-21-20 32,19 20-32,1 0-64,-20 0 1,19 0-1,1 0-96,0 0 64,-1 0-64,22 0 96,-23 0-64,23 0 0,-2 0 32,0 0-32,1 0 0,19 0 0,-20 0-32,22 0 64,-22 20-128,20-20-1,1 0 97,-1 0-64,-20-20 96,41 20-32,-21 0 32,1 0-32,19 0-64,1-20 128,-1 20-64,-20 0 0,0 0 0,20 0 0,-20 0-96,2 0 192,-2 20-128,0-20 64,20 0-32,1 0 0,-1 0 65,-20 0-130,1 0 130,0 0-130,-1 0 162,20 0-194,-20 0 162,0 0-130,20 0 65,-18 0 0,18 0 0,0 0 0,0 0 65,-19 20-33,19-20 0,-40 0-32,21 0 0,-1 0 0,-20 0-32,2 0 0,18 0 96,0 0-64,20 19-32,0-19 128,1 0-128,-1 0 64,-20 0-32,20 0 128,0 0 0,0 0 32,2 0 96,-22 0 1,0 0-65,0 0-64,-18 0 0,-22 0-128,1 20 32,-20-20-64,-1 0 0,-19 0 0,0 0-417,0 0-127,0 0-193,-19 0-576,-1-20-2307</inkml:trace>
  <inkml:trace contextRef="#ctx0" brushRef="#br0" timeOffset="17982.02">3294 10174 6470,'0'0'192,"0"0"-224,0 0 608,0 0 962,19 0 63,1 0-576,-20 0-544,20 0-129,1 0 161,-1-20-1,-2 20-192,2 0-127,1 0 127,19 0-32,-21 0-192,21 0 0,-20 0 32,19-20-32,1 20 1,0 0-33,19 0-32,-18-19-32,17 19 32,-17 0-32,18 0 32,1 0-32,-1 0 0,-19 0 0,19 0 0,0 0 32,22 0-32,-22 0 0,20 0 64,-19 0-32,19 0 32,-20 0 64,2 0-32,18 0 96,0 0 0,0 0-31,2 0-65,-2 0 64,0-21 96,20 21-128,-20 0-64,2 0 0,-2 0 64,0 0 1,0 0-33,-19 0-64,19 0 32,-20 0-32,20-20 0,2 20 64,-2 0 32,0 0 96,0-19 65,2 19-225,-2-20-96,-20 20 0,20 0 64,-19 0-32,-1 0 0,2 0-32,18 0 32,-20 0 32,20 0-64,-19 0 64,19 0 0,0 0-32,2 0 32,-2-20 0,0 20-32,0 0 32,-18 0-64,18 0 128,-20 0-128,20 0 64,-19 0 32,-1 0-320,22 0 544,-22 0-160,-1 0-64,23 0 192,-22 0 129,0 0-193,1 0 545,-1 0-449,2 0-192,-2 0 128,-19 20-256,19-20 32,-19 20 96,19-20-96,2 19 64,-3-19 64,1 0 161,-18 0-97,-1 20-288,-1-20 416,1 0-384,-20 0 64,-1-20-352,1 20-353,-40 0-1409,1-19-2915</inkml:trace>
  <inkml:trace contextRef="#ctx0" brushRef="#br0" timeOffset="22832.3">10897 10115 3651,'0'0'-32,"0"0"32,0 19 64,0-19 961,0 0 737,20 0-833,-20 0-737,19 0-128,-19 0 160,20 0 96,0-19-288,1 19 0,-1 0-32,-2 0 32,2 0-32,1 0 64,-1 0-64,19 0 0,1 19 0,0-19 0,19 0-96,2 0-128,18 0 0,-20 0-128,20 0 127,1 0 161,19 0 32,-20 0 64,21 0-64,-1 0 128,20 0 321,-19 0 287,19 0 1,-1-19 32,1 19-1,0 0-543,1 0-97,19 19-96,-1-19 64,2 0-32,18 0 0,2 0 160,-2 20 192,2-20 129,-22 0 95,21 0 97,-21 0-160,22 0-129,-22 0-192,22 0 193,-2 0-129,1 0 0,-21 0 33,-18 20 63,19-20-128,-40 0-128,1 0-32,-1 0 0,-20 0 97,0-20-33,-39 20-64,-1 0-64,-19 0-192,-20-20-1089,-20 20-3108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41:08.89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13677 3059 2754,'19'0'3203,"-19"0"-1922,0 0 545,0 0-224,0 0-65,0 0 129,0 0-289,0 0-512,0 0-161,20 0 1,-20 0-224,20 0-257,20 0-64,-21 0-128,21 0 0,-20 0 0,19 0-96,-19 0-64,0 0-192,1 0-193,-21 0-416,20 0-384,-20 0-513,0 0-736,0 0-1346</inkml:trace>
  <inkml:trace contextRef="#ctx0" brushRef="#br0" timeOffset="375.02">13855 2921 6886,'0'0'1185,"21"0"-993,-21-20 353,18 20 127,2 0 418,0 20 31,1-20-321,17 0-287,-17 19-33,19-19-256,-1 20 33,1-20 63,-20 20-160,19-20-128,-39 0 32,20 20 64,-20-20-32,20 0 1,-20 0-1,0 0-32,0 20 32,0-20 32,0 0 64,0 20-32,0-20 64,-20 19 33,20 1 95,-20 0-160,1 1-128,-21-2-64,20 1-64,-19-1-160,19 2-64,0-1-33,20-20-511,-20 20-1378,20 0-3300</inkml:trace>
  <inkml:trace contextRef="#ctx0" brushRef="#br0" timeOffset="9822.56">3374 3139 1217,'-21'0'1633,"21"0"-255,0 0 127,0 0 128,0 0-127,0 0-257,0 0 160,0 0-31,-20 0-225,20 0 0,0 0-64,0 0-192,0 0-193,0 0-159,0 0-33,0 0-159,0 0-193,0 0 32,20 0-64,-20 0-32,21 20 0,-21-20-64,20 19 33,-2-19-65,2 21 64,1-21-64,-21 20 32,20-20 32,0 20 0,-1 0 96,1-1-160,0 1 64,0 0 64,0-20-128,-1 20 160,-19 0-32,20-20-32,-20 20 193,20-20-33,-20 20-224,20-20 64,-20 19-64,20-19 96,-20 20-128,19-20-32,-19 0 160,0 20-160,20-20 160,-20 0-160,0 20 32,20-20 161,-20 20-194,20-20 162,-20 20-65,21-20 32,-21 19 64,20-19-256,-20 20 128,18-20 0,-18 0 32,20 21-96,-20-21 96,21 0-64,-21 19 64,20-19-96,-20 20 96,20 0-32,-20-20-32,19 19-32,1 2 64,-20-21 32,20 20 0,0-20-128,0 19 64,-1 1 32,-19-20 32,20 20-32,0-20 0,-20 20-64,20 0 32,0-20 64,-20 20-64,19-20 0,1 20 0,-20-20 0,20 19-32,0-19 96,-20 21-96,21-21 128,-3 19-128,-18-19 64,20 20 0,-20-20-32,21 0 65,-1 20-65,-20-20 64,0 20-64,20-20 32,-20 0-32,18 20 32,-18-20-64,21 20 128,-1-20-96,-20 0 0,20 19 0,0-19 0,-20 20 0,19-20 96,1 21-96,0-2-64,0-19 96,0 20-32,-1-20 32,-19 20-32,20-20 64,0 19-64,0-19 64,-20 21-64,21-2 0,-1-19 0,-2 20 32,-18-20 0,20 20-32,1-20 0,-1 20-32,0-20 64,-20 20-32,18-20 0,3 20 0,-1-20 0,-20 19 32,20 2-32,0-2 0,-1-19-96,1 21 160,0-2-64,0 1 32,0-20-64,-1 20 32,1 0 0,0 0 0,-20 0 32,20-1 0,1-19-32,-3 20 32,-18 0-64,20-20 64,-20 20-96,20-20 96,-20 20-32,0-20 32,21 0-32,-21 20-32,0-20 64,20 0-32,-20 0-32,0 0 0,0 19 96,0-19-64,0 0-96,0 0 64,0 0 32,0 0-96,0 0 64,0 0-32,0 0-64,0 0 64,18 0-97,-18 0-31,0 0 32,0 0 0,0 0 128,0 0 32,0 0 0,0 0 0,0 0 0,0 0 0,0 0-32,0 0 64,-18 0-128,18 0 96,0-19 0,-20 19 0,20 0 64,-21 0-224,1-20 160,20 20 32,-20 0-32,2-20 32,18 20 0,-21-20 0,1 20-64,0-20 128,0 20-32,1-20-128,-1 1 64,0 19 32,0-20-128,0 0 192,1 20-64,-1-20 32,0 0 0,0 0-32,-1 1 64,3-2-64,-2 2 160,0-2-160,-21 2 33,23-1-65,-2 0 0,-1 0 32,1 0 32,-20 0-128,21 1 96,-1-2 0,-20 2-32,20-1 0,-19 0 32,19 1-32,0-22-32,-19 22 64,19-1 0,0 0 64,-1 20-64,1-20 128,2 0-160,-3 0 32,1 1-32,0-2 0,0-18 0,1 19-32,-1 0 160,0 0-224,0 0 192,-19 0 0,19 1-64,0-1 32,0-1-96,0 2 64,1-1 0,-1 0-64,-21-20 160,21 1-160,-18 19-32,-3-20 32,21 0 64,-19 21 0,19-1 96,-20 0-128,20 0 0,1 0 0,-1 0 64,0 0-128,0 1 128,0 19-64,1-20-32,-1 0-96,0 0 160,-1-1-96,1 21-64,20-19-96,-18 19-224,18 0-289,-20-20-160,20 20-1281,0 0-2979,20 0-6214</inkml:trace>
  <inkml:trace contextRef="#ctx0" brushRef="#br0" timeOffset="12498.71">3374 3239 3427,'-21'0'993,"21"0"480,0-20-352,-20 20-128,20 0-32,0 0-64,0 0 0,0-20 256,0 20-64,0 0-64,0 0-192,0 0-321,0 0-352,0 0-128,0 0 96,0 20 161,0-20 159,0 20 0,20 0 65,-20-20-193,21 19 1,-1 1-97,-2 0 0,2 0-64,1 0-128,-1 20 0,0-21 32,-1 1 0,-19 0 32,20 0 129,0 20-129,0-21 96,-20 1-96,20 1 32,-20-2-64,19 1 32,-19 19-32,20-39 32,-20 21 225,20-1-225,-20-1 288,0 1-224,20-20 97,-20 20-97,20 0-128,-20 0 32,19 0-32,-19-20 32,0 20-64,20-1 32,-20 2 0,20-21 0,-20 19-32,20 1-32,-20-20 96,21 20-32,-21-20-32,20 20 32,-20-20 0,0 20 0,18-20 64,-18 20-96,0-20 64,20 19-64,-20 1-32,21-20 0,-21 21 0,20-21 128,-20 19-128,20-19 64,-20 20-32,0-20 96,19 20-96,-19-20 32,0 19-64,20 2 96,-20-21-96,20 19 64,-20-19-64,20 20 64,-20 0-32,20-20 32,-20 20 33,19-20-130,-19 20 130,0-20 31,20 20-96,-20-1 0,0-19 0,20 21 0,-20-2 32,20-19 32,-20 21-32,20-2 32,-20-19-64,0 20 0,19 0 64,-19-20-32,20 20-32,-20 0 160,0-20-128,20 20-32,-20-20 0,20 19-32,-20 1 32,0-20 32,21 20-64,-21-20 128,18 20-96,-18-20 64,0 20-64,20-20 32,-20 0-32,0 20-32,21-20 64,-21 0-32,0 19 0,0-19 0,20 0 0,-20 21 32,0-21 0,0 19-32,20-19-64,-20 20 128,18-20-32,-18 20-64,21-20 64,-21 19 0,20 2-64,-20-21 0,20 20 32,-20-20 32,20 19 32,-20-19-64,19 21 96,-19-2-160,20 2 0,-20-21 64,20 20 96,-20-1-128,20 1-32,-20-20 64,20 20 64,-20 0-32,0-20 33,19 20-1,-19 0-64,0-1 96,20-19-449,-20 20 642,0-20-418,20 20 97,-20-20-32,20 20 64,-20 0-32,21-20 0,-21 20 32,20 0-32,-20-20 64,0 19-32,18 2-32,-18-2 64,0-19-96,20 20 160,-20-20-128,0 21 32,21-2 0,-21-19 0,0 20-32,20-20 64,-20 20-64,20-1 64,-20-19-32,0 21-32,18-1 32,-18-20 32,21 19-32,-21 1 0,20-20-32,-20 19 64,0 2-96,20-1 64,-20 0-32,20-20 96,-20 19-96,19 1 160,-19 0-288,20 0 288,-20-20-192,0 20 32,20 0 64,-20-20 0,20 20-64,-20-1 64,20-19-64,-20 20 64,19 0-96,-19 0 64,0-20-32,20 21 32,-20-2-32,0 1 64,20-1-224,-20-19 64,0 20 0,20 1-32,-20-1-65,0-20 129,21 19-32,-21 1 32,0-20 32,0 19 64,18 2-64,-18-21 64,0 20 0,20-20 64,-20 19-128,0 1 0,0-20 128,20 20-192,-20-20 224,0 20-160,21-20 64,-21 20 0,20-20 64,-20 20-64,0-20 32,18 19-32,-18-19-32,0 0 64,21 0-128,-21 0 0,0 0 96,0 0 64,0 20-128,0-20 160,20 0-96,-20 0-32,0 0-32,0 0 160,0 0-224,0 0 128,0 0 0,0 0-320,0 0 255,0 0 33,0 0 96,0 0-31,0 0 63,-20 0-160,20 0 160,0 0-64,0 0 0,0 0-289,0 0 482,0 0-257,0 0 32,0-20-64,0 20 128,0 0-64,0 0 64,0 0-96,0 0 128,0 0-96,0 0 96,0 0-192,0 0 128,0 0 0,0 0-96,0 0 32,0 0 64,0 0-32,0 0 0,0 0 32,0 0 32,0 0-64,0 0 192,-21 0-288,21-19 192,0 19-96,0 0-32,0 0-32,-18 0 64,18-20-32,0 20 96,0-20-192,0 20 160,-20 0-32,20 0-32,0-20 64,0 20-160,0 0-225,0-20-800,0 20-1089,0 0-2306</inkml:trace>
  <inkml:trace contextRef="#ctx0" brushRef="#br1" timeOffset="15629.89">3493 4609 1473,'0'0'2082,"0"0"-385,0 0-287,0 21 191,0-21-63,0 0 95,0 0-351,-20 0-386,20 0-159,0 0-32,-20 0-161,20 0-255,0 0-193,0 0 32,0 19 0,0-19 96,0 0 0,0 0 33,0 0 95,0 0 0,20 0 1,-20 0-33,20 0-160,-20 0-32,19 0-64,1 0 32,20 0 64,-20 20 33,19-20-161,1 0 64,-1 0-32,1-20-32,21 20 0,-23 0 32,23 0-32,-22 0-128,21 0 160,-1 0-96,0 0 0,1 0 96,-21 0-96,22 20 64,18-20-32,-20 0 0,21 0 0,-21 0 64,2 0-96,-2 0 0,-19 0 0,19 20 0,-19-20-32,-1 0-32,1 0-32,19 0-97,-19 19 1,-1-19-96,1 0 192,1 0-96,-2 0 95,1-19 1,-1 19 128,-19 0-32,0 0 64,0 0-64,0 0 64,-20 0 0,0 0-64,0 0 32,0 0-32,0 0-96,0 0-32,0 0-160,0 0-65,0 0 161,0 0 64,0 0 128,-20 0 32,20 0 32,-20 0 96,20 0-64,-20 0-64,0 0 32,1-20-64,-1 20 32,0 0 0,0 0-64,-19 0 64,19 0-32,-1 0 32,1 0 0,-18 0 0,17 0 0,-19 0-32,20 0 64,-19 0-32,19 0 32,-20 0 0,1 20 0,-22-20 32,23 0-32,-3 0-32,-17 0 0,-3 0 0,22 0 0,-21 0 0,21 0 0,-1 0 96,-1 0-32,3 0-64,-3 0 0,21-20 0,-19 20 0,-1 0-32,-19 0 64,19 0 96,-19 0 257,-1 0-1,21 20-192,-2-20-192,3 0 0,-3 0 96,1 0-160,20 0 193,1 0-97,-1 0-32,0 0 96,0 0-32,20 0-64,-20 0-32,1 0 64,-1 0 0,20 0-128,-20 0 128,20 0 0,0 0-128,0 0-65,0 0 65,0 0-32,0 0-128,20 0-224,-20 0 31,0 0 225,20-20 64,-20 20-64,0 0-129,0 0 1,0 0-385,0 0-544,0 0-609,0 0 321,0 0-449,0 0-2018</inkml:trace>
  <inkml:trace contextRef="#ctx0" brushRef="#br1" timeOffset="17650">3412 4749 2562,'0'0'2370,"0"-20"-256,0 20-384,0 0-417,0-21 0,0 21 257,0 0-225,0 0-224,0 0-256,0 0-353,0 0-31,0 0-129,20 0-31,-20 21 95,21-1-160,-1-20 64,-20 19-159,20 2 63,-1-21-32,1 19 64,0 2-192,0-1 96,19-1-31,-19-19-1,20 20-64,-20 0-32,-1 0-32,21 0 64,-20 0-224,1-1 448,17-19-576,-18 20 256,1 0 96,19 0-64,-21 0 32,1-20 32,0 20 0,0 0-128,19-20 128,-19 19 128,0 2-96,0-21-64,0 19-32,-1-19 32,1 20 96,20 1-192,-19-21 64,-3 19 64,2 1 0,1-20-96,-1 20 0,0-1 96,-2-19-96,3 21 96,-1-21-32,0 20-32,0-20 65,-1 19-130,1-19 130,0 20-65,0-1 0,0-19 0,-1 21-33,1-1-31,0-20 161,0 20-97,-20-20 0,21 19 0,-1-19 0,-2 20 0,2-20 64,-20 20-32,21-20-32,-1 20-32,0-20 64,-20 20-32,18-20-64,3 0 128,-1 20-64,-20-20 32,20 20-64,0-20 32,-1 19-32,-19 1 128,20-20-192,0 20 128,0 0-32,0-20 0,-1 21 0,-19-21-64,20 19 128,0 1-160,-20-20-1,20 19 33,-20-19 32,21 20 32,-3-20 0,-18 21 0,20-1-32,-20-20 32,20 19 0,1-19 0,-21 20-32,20-1-64,-2-19 64,-18 21 0,21-1 32,-1-20 0,0 19 0,0 1 0,-20-20 32,19 20-64,1 0 32,0-20 32,-20 20-32,20-20 32,0 20-64,-20-1 32,19-19 32,-19 20-32,20-20 32,-20 0-64,0 0-64,0 0-352,-20 0-737,20 0-1410,-19-20-2722</inkml:trace>
  <inkml:trace contextRef="#ctx0" brushRef="#br1" timeOffset="18341.04">5101 5684 2049,'0'0'4293,"0"0"-3909,0 0 2146,0 0-320,0 0-896,0 0-193,0 19-32,0-19-160,20 20-289,-20-1-159,18 1-33,-18 21-224,21-22 193,-1 20-321,0-18-32,0-1 0,-1 19 0,1-19 0,0 0-64,0 0 32,-20 0 32,20-1-64,-1 1 0,1 0 192,-20-20-256,20 20 64,-20-20 64,20 20-64,-20-20 64,0 0 129,-20 0-65,20 0 32,-20 0 192,0 0 161,1 20-97,-21-20 96,20 20-63,-19-20-33,19 19-159,-20-19-193,19 21-32,-17-2-96,17-19-129,1 20-1024,0-20-961,2 21-2210</inkml:trace>
  <inkml:trace contextRef="#ctx0" brushRef="#br2" timeOffset="21277.21">3333 6160 1473,'0'0'6822,"20"0"-5604,-20 0 287,0 0 0,0-20-63,0 20-65,0 0-512,0 0-385,0 0-95,21 0 31,-21 0-32,20-20-223,-2 20 95,2-20-96,1 0-96,-1 0 64,19-19-64,-19 19 0,20-20 0,-20 0-96,-1 21 96,1-1 225,20-20-129,-20 20 64,-1-19 64,21 18-320,-20 1 224,1-19-63,17 20 95,-18-22-192,21 21 160,-21 0 0,19 1-64,-19-1 0,20 0-32,-21 0-63,21 0 31,-20 0-64,19 0 128,1 1-192,-20-1 96,1 0 64,17-1-96,-17 21 32,-1-19 32,18-1-96,-17 1 128,-1-1-64,20-1 32,-1 2 64,-19-1 64,20 0-96,-21 1-96,1-2 96,0 1 1,0 20-33,1-19-64,-1 19 0,-2-21 32,2 2-32,1 19 0,-1-20 0,0 0 64,-2 20-32,3-20 32,-1 20 0,0-20-32,0 20 96,-1-20-160,1 20 96,0-20-64,0 20 0,0-19 128,-1-1-512,1 20 928,0-20-416,0 20 65,1-20-33,-21 20-32,18-20 0,2 20-96,-20-20 64,20 20-96,-20-19 0,21-1 32,-1 20-32,-20 0-32,18-21 96,-18 21-32,0 0-64,21-19 64,-21 19 0,0 0-32,0 0 32,20 0 0,-20-21 64,0 21-192,0 0 160,0 0-128,20-19 64,-20 19 0,0 0 64,0 0-96,0 0 0,0 0 96,0 0-128,0 0-32,0 0-32,0 0-224,0 0 256,-20 0 64,20 0-128,-20 0 63,20 0-127,0 19-512,-21-19-418,21 0-383,0 0-673,-18 21-1185,-2-21-3652</inkml:trace>
  <inkml:trace contextRef="#ctx0" brushRef="#br2" timeOffset="21739.24">4783 4849 11627,'-20'0'1121,"20"0"1793,0 0-640,0 0-864,0 0-930,20 0-159,20-20-225,-1 20 0,1-21 32,-1 21-128,1-19-64,1-2 160,-3 21 0,-18-19-160,21 19 64,-41 0 0,18 0-64,-18 0 64,0 0 0,0 0-32,0 0-32,0 0 32,0 0-32,0 0 32,21 19-64,-21-19 64,0 21 32,0-2 0,0 2-32,0-1 64,0-1 0,-21 1-64,21 0 96,0 0-128,-18 0 96,18 0-96,0-1 192,0-19-385,0 20 193,18-20-64,-18 20-480,0-20-481,0 20-833,0-20-929,0 0-2466</inkml:trace>
  <inkml:trace contextRef="#ctx0" brushRef="#br2" timeOffset="22792.3">3512 6160 7943,'-19'0'993,"19"0"-545,-20 0 1698,20 0-224,0 0-544,0-20-289,0 20-385,0 0-255,20 0 95,-20 0 161,0 0-193,19 0 1,1 0-193,-20 0-96,40 0 1,-20 0 95,-1 0-32,21 0-64,0 0-128,-1 0-32,22 0-64,-3 0 33,3 0-33,-2 0 0,20 0 0,-19 0 32,-1 20-64,0-20 32,22 0 0,-2 0-33,-20 0 1,1 19 32,-1-19 32,2 0-64,-23 0 64,3 0-96,-3 0 161,3 0-130,-1 0 130,-1 0-65,-19 0-64,20 0 64,-21 0 0,1-19-32,0 19-32,0 0 96,-20 0-64,21 0 0,-21 0 32,0 0-32,18 0-32,-18 0 96,0-20-192,0 20-321,0 0-416,0 0-480,0 0-737,0 0-897,0 0-3106</inkml:trace>
  <inkml:trace contextRef="#ctx0" brushRef="#br2" timeOffset="23261.33">4803 6021 10537,'-20'0'2563,"20"-20"-2531,0 20 1089,0 0 545,0 0-802,20 0 257,-20 20-448,20-20-160,19 19-161,-19-19 64,20 20-95,-1 0-225,-19-20-96,21 20 128,-3-20-160,-18 20 128,21-20-96,-41 0 32,18 20 0,-18-20-32,0 0 0,0 0 64,0 0 0,0 0 32,0 20 0,0-20-32,0 0-32,-18 19 96,18-19 65,0 21 63,-20-21-96,20 19-64,-21 1 0,21-20 0,-20 21-32,0-2 0,2 1-32,-3-20 0,1 20-64,0-1-288,0 22-481,1-22-960,-1 1-1570,-20 20-9225</inkml:trace>
  <inkml:trace contextRef="#ctx0" brushRef="#br0" timeOffset="34973">4823 7411 8968,'-20'0'641,"-20"0"-129,19 0 833,-17 20-512,18-20-192,-21 20-353,23 0-160,-23 19 32,21-19 513,20 20 256,-20-19-385,20 17-319,20-17-129,0-1-96,1 0 96,-1 0-64,18 0 32,-17-20 32,19 0 0,-22 0 32,3-20 64,-1 20-64,-20-20 33,20 0-33,-20 0-32,0-1 0,0-17-32,0 17 64,0-19-128,-20 20 64,20 1 0,0-1 289,0 20 95,0 0-128,0 20 1,0-1-33,0 1 320,20 1-255,0 19-129,-1-21 32,1 0-224,20 2 0,-20-21 0,19 20-192,-19-20-416,0 20-481,1-20-801,-21 0-3075</inkml:trace>
  <inkml:trace contextRef="#ctx0" brushRef="#br0" timeOffset="36338.07">5040 7014 8968,'-18'-20'96,"18"20"1185,-21 0 577,21 20-513,0-20-31,0 20-289,0 20-257,0-21-255,0 21-225,0 0-192,0 0-64,21-20-224,-21 0-481,18-1-672,2 1-1506,21-20-5989</inkml:trace>
  <inkml:trace contextRef="#ctx0" brushRef="#br0" timeOffset="36626.08">5101 7093 11755,'20'0'0,"-2"-19"352,3 19 1185,-1 0-608,0 19-64,-20-19-577,20 21-224,-20-21 33,0 19 63,0 2 32,-20-2-128,20-19 64,-20 20 0,20-20 64,0 20-192,0-20 0,0 0 0,0 0 32,20 0-64,0 0-352,19 0-961,-19 0-1218,0 0-2337</inkml:trace>
  <inkml:trace contextRef="#ctx0" brushRef="#br0" timeOffset="36878.1">5299 7014 5765,'20'0'5317,"-20"0"-5253,19 20 1441,1-20 513,0 20-704,0 0-385,0-1-641,-20 2-160,21-2 0,-3 21-64,-18-20 32,0 0 0,0 20-96,0-21-64,-18 1-384,-3-20-897,21 20-2243</inkml:trace>
  <inkml:trace contextRef="#ctx0" brushRef="#br0" timeOffset="37239.11">5319 7670 15502,'0'20'224,"0"-20"769,0 20 993,0 19-865,0-19-576,0 0-353,0 20-192,19-20-224,-19-1-513,0 1-1505,20-20-4132</inkml:trace>
  <inkml:trace contextRef="#ctx0" brushRef="#br0" timeOffset="38480.19">6034 7491 13068,'0'0'2370,"0"0"-1729,0 0 512,19 0 96,1 0-160,20 0-288,-1-20-353,1 20-384,0 0-160,-1 0-512,-19 0-1026,0 0-2242,1 0-8712</inkml:trace>
  <inkml:trace contextRef="#ctx0" brushRef="#br0" timeOffset="38602.19">6113 7591 13837,'0'38'704,"20"-38"-960,19 0 64,1 0-32,1 0-737,-3 0-3716</inkml:trace>
  <inkml:trace contextRef="#ctx0" brushRef="#br0" timeOffset="39063.22">6927 7411 19474,'39'-39'512,"-39"19"161,-19 20 480,-1-20-736,-20 20-65,1 20-320,-1 0-96,-19-1 32,38 1-32,-19 20 32,20 0-64,20-1 0,0 1 31,20-19-31,0-2-96,0 0 0,19 2 160,2-21-64,-1-21 0,-1 21-32,1-19 64,-20-21 0,19 21 64,-39-2 32,20-18 32,-20 19-96,0-20 0,-20 20 64,20 20 0,-20 0 64,20 0 0,0 0 0,0 20 0,0 0 0,20 20-32,0-21-96,0 1 96,20 1-128,-21-2-256,21-19-289,-19 21-640,-1-21-801,-2 0-1121,-18 0-4676</inkml:trace>
  <inkml:trace contextRef="#ctx0" brushRef="#br0" timeOffset="39330.24">7184 6955 14669,'-18'0'385,"18"0"-417,0 0 448,0 0 481,0 19 224,0 1-288,0 20-225,18-20-191,-18 19-33,20 1-320,1-19-128,-21 18-128,20-19-353,0-20-415,-2 20-514,3-20-1088,-21-20-2595</inkml:trace>
  <inkml:trace contextRef="#ctx0" brushRef="#br0" timeOffset="39605.25">7344 6994 11851,'20'0'961,"-20"-20"-673,19 20 1089,-19 0-608,0 0 32,20 20-257,-20-20-384,20 20 161,-20-20 127,0 20-128,0 0-127,0 0-65,0-20 0,0 19-64,0 2-32,-20-21-32,20 19-32,0-19 32,20 0-64,-20 0-96,20 0-33,0 0-319,-1 0-257,-19 0-640,20 0-2178</inkml:trace>
  <inkml:trace contextRef="#ctx0" brushRef="#br0" timeOffset="40442.31">7563 6915 9737,'0'0'1986,"0"0"-1570,0 0 1538,0 20 256,18 0-480,2-1-577,-20 1-513,20 20-191,1-20-129,-21 19-224,20 1-64,-20-19-192,0 18-417,0-19-736,0 0-961,-20 0-1185</inkml:trace>
  <inkml:trace contextRef="#ctx0" brushRef="#br0" timeOffset="42317.42">7423 7591 15566,'-20'0'1121,"20"0"-448,0 0 640,0 0-640,20 0 352,0 0-545,0 0-384,19 0-128,-19 0 96,0 19-192,-20 0 160,0 2-32,0-1-32,-20 0 32,20 0 96,-20 0 0,0-1 33,20-19 95,0 0-128,-19 20 0,38-20-128,-19 0 128,20 0 0,20 0-128,-19 0 0,17 0-480,-18 0-706,21 0-1056,-23 0-2114</inkml:trace>
  <inkml:trace contextRef="#ctx0" brushRef="#br3" timeOffset="44199.52">6530 4669 2850,'-20'20'4388,"20"-20"-2850,-20-20 576,20 20-288,0 0 223,-20 0-191,20 0-737,0 0-448,0 0-32,0 0-161,0 0-32,20 0-159,-20 0 95,20-20-256,-20 20 32,40 0 129,-1-19-129,1 19-32,-1-21-64,21 2 32,20-1-64,-22 0 128,23 0-256,-2 0 96,-20-19 64,22 19-64,-2 0-32,20 0 96,-20 0-160,0 0 128,20 1-32,-38-2 0,18 21-32,-40-19-64,1 19 224,0 0-128,-20-21 96,-1 21-224,1 0 320,-20 0-128,0 0-32,20 0 32,-20-19 129,0 19-97,20 0-64,-20 0-32,0 0-32,0 0 0,0 0-64,0 0-33,0 0-255,21 0-256,-21 0-1,0-20 64,0 20 33,18 0 63,-18 0-255,0 0-385,0 0-1282,20 0-2497</inkml:trace>
  <inkml:trace contextRef="#ctx0" brushRef="#br3" timeOffset="44740.55">7899 4291 12523,'-19'21'1442,"19"-21"-545,0-21 31,0 21-479,19 0 512,1-19-160,0 19-641,21-20-32,-3 20-160,-17-20 0,19 20-353,-22 0-1056,3-20-929,-21 20-1858</inkml:trace>
  <inkml:trace contextRef="#ctx0" brushRef="#br3" timeOffset="45577.6">8158 4312 7943,'20'0'1634,"-20"-21"864,0 21-800,0 0-449,0 0-641,0 21-351,0-21-65,-20 19 0,20-19 32,-20 21 0,0-2-128,-1 1-32,3 20-31,-22-20 31,19 19-64,-17 1 0,-3 0 96,1-1-96,1 1 0,-1 0 64,0 0 0,1-1-32,-1 1 0,19 1-64,-17-2 64,-3 1 0,3 0 192,17-21-224,-19 21 0,20 0 192,-19 0-192,-1-21 192,1 21-256,19 1 160,-20-2-96,1 0 65,19 2 63,-21-2 32,3 1 32,18 19 0,-21-19-32,21 0-64,-19 0-96,19-1 32,0-19 33,0 21-33,0-22 0,1 1 128,-1-1-192,20 1 0,-40 1 128,19 18 32,3-19-32,-2-1 64,0 22-128,-21-22 32,23 21 32,-23-20 32,1 20-31,21-21 63,-21 1 64,20 20 0,0-20-32,1 0-32,-1-20-256,20 20 160,0-20-224,0 0-160,0 0-64,20 0-225,-20-20-640,19 20-1121,1-20-2403</inkml:trace>
  <inkml:trace contextRef="#ctx0" brushRef="#br3" timeOffset="46204.64">7959 4391 11242,'-20'20'1313,"0"-20"1570,20 0-609,0 0-640,0 0-449,0 0-641,0 0-287,20 0 95,21 0-128,-3-20-160,3 20-32,-3-20-128,-17 20-128,19 0 224,-20 0-128,-20 0 64,0 20-32,0 0 96,0 0 64,-20 0 0,20 0-32,-20-1-32,20 1-32,-20-20-32,20 20-385,0 0-383,0-20-321,0 0-609,0 0-704,0 0-1987</inkml:trace>
  <inkml:trace contextRef="#ctx0" brushRef="#br3" timeOffset="46615.66">7939 4172 10089,'-40'-19'1057,"21"19"513,19 0 159,0 0-287,0 0 191,0 0-608,0 0-416,0 19 159,19-19-159,1 0 32,0 0-225,21 0-128,-23 20-96,23-20-192,-1 0-32,-22 0 32,23 0 0,-21 0 32,0 20-96,-1-20 0,-19 0 32,0 0 64,0 20 96,0-20 1,-19 20-33,-1 0 32,0-1-96,0-19 32,20 21 32,-21-2-192,21 2-545,-18-2-1024,18-19-2371,0 20-11147</inkml:trace>
  <inkml:trace contextRef="#ctx0" brushRef="#br0" timeOffset="49581.83">8594 7530 17520,'-19'21'897,"19"-2"-737,0 2-64,0-2-64,19 0-96,-19 2-512,20-21-1731,0 0-5572</inkml:trace>
  <inkml:trace contextRef="#ctx0" brushRef="#br0" timeOffset="50164.86">9964 7054 13708,'0'20'417,"0"-1"-417,0 21 0,0 20 32,0 19 32,0 1 448,0-1-31,0-19-257,0 0 32,0-41 513,20 2-353,-20-21-287,0 0 127,0-21-352,0-19-96,0 1-33,0-41 129,0 21 64,20-1 0,-20-19-288,19-1-161,1 21 129,-20-1 256,20 20 641,0 21 383,1 19-543,-3 19 31,2 21 1,-20 20-225,0 20 160,0-21-256,20 20-384,-20-19 224,21-1-769,-1 1-256,-20-21-448,18-19-481,-18 1-1346</inkml:trace>
  <inkml:trace contextRef="#ctx0" brushRef="#br0" timeOffset="50316.87">10023 7391 16207,'0'0'1505,"0"-19"-1505,20 19-32,20 0-320,-1-20-161,1 20-63,19-20-769,-18 20-2115,-1-20-5252</inkml:trace>
  <inkml:trace contextRef="#ctx0" brushRef="#br0" timeOffset="50496.88">10460 7034 12748,'-39'20'2114,"39"0"-1922,-20 20 256,20 0 449,0 19 96,-20 0-449,20 1-415,0-1-450,20 1-447,0-20-578,19-21-1024,-19 1-2819</inkml:trace>
  <inkml:trace contextRef="#ctx0" brushRef="#br0" timeOffset="50757.9">10699 7312 15150,'0'-40'961,"-20"40"-897,0 0 192,20 0-224,-21 0 0,21 20-32,0 20-128,0-20-449,0 19 1,21-19 320,-1 0 63,-20 0-63,20 0 224,0 0 96,-20-1 64,0-19 161,0 20 383,-20-20-191,0 0-289,0 21-96,-1-21-128,3 0-480,-2 0-642,20 0-1312,0-21-5317</inkml:trace>
  <inkml:trace contextRef="#ctx0" brushRef="#br0" timeOffset="51025.91">10837 7372 10345,'40'0'2627,"-40"0"-2787,0 19 1024,0-19-31,0 40-320,0-20 127,0 0-351,20-20-161,-20 20 0,39-20 192,-19 0 161,0 0-129,1-20-192,-1 0 289,-2 0-289,-18 0 352,0 0-288,0 1 161,-18-1-1,-2 0-192,-21 20-224,21 0-32,1 0-96,-21 0-449,20 0-672,20 0-1185,0 20-3364</inkml:trace>
  <inkml:trace contextRef="#ctx0" brushRef="#br0" timeOffset="52429.99">12744 7034 11082,'0'-60'1505,"0"41"-896,-20-21 128,-1 20-161,1-20 65,0 40-97,-19-19-287,19 19-225,-20 0-64,1 19 0,19 21 0,20 0-33,0-1 33,20 21-96,0-20-288,19 19 32,1 1-1,-1 0 129,1-1 160,-19 1 0,-1-21 32,-2 1 128,-18-20 0,0 0 224,-18-1 385,-23-19-257,21 0-64,-18-19-63,-3-1 31,1 0-64,1 0-31,19-20-129,20 21-225,0-1-319,20 0 0,0 20 255,-1 0-255,21 0-577,-20 0-608,1 0-2083</inkml:trace>
  <inkml:trace contextRef="#ctx0" brushRef="#br0" timeOffset="52776.01">13100 7411 16976,'0'20'1537,"0"0"-1601,0 0 288,0 0 193,-20-1-257,20 1-64,0 20-128,0-19-449,0-21-672,20 19-1089,-20-19-3876</inkml:trace>
  <inkml:trace contextRef="#ctx0" brushRef="#br0" timeOffset="53328.05">13121 6618 13612,'-21'0'1282,"1"0"-642,20 38 33,-18-17 128,-3 19-193,21-1-31,-20-19-449,20 20-64,20-20-64,-20 19-32,21-19-320,-3 0-609,23-20-385,-21 20-672,0-20-1409,-2 0-5573</inkml:trace>
  <inkml:trace contextRef="#ctx0" brushRef="#br0" timeOffset="53505.06">13279 6736 13068,'0'20'1377,"0"0"-1121,0 0 705,0 0-32,0 0-416,0-1-353,0 1-192,20 0-577,0 0-480,-20-20-544,20 20-2691</inkml:trace>
  <inkml:trace contextRef="#ctx0" brushRef="#br0" timeOffset="53720.07">13398 6637 14381,'20'19'288,"0"2"609,-20-2 897,21 2-705,-3 18-192,-18-19-481,20 20-256,-20-20-96,0-1 0,0 1-31,0 0-162,-20 0-383,2-20-673,18 20-865,-21-20-2755</inkml:trace>
  <inkml:trace contextRef="#ctx0" brushRef="#br0" timeOffset="55179.15">13716 7173 16687,'0'20'577,"20"-20"-353,-20 0 705,20 0-256,19 0-481,-19 0-320,0 20-1346,0-20-2690</inkml:trace>
  <inkml:trace contextRef="#ctx0" brushRef="#br0" timeOffset="55314.16">13776 7312 12972,'-20'20'1505,"20"-20"-1569,20 0 224,-1 0 225,21 0-289,1 0-673,-3 0-3939</inkml:trace>
  <inkml:trace contextRef="#ctx0" brushRef="#br0" timeOffset="57233.27">13200 6756 6630,'0'0'1281,"-21"0"801,21 0-673,0 0-352,0 0 96,-18 0-128,18 0-192,0 0 64,0 0 64,0 0-32,0 0-32,0-20-321,18 20-223,3 0-65,-1 0-64,0-19-160,0 19-64,-1 0-96,1 19 96,-20-19-64,20 20 0,-20 20 0,0-20 64,0 0-192,-20-1 160,20 1-225,-20 0 450,20 0-386,-19-20 418,-1 20-65,0-20-192,0 0 64,20 0 64,0 0 64,0 0-128,20 0 0,0 0 64,0 0-32,19 0-160,-19 0 160,0 0-96,0 20-64,-1-20-32,1 0-417,-20 0-512,20 0-864,-40 19-1571</inkml:trace>
  <inkml:trace contextRef="#ctx0" brushRef="#br0" timeOffset="58048.32">14769 7093 3427,'38'-59'4228,"-18"39"-1121,1-20-1057,-21 1-449,0-1-192,0 20-352,-21 0-736,1 1-257,2 19-96,-23 0-32,1 19 0,21 21 32,-21 0-64,20 19 96,0 1-32,20 0-33,20-20-223,20 19-32,-20-19 32,39-1 160,-18 1-1,-3 0 97,3-21 64,-21 1-32,-1 0 96,-19 0 161,0-20 255,-19 0-191,-21 0-193,-1-20 0,3 0 64,-3 0 32,2 1 32,19-1-31,0 0-257,20 0 32,0 0-161,20 20-159,19 0-545,-19-20-672,0 20-994,21 0-5957</inkml:trace>
  <inkml:trace contextRef="#ctx0" brushRef="#br0" timeOffset="58475.34">15145 6717 10409,'-40'-21'1538,"21"42"-866,19-2 417,-20 1-256,20 20 160,0-20-416,0 19-481,20 1-481,-1 0-415,21-20-353,-20-1-641,19-19-2306</inkml:trace>
  <inkml:trace contextRef="#ctx0" brushRef="#br0" timeOffset="58756.36">15244 6796 14317,'21'-20'160,"-21"20"257,20 0 511,0 0-479,-1 20 63,1 0-159,0-20-225,-20 20-32,0-1-64,0 1 96,0 0-32,-20 0 224,20-20-223,0 20-65,0-20-32,0 20-32,0-20 128,0 0-96,20 0-193,0 0-223,0 0 64,-20 0-353,19 0-288,-19 0-352,0 0-865,20 0-2659</inkml:trace>
  <inkml:trace contextRef="#ctx0" brushRef="#br0" timeOffset="59159.38">15443 6677 11146,'0'0'-96,"0"0"192,0 0 1025,20 0 385,0 19 95,0 2-576,19-2-480,-19 21-65,21-20 65,-23 20-225,2-1-160,1-19-96,-21 20-32,0-20 0,-21-1-96,21 1-64,-38 0-865,17 0-1634,-19-20-6469</inkml:trace>
  <inkml:trace contextRef="#ctx0" brushRef="#br0" timeOffset="59660.41">15204 7471 17584,'0'-20'545,"0"20"95,0 0 417,20 0-224,-20 0 0,20 0-513,1 20-320,-1 0-192,0-20 0,-20 19 160,19 1-289,-19 1 65,-19-2 256,19 2 128,-20-21-128,20 19 289,0-19-289,0 0 32,0 0 32,20 0-96,-1 0-128,1 0-801,20 0 224,-1 0-865,-19 0-800,20 0-1922</inkml:trace>
  <inkml:trace contextRef="#ctx0" brushRef="#br0" timeOffset="59982.43">16198 7352 18481,'0'20'1730,"0"-20"-3268,0 0-384,0 0 1154,-20 0-3781</inkml:trace>
  <inkml:trace contextRef="#ctx0" brushRef="#br0" timeOffset="64938.71">4605 8207 7110,'20'-40'128,"-2"40"257,-18-20 1056,20 20-224,1 0 129,19 20-161,-22-1-385,23 2-159,-21 38-96,19-19-129,1 19-256,-20 1-128,0-21-96,-1 2-64,-19-2-128,0-19-33,-19 0 33,-1 0-224,0-20-257,-20 0-160,1 0-416,-1 0 128,19-20 864,3 0 418,-2 0 287,20 0 0,0 1 97,0 19 127,20 0 1,-2 0-65,23 0-319,-1 0-97,-21 0-352,21 19-1570,-20-19-2883</inkml:trace>
  <inkml:trace contextRef="#ctx0" brushRef="#br0" timeOffset="65320.73">4167 8803 3747,'-20'0'11723,"40"0"-11338,0 0-385,39-20 128,2 20 576,18 0 65,40-20-256,-19 20-321,37 0-96,-17-20 0,19 20 256,-1 0-128,2 0-192,-1 0 97,-19-20-129,-2 20 0,-19-20 0,-39 1-193,-21 19-191,-19 0-225,-20 0-736,-39 0-1345,-1 0-2019,0 19-3875</inkml:trace>
  <inkml:trace contextRef="#ctx0" brushRef="#br0" timeOffset="66272.78">4246 9061 5252,'0'-20'4869,"0"20"-4356,0 0 223,0-20 706,21 20-385,-1 0 32,18 20-192,3-20-289,-1 20-159,-1 19-161,1-18-128,-1 18-160,1 21-96,-20-20-192,-20-1-289,0 21-288,0-21 513,-20-19 288,0 1 32,-19-2 0,19 1 32,-20-20-96,1 0-321,-1-20 257,-1 20 96,23-19 64,18-22 0,0 22 64,18 19 32,23-20 128,-1 20 193,19 0-129,-19 0-192,-1 0-64,-19 20-32,21-1-224,-21-19-577,-2 20-928,2 1-2724</inkml:trace>
  <inkml:trace contextRef="#ctx0" brushRef="#br0" timeOffset="67059.83">5060 9041 11306,'-20'-20'1698,"2"20"-1570,18 0-160,-21 20 0,1 0 0,-20 0 32,21 20-32,-1 19 32,20-19 0,0 19 32,0 1 64,39-1 160,-19 1-32,20-20-31,19-21 63,2 2-32,18-21 160,0 0 577,0-21-96,-19 2-416,20-21-257,-40 0-64,-1 1-32,-19-1-64,-20-20 32,0 21-64,-20-21 96,-19 20-128,-22 0-160,2-19-64,-1 39-129,1-20 97,-1 21 160,21 19 64,-1 0-801,19 19-1954,3 21-3555</inkml:trace>
  <inkml:trace contextRef="#ctx0" brushRef="#br0" timeOffset="67398.85">5060 9220 11050,'0'0'2242,"0"0"-1729,-20 0 640,20 20-256,0 0-353,0-1-192,0 1-224,0-20-31,0 20-1,0-20 32,0 20 32,0-20-96,20 0-64,0 0-160,1 0-545,-1 0-864,-2 0-866,3 0-1312,-1 0-3332</inkml:trace>
  <inkml:trace contextRef="#ctx0" brushRef="#br0" timeOffset="67548.86">5259 9319 4772,'0'0'2178,"0"0"-2178,0 0 288,20 0 1154,-20 0-257,0 0-320,20-20-481,-20 20-384,0 0-224,20 0-641,-20 0-1281,0 0-1602,0-20-319</inkml:trace>
  <inkml:trace contextRef="#ctx0" brushRef="#br0" timeOffset="67672.87">5319 9279 1665,'0'-19'4132,"0"19"-2466,0 0 191,0 0-191,0 0 544,0 19-673,0 1-928,19 0-417,1 0-192,-20 0-96,20 0-833,0-1-1953,-20-19-7336</inkml:trace>
  <inkml:trace contextRef="#ctx0" brushRef="#br0" timeOffset="68465.9">5716 8842 4772,'0'0'5189,"-20"0"-4901,20 20 545,-20-20 897,0 20-449,20 0-544,0 0-353,0-1 128,0 2-191,20 18-257,0-19 0,0-20-288,0 20-962,-1-20-960,1 20-1697</inkml:trace>
  <inkml:trace contextRef="#ctx0" brushRef="#br0" timeOffset="68977.93">5874 8882 11082,'0'20'1730,"0"0"-1282,0-1 801,0 2-160,0-2-832,0-19-193,0 20-289,20 0-736,-20-20-832,21 0-1795</inkml:trace>
  <inkml:trace contextRef="#ctx0" brushRef="#br0" timeOffset="69237.95">5994 8842 10602,'20'0'416,"-20"0"1282,20 0 544,-20 20-513,19 0-544,1 0-384,0 0-416,0 20-321,-20-21 0,20 1-64,-20 0-96,-20 0-33,20 0-191,-20 0 0,0-1-385,0-19-480,20 0-1121,-19 0-1826</inkml:trace>
  <inkml:trace contextRef="#ctx0" brushRef="#br0" timeOffset="70795.03">5775 9538 11947,'-20'-21'1986,"20"21"-1858,-19 0 320,19 0 513,-20 21-224,20-21-449,0 20-256,0 0-64,0-20 32,0 20 32,20-1-128,19-19-160,-19 0 0,20 0 159,-21 0 97,21-19 97,-19-1 63,-1 0 192,-20 0 0,0-1 1,0 2-33,-20-1 128,-1 20-223,1-20-161,-19 20-224,19 0-353,0 0-128,0 20-1216,20-20-2660</inkml:trace>
  <inkml:trace contextRef="#ctx0" brushRef="#br0" timeOffset="70984.06">6172 9439 15822,'0'19'705,"0"1"-320,20 0 1664,-20 20-607,0-20-930,0 0-544,20 0-416,-20-1-865,20 2-2691</inkml:trace>
  <inkml:trace contextRef="#ctx0" brushRef="#br0" timeOffset="71583.09">6708 8604 12908,'-40'0'800,"21"19"-639,19-19 479,19 0 641,21 0-320,1 0-448,18 0-385,-1-19-96,3 19 0,-2-20-224,1 0-481,-21 20-1153,-19 0-2209,0 0-6694</inkml:trace>
  <inkml:trace contextRef="#ctx0" brushRef="#br0" timeOffset="72101.12">6907 8663 5028,'0'0'7431,"0"0"-6726,0 0 64,0 21 1281,0-2-577,20 1-640,-20 20-321,0 0-384,20 19-96,-20-19-32,19-1 65,-19 1-65,0-20 32,0 20 0,-19-40 224,-1 20 160,0-20-288,0 0 0,-19 0 1,-1 0-290,-1-20-255,23 20-193,-23 0-608,41 0-1473,0-20-3908</inkml:trace>
  <inkml:trace contextRef="#ctx0" brushRef="#br0" timeOffset="72383.14">7383 8584 14221,'-39'20'512,"19"-1"-319,0 21 1024,20 20 0,-21-20-480,3 19-353,18 1-384,0-20 96,18 19-192,-18-19 64,21 0-320,-1-20-609,0 20-513,0-21-576,-1 1-1377,1-20-6182</inkml:trace>
  <inkml:trace contextRef="#ctx0" brushRef="#br0" timeOffset="72844.16">7621 8684 9737,'-20'0'1986,"20"19"-1922,-20 1 1249,2 0-32,-23 0-961,21 20-256,20-1 33,-20 21-1,20-21 192,20 21 96,20-20-224,-19 0-128,37-21-128,-17 2-64,18-2 96,0-19 32,-19-19 0,20 19 0,-21-40 0,22 20 96,-43-20 385,2 0 351,1 0-127,-21 21-129,-21-21-223,1 0 95,2 1 1,-23-1-1,1 20-224,1 20-128,-21-20-128,21 20-288,-1 0-609,-1 20-961,41 0-1409,-18 0-4484</inkml:trace>
  <inkml:trace contextRef="#ctx0" brushRef="#br0" timeOffset="73119.18">7662 8862 7366,'0'20'3652,"0"-20"-3140,0 20 1026,0 0 159,0 20-896,-20-21-384,20-19-321,0 20-96,0-20-224,20 0-193,-20 0-448,18 0-640,-18 0-737,21-20-353,-1 1-704,-20 19-96</inkml:trace>
  <inkml:trace contextRef="#ctx0" brushRef="#br0" timeOffset="73211.18">7761 8941 2274,'19'-19'4068,"1"19"-2339,-20 0-1120,20 0-449,-20 0-128,20 0-32,0 0-865,0 0-1665,-20 0-1410</inkml:trace>
  <inkml:trace contextRef="#ctx0" brushRef="#br0" timeOffset="73334.19">7899 8902 896,'0'-20'2819,"0"20"897,0 0-577,0 0-865,-19 0-577,19 20-448,-20 0-512,20-1-160,0 2-289,20-21-224,-20 19-160,19-19-865,1 20-1505,-20-20-5222</inkml:trace>
  <inkml:trace contextRef="#ctx0" brushRef="#br0" timeOffset="74453.25">8217 8524 12011,'0'20'4388,"0"0"-4292,20 0 64,20 0 257,-21 20 544,21 0 160,-20-1-449,19 1-480,-19 0-127,0-1 31,-20 21-32,0-21 0,0 1-64,0 0 160,-40-20-192,21 0 0,-1 0-449,0-20-768,0 0-1153,20 0-2563</inkml:trace>
  <inkml:trace contextRef="#ctx0" brushRef="#br0" timeOffset="74641.25">8932 8822 18321,'20'0'1025,"-20"0"-545,20 0 609,0 0-800,-1 0-225,21 0-385,-20 0-992,0 20-2370,-1-20-8969</inkml:trace>
  <inkml:trace contextRef="#ctx0" brushRef="#br0" timeOffset="74762.27">8992 8902 16399,'0'20'2082,"19"-20"-1986,1 19 417,0-19-289,20 0-448,-1 0-1506,1-19-2914</inkml:trace>
  <inkml:trace contextRef="#ctx0" brushRef="#br0" timeOffset="75427.31">9944 8207 8872,'-39'-40'1281,"19"40"193,20-20 287,20 20-512,-1 0-224,1 0 96,40 0-320,-1 20-449,0 20-63,2-1-289,-2 1-64,-19 0-128,-1 20-257,-19-21 33,-20 0 191,0-18 161,0-1 128,-39-1-128,19-19 32,-41 0-256,23-19 96,-3 19 224,21-20 32,2-1 320,-3 21 129,42 0-321,-3-19-128,22 19 32,1 0-64,-2 19-64,21-19-64,-21 0-384,1 21-417,-20-21-737,0 20-864,-1-20-3524</inkml:trace>
  <inkml:trace contextRef="#ctx0" brushRef="#br0" timeOffset="75694.32">9745 8703 14990,'-99'20'2754,"79"-20"-2145,20 20-129,20-20-191,41 0 479,-2 0-95,40 0-449,0-20-128,41 20 128,-2 0-95,21-20 255,-21 20-64,22 0-256,-22-19 0,1 19 0,-39 0-128,-41 0-416,-19 0-97,-20 0-127,-20 0-674,-40 0-672,1 19-1153,-1 1-1697</inkml:trace>
  <inkml:trace contextRef="#ctx0" brushRef="#br0" timeOffset="76342.36">9707 9061 6213,'-20'-20'7752,"20"0"-6759,0 20-417,0 0 257,20 0-128,-2 20 256,2 0-609,21 0-160,-2 20-192,1 19 32,0-19-32,-21 19 0,21 1-320,-40-1-129,20-18 161,-20-2 192,-20-19 64,-20-1 64,21 2 32,-21-21-64,20 0 32,-19 0-64,19-21 128,0 2-96,20-1-64,0 0-96,20 1 96,19 19 0,1-21 160,0 21 0,-1 0-64,1 0-64,-20 21-128,-1-21-961,1 19-1185,0-19-2499</inkml:trace>
  <inkml:trace contextRef="#ctx0" brushRef="#br0" timeOffset="76782.39">10381 9041 13708,'0'0'2499,"-20"-20"-2723,0 40-33,0-20 321,1 20 321,-1 19 319,0 1-223,20 0-385,0 20-96,20-21 64,0 21 32,-1-20-96,41-21-32,-20 22-96,19-22 64,0 1-64,2-20 0,18 0 64,-20 0 64,1-20 32,-21-20 32,1 20-64,-20-19 96,-20-1 192,-20 0 32,0 1-63,0-1-193,-39 0-32,19 1 256,-19 18-288,-20 2-128,18 19-64,22 0-737,-21 0-1313,41 0-2979</inkml:trace>
  <inkml:trace contextRef="#ctx0" brushRef="#br0" timeOffset="77922.45">3989 3398 12651,'0'0'641,"20"0"1057,-20-20-385,19 0-672,1 0 127,20 0-255,-20-20-289,19 21 0,1-21 0,-19 20-63,17-20-97,-38 20-64,21 20-641,-21-19-1281,-21 19-3811</inkml:trace>
  <inkml:trace contextRef="#ctx0" brushRef="#br0" timeOffset="78232.47">4028 3178 12716,'0'-19'1249,"0"19"-897,-19 19 257,19-19-1,-20 41 225,0-21-321,20 19-319,-20 1-33,20-20 128,0 20 96,0-20-63,0-1-65,20 1 224,0-20 33,0 0-1,19 0-287,1 0-33,-20 0-64,19-20-288,-19 20-193,0-19-543,1 19-962,-21 0-2018,0 0-8680</inkml:trace>
  <inkml:trace contextRef="#ctx0" brushRef="#br0" timeOffset="78737.5">3135 3954 11562,'0'0'1154,"-20"0"-354,20 0 770,0 0-289,20 0-288,0 0 160,0 0-448,19 0-481,1 0-160,0 0 96,-1 0-192,2-20-64,-3 20-192,3 0-609,-21-20-705,-20 20-896,0 0-2082</inkml:trace>
  <inkml:trace contextRef="#ctx0" brushRef="#br0" timeOffset="78996.5">3313 3875 13869,'0'0'993,"0"0"-1090,0 0 194,0 0 63,40 0 480,-19 0 225,17 19-673,3-19-160,-21 0 0,19 0-32,-19 20 32,0 0 32,0-20 33,-20 20 95,0 0 288,0 0 353,0-20-32,-20 19-289,0 1 33,-19 1-193,19-21-256,0 19-96,-1-19-384,21 20-1442,0-20-2210</inkml:trace>
  <inkml:trace contextRef="#ctx0" brushRef="#br0" timeOffset="80662.61">10401 9279 2338,'0'0'3619,"0"-19"-832,0 19-641,0 0-320,0 0-193,0 0-512,0 0-384,0 0-257,0 0-191,20 19 63,-20-19-128,0 20-64,-20 0 32,20 0-63,0 0-97,0-20 32,0 0-160,20 20-289,-20-20-384,0 0-576,0 0-673,0-20-1441,19 20-3363</inkml:trace>
  <inkml:trace contextRef="#ctx0" brushRef="#br0" timeOffset="80804.62">10460 9299 5028,'20'0'5413,"-20"0"-3619,0 0 160,20 20-609,1-20-672,17 0-257,-17 0-160,19 0-159,-1 0-97,1 0-97,-1 0-511,1 0-801,-20 0-1026,0-20-2337</inkml:trace>
  <inkml:trace contextRef="#ctx0" brushRef="#br0" timeOffset="80945.62">10818 9279 4228,'-40'0'4131,"40"0"-1536,-20 0-705,0 20-545,20 0-352,0 0 96,0 0-224,0 0-641,20-1-192,-20 1-352,20 1-801,-20-21-1634,20 19-9993</inkml:trace>
  <inkml:trace contextRef="#ctx0" brushRef="#br0" timeOffset="82299.7">11017 8882 9673,'-20'-20'929,"20"0"-1,0 20 546,0 0 255,-21-20-351,21 20-225,0 0-256,0 0-481,0 20-32,0 0 97,0 20-193,0-1-192,0 1-64,21-20-64,-1 20 0,-20-20-128,18 0-256,2-20-417,1 0-544,-1 0-1474,0 0-4228</inkml:trace>
  <inkml:trace contextRef="#ctx0" brushRef="#br0" timeOffset="82493.7">11135 8882 9160,'0'0'833,"0"20"480,20-20 1250,-20 20-674,20-1-639,-20 2-546,20-2-383,-20 1-321,0 0 64,0-20-128,20 20-513,-20 0-1057,0-20-1761,0 0-6726</inkml:trace>
  <inkml:trace contextRef="#ctx0" brushRef="#br0" timeOffset="82716.73">11314 8822 14093,'0'0'1890,"0"20"-1090,0-20 610,0 20-257,21 20-513,-3-20-447,-18-1-129,0 21 0,20-20-192,-20 0-161,-20 20-351,20-20-385,-18-1-449,-3 2-928,1-21-2627</inkml:trace>
  <inkml:trace contextRef="#ctx0" brushRef="#br0" timeOffset="84961.85">11096 9478 8904,'-20'0'1345,"20"0"-1345,-21 0 64,21 0-32,-20 0 673,20 20 448,-18-20-288,18 19-577,0 2 64,18-21 33,2 20-129,1-20-224,-1 20 0,0-20 32,-1 0 0,1 0 64,0 0 33,-20-20 159,0 20 64,0-20 33,0 20 63,-20-21 33,0 21-97,1-19-416,-1 19-64,0-20-160,-1 20-161,21 0-640,0 0-1377,0 0-3459</inkml:trace>
  <inkml:trace contextRef="#ctx0" brushRef="#br0" timeOffset="85276.87">11314 9439 12491,'0'0'1794,"0"0"-1826,0-21 737,21 21 384,-21 21-545,0-21-352,18 0-96,2 19-96,-20 1 33,0 0-1,0-1-64,0 2-1,-20-21 66,20 20-1,-18 0 96,18-20 160,0 20-32,0-20-32,0 0-128,18 0-192,2-20-544,0 20-673,1 0-1346,-21 0-6822</inkml:trace>
  <inkml:trace contextRef="#ctx0" brushRef="#br0" timeOffset="85739.9">11731 8564 11594,'0'0'1474,"0"0"-1410,19 0 1057,1 0-288,0 0-321,21 0-288,-3 0-159,3 0-33,-3 0-64,-17 0 0,-1 0-417,0 0-480,-20 20-897,0-20-1152,-20 20-1186,0-20-1313</inkml:trace>
  <inkml:trace contextRef="#ctx0" brushRef="#br0" timeOffset="85941.9">11890 8623 3747,'-21'21'2755,"1"-21"-801,20 19-161,20 2-159,-20 18-321,21-19-480,-1 20-385,0-20-384,-2 19 32,3-19-64,-1 20 257,-20-20 383,0-20 257,0 19 32,-41 2-256,23-21-289,-22 0-224,19 0-192,-17 19-128,-3-19-384,21 0-321,0 0-833,20 0-800,0-19-1986</inkml:trace>
  <inkml:trace contextRef="#ctx0" brushRef="#br0" timeOffset="86264.93">12347 8485 13612,'19'0'769,"-19"20"-673,0-20 1346,0 39 127,0-19-384,-19 20-352,19 0-449,-20 19 97,20 1-1,0-1-416,0 1-64,0-1 32,20-19-32,-1 0-384,1 0-513,20-20-480,-1-1-801,-19 2-1442,0-21-8870</inkml:trace>
  <inkml:trace contextRef="#ctx0" brushRef="#br0" timeOffset="86733.96">12703 8644 6149,'0'-21'1826,"0"21"-1089,0-19 800,-20 19-800,20 19-161,-20 2 353,2-2-32,18 21-192,-21 0-161,21 0-63,0 19-65,21-19-224,-3 19 1,2-19-129,0 0-64,21-20-161,-2 0-191,1 0 320,19-20 32,-19 0 32,0-20-32,-1 0 32,1 0 0,-19-20 64,17 0 64,-17 1 33,-1-1 127,-20 0-32,0 1-96,-20-1 65,-21 0 255,2 21 225,-1-21-161,1 40-383,-21-21 95,21 21-256,19 21-128,0-21-1121,0 19-961,20 2-2883</inkml:trace>
  <inkml:trace contextRef="#ctx0" brushRef="#br0" timeOffset="87109.98">12783 8803 8167,'0'19'6406,"0"1"-5765,-21 0 896,21 0-544,0 0-801,0 0-192,0-1-32,0 2-320,0-21-417,21 0-159,-21 0-386,0 0-704,0-21-256,20 21 865,-20-19 384,0 19 256,20-20 673,-20 20 256,20 0 705,-20 0 192,20 0-576,-1 0-385,1-20-32,0 20-192,0 0-961,0 0-513,-1 0-2658</inkml:trace>
  <inkml:trace contextRef="#ctx0" brushRef="#br0" timeOffset="87238.98">13001 8862 672,'-20'-20'7751,"1"20"-5476,19 0-546,0 20-608,-20-20 0,20 20-128,0-20-384,0 20-289,20 0-256,-20-20-96,0 19-608,19 2-1314,-19-21-2883</inkml:trace>
  <inkml:trace contextRef="#ctx0" brushRef="#br0" timeOffset="87579">13200 8425 64,'0'0'11082,"20"0"-10153,0 20 1794,19 20-642,1-1-415,0 1-257,-1 0-416,1 19-512,-1 1-33,1-20-256,-19 19-63,-1-19-97,-20 0 64,0 20-192,-20-21-801,-21-19-897,3 20-1697,-3-1-4581</inkml:trace>
  <inkml:trace contextRef="#ctx0" brushRef="#br0" timeOffset="90153.15">5121 9339 6149,'-20'0'929,"20"0"513,-21 0 575,21 0-287,0 0-289,0 0-255,0 0-161,21 0-65,-1 0-287,-2 0-96,3 0-257,-1 0-160,20 0-128,-21 0 0,21 0-96,-20 0-320,0 0-545,-1 0-545,1-20-575,-20 20-674,0 0-896,0 0-1218</inkml:trace>
  <inkml:trace contextRef="#ctx0" brushRef="#br0" timeOffset="90506.17">5080 9140 7847,'0'0'2626,"0"0"-2497,0 0 1408,0 20 193,0 0-481,0 0-448,0 0-193,0 20-159,0-1-193,0-19-96,0 20-160,0-1-32,0-19-641,0 1-960,0-2-1794</inkml:trace>
  <inkml:trace contextRef="#ctx0" brushRef="#br0" timeOffset="94083.38">4048 3417 5797,'0'0'1345,"0"0"-448,0 0 1025,0 0-256,0 0-225,0 0 32,0 0-31,0 0-225,0 0-128,0 0-128,0 0-449,0 0-95,0-19-1,0 19 32,0 0-191,20 0 31,-20-20 96,20 0-224,0 0-63,19-20 95,1 20-32,-1-19 64,2-1 32,17 0-31,-17 1-97,-1 18-96,-1 1 0,-19 0-32,0 1 32,-20-1-385,0 20-223,0 0-129,0 0-256,0 0 0,-20 20-864,0-1-674,-19-19-1344</inkml:trace>
  <inkml:trace contextRef="#ctx0" brushRef="#br0" timeOffset="94524.4">4009 3139 9256,'0'-19'449,"19"19"608,-19-21 897,0 21-417,20 0-64,-20 0-928,0 0-321,0 21 160,0-2 129,0 1 31,-20 20-319,1 0-161,19-1 64,0 1-96,-20-20-32,20 20 32,0-20 32,0-1 0,20-19 64,-1 20 96,-19-20 353,20 0-33,0 0-127,0 20-129,0-20 0,19 0-63,-19 0-65,21 0 32,-3-20-96,3 20-32,-21-20-224,19 20-128,1-19-481,-20 19-608,-1 0-1186,-19 0-2401</inkml:trace>
  <inkml:trace contextRef="#ctx0" brushRef="#br0" timeOffset="95741.47">4386 9975 7334,'0'0'449,"-20"0"31,20 0 834,0 0 543,0 0 161,0 0-1057,0 0-512,0 0 287,0 0 193,0 0-64,20 0-160,0 0-129,-1-20-159,1 20-353,0 0 96,20-20-32,-1 20 32,22 0-160,-3-19 96,3 19-96,18 0 32,20-21-32,21 21 96,-3 0-384,23 0 544,-1 0-256,-1 0 0,22-19-32,-2 19 64,2 0 0,-2 0-32,20 0 64,2-20-128,-2 20 32,1 0 128,-20-20-96,0 0 0,-1 20 64,-19-20-64,-19 0 32,-21 20-32,-20 0 0,-19-19 32,-1 19 0,-18 0-32,-23 0-256,23 19 448,-21-19-192,0 0 0,-2 20 0,-18-20-64,21 0-384,-21 0-897,0 0-1442,-21 0-8808</inkml:trace>
  <inkml:trace contextRef="#ctx0" brushRef="#br0" timeOffset="96729.53">7998 9796 13100,'0'0'-192,"20"-20"288,1 20 1890,19 0-449,-1 0-512,21-19-576,-1 19-289,0 0 64,-19 0-96,0 0-192,-1 0-1698,-19 0-3619</inkml:trace>
  <inkml:trace contextRef="#ctx0" brushRef="#br0" timeOffset="98468.63">3214 4013 8456,'-39'0'1537,"19"0"64,0 0 321,0 0-608,20-19-65,-19 19 32,19 0-320,-20 0-417,20 0-63,0 0-97,0 0-64,0 0-287,20 0-1,-1-20 32,1 20 32,20 0 0,-1 0-64,1 0 32,19 0 0,2 0-32,-23-20-32,3 20-32,-1 0 0,-1-20-481,-39 20 33,20 0-193,-20 0-63,0 0-578,0-20-1184,-20 20-2595</inkml:trace>
  <inkml:trace contextRef="#ctx0" brushRef="#br0" timeOffset="98763.64">3294 3815 12011,'0'0'96,"0"0"-737,19 20 1026,1-20 576,0 19 576,1 2-224,17-21-672,3 19-353,-21 1-96,19 0 97,1 0-1,0-20-128,-21 20 64,1 0 65,0-20-257,-20 19 32,0-19 384,-20 20 33,0 1-193,1-21 0,-21 19-96,20 1 0,-19 0-95,19-20-65,0 19-64,-1-19-97,21 21-767,0-2-1379,0 1-3586</inkml:trace>
  <inkml:trace contextRef="#ctx0" brushRef="#br0" timeOffset="99848.71">9725 9895 6630,'-38'21'1249,"38"-21"993,-21 0-320,1 19-128,20-19-193,0 0-576,0 0-480,20 0 127,21 0-416,18 0 33,0 0 63,21-19-352,19 19 32,39-21 32,2 2-32,38 19 0,0-20 96,21 0 65,19 20 63,1-20-64,0 20-128,-1 0 0,1 0 32,-1 0-96,-19 0 64,-1 0-32,-19 20 0,-1-20-64,-18 20 0,-2 0 128,-39-1-32,-20 2-192,1-2 224,-42 1-224,3-20 160,-22 0-128,-19 0-384,-20 0-1058,0 0-2466</inkml:trace>
  <inkml:trace contextRef="#ctx0" brushRef="#br0" timeOffset="102466.86">16714 8524 2146,'-20'-39'7655,"20"18"-7303,-20 2 865,20-1 545,-20 0-353,0 20-320,-19-19-672,-1 19-385,1 19-64,-2 21 32,1-21 0,1 22 0,-1 18 0,20-19 0,20 19-64,0 21 320,20-20-96,20-1-32,19 1-64,20-20-32,21-1 32,-1-19 32,0-20 65,2 0 63,17-20-128,-19 0-32,-19-20 64,-21 1 96,-18-21 481,-23 1-225,-18-1 129,-18 0-33,-2 1-447,-41-1-97,2 21 0,-20-2-96,0 22-129,-2-1-95,23 20-481,-3 0-704,22 20-545,-1-1-512,20 2-1410</inkml:trace>
  <inkml:trace contextRef="#ctx0" brushRef="#br0" timeOffset="103130.89">16615 8623 10537,'0'0'1570,"0"-19"-769,0 19 1089,0 19-866,0-19-287,0 21-128,0 19-321,0-21-128,0 21-32,0-20 0,0 0-96,19 0 0,-19-1 1,0-19-98,0 0-255,20 0-192,-20 0-641,0-19-673,0-1-705,20 20 65,-20-20 320,0 0 1441,0 20 1026,0 0 1280,0 0 385,20 0-288,0 0-641,-1 0-224,1 0-161,20 0-352,-1 0-255,1 0-1,1-20 0,-3 20-32,3 0-32,-21 0-32,0-20-161,-20 20-95,19 0-192,-19 0-513,-19-19-288,19 19-641,-20 0-673,20 0 738,0-21 1376,-20 21 1474,20 0 1377,0 0-896,0 0-321,20 0 544,-20 21-255,0-21-449,20 19-225,-20-19-191,0 20-289,0 0-192,0 0 0,19 0-160,-19-20-128,0 20-288,0-20-1282,0 19-3459</inkml:trace>
  <inkml:trace contextRef="#ctx0" brushRef="#br0" timeOffset="104298.96">17389 8008 10570,'-21'39'1633,"1"-19"-992,2 0-129,18 20 577,0 19-320,0-19-481,18 20-192,2-20-256,21-1-609,-21-18-224,19-2-576,1-19-1666</inkml:trace>
  <inkml:trace contextRef="#ctx0" brushRef="#br0" timeOffset="104486.97">17587 8107 2754,'0'20'10730,"0"0"-10377,0 0-225,0-1 64,0 2 0,0-2-128,20 21-224,-20-20-929,0 0-320,20 0 288,-20-1-257,0-19-864</inkml:trace>
  <inkml:trace contextRef="#ctx0" brushRef="#br0" timeOffset="104673.98">17745 8028 13164,'0'0'1025,"20"19"-545,1 1 449,-21 0-160,20 20-160,0 0-225,-20 0-320,0-1-160,0 21-449,0-21-351,-20 2-866,0 18-1793,-1-19-5030</inkml:trace>
  <inkml:trace contextRef="#ctx0" brushRef="#br0" timeOffset="105518.03">17547 8981 8936,'0'-19'544,"-19"19"-415,19 19 1760,-20-19-479,20 20-513,0 0 31,0 20-191,0-20-32,0-1-161,20 2-287,-1-2-129,21 1-32,-20-20 64,19 20 128,-19-40 193,20 20-161,-19-20 0,-3 1 1,-18-21 31,0 20-128,0-20 32,-18 20 1,-3 0-65,1 1-192,-20 19-64,21 0-225,-1 0-639,20 0-802,-20 19-993,40-19-1953</inkml:trace>
  <inkml:trace contextRef="#ctx0" brushRef="#br0" timeOffset="105713.04">17885 8981 11627,'20'0'3042,"-20"0"-2625,0 0 1184,0 20 161,0 0-929,0 0-289,0 20-255,0-21-289,20 21-193,-20-20-351,20 0-609,-20 0-2050,0-20-7976</inkml:trace>
  <inkml:trace contextRef="#ctx0" brushRef="#br0" timeOffset="106247.07">18660 8584 12844,'-20'-20'2210,"20"20"-1762,0 0 801,0 0 257,20 0-385,-20 0-256,19 0-161,21 0-447,-20 0-193,19 0 0,-19 0-64,0-20-513,0 20-672,-20 0-1217,0 0-1794</inkml:trace>
  <inkml:trace contextRef="#ctx0" brushRef="#br0" timeOffset="106419.08">18620 8783 11659,'0'20'2626,"40"-1"-2049,-21-19 768,21 0 449,-20-19-737,19 19-321,1-20-544,-20 20-224,0-20-576,-20 20-321,0 0-1281,0 20-2691</inkml:trace>
  <inkml:trace contextRef="#ctx0" brushRef="#br0" timeOffset="107768.16">19930 8386 2850,'20'-41'5125,"-20"22"-4580,0-1 1472,0 20 514,0 0-737,-20 0-705,-1 0-545,-17 20-95,-3-1-321,1 22-64,21-2 96,-21 21-64,20-21-32,20 21-64,0 0 0,20-1 0,0 1-96,39-20-96,2-1-289,-2 1-319,20-20 287,0-20 449,1 0 96,-1-20 224,1-20 193,-20 1 223,-21-21 97,-19 1 128,0-2-128,-20 2-257,-20 0-95,-20-1-129,1 1-256,-1-1 32,-19 20-64,18 20-192,-18 20-257,19 0-576,20 20-608,0 0-1058,1 0-2722</inkml:trace>
  <inkml:trace contextRef="#ctx0" brushRef="#br0" timeOffset="108303.19">19970 8505 9769,'0'0'2818,"0"0"-2401,0 19 1248,0-19-95,0 20-545,-20 0-577,20 0-191,0 0-257,0-1 32,0 2 0,0-2-32,0-19 0,0 0-161,0 0-159,20 0 64,-20-19-257,19-2-287,-19 21-321,20-19-353,-20 19-384,20-20-416,0 20 993,0 0 1377,-1 0 1153,1 0 481,0 0-481,0 0-160,0 0-288,-1-20-545,21 20-256,-20 0 0,1 0-288,-1 0 32,-2-20 256,-18 20 32,0-20 224,0 20 545,0 0-65,0 0-319,-18 0-161,-2 20 128,20-20 33,0 20-161,0 0-192,0 0-96,0-1-160,20 2-385,-2-2-832,-18-19-2691</inkml:trace>
  <inkml:trace contextRef="#ctx0" brushRef="#br0" timeOffset="108677.21">20585 8803 14798,'0'19'256,"0"-19"-448,0 0 416,0 20 737,-20 0-513,20 0-128,0 0-63,0 0-161,20-1 160,-1-19 160,1 21-31,0-21-97,0 0-32,1 0 161,-3-21-33,2 2 129,-20-1 63,0 0-95,0 0-97,-38 0-128,17 0-160,-19 20-192,1 0-577,19 0-1152,20 0-2051,-20 0-10762</inkml:trace>
  <inkml:trace contextRef="#ctx0" brushRef="#br0" timeOffset="108973.23">20784 8842 15470,'-20'-20'833,"40"20"-929,-2 0 1473,3 20-640,-1-20-385,20 0-224,-21 20-96,1 0-32,-20 0 64,0 0-192,-20-1 128,1 2 160,19-21-31,-20 19 159,20 1-96,0-20-224,0 0 128,0 0 0,39 20-64,-19-20-64,0-20-416,20 20-353,-21 0-480,1-20-1506,0 20-9224</inkml:trace>
  <inkml:trace contextRef="#ctx0" brushRef="#br0" timeOffset="109587.26">20624 7868 7623,'-20'-19'2786,"20"19"-1665,0 19 1090,-19-19 223,19 20-673,0 20-639,0-20-546,0 19-288,0-18-63,0 18-193,0 1 0,19-20-160,1 0-289,0 0-223,0 0-482,1-20-799,-3 19-962,2-19-3491</inkml:trace>
  <inkml:trace contextRef="#ctx0" brushRef="#br0" timeOffset="109760.27">20802 7948 14253,'0'20'1249,"0"-20"-1089,0 19 961,0 2-192,0-1-512,21-1-321,-21 1-96,20 0-673,-20 0-160,20 0-480,-20-20-1025,0 20-2371</inkml:trace>
  <inkml:trace contextRef="#ctx0" brushRef="#br0" timeOffset="109976.29">21001 7829 13933,'20'20'993,"-20"-1"320,20 21 833,21 0-609,-21-20-416,-2 40-512,2-41-481,1 41-96,-21-20-320,0-20-577,-21 20-1249,1-1-1986,-18 1-10281</inkml:trace>
  <inkml:trace contextRef="#ctx0" brushRef="#br0" timeOffset="111779.39">16933 9578 12780,'0'0'2082,"0"0"-1570,18 0 705,-18-20 161,41 20-386,-1 0-319,-1 0-513,21 0-64,19 0 97,0-20-258,0 20 65,1-21-416,19 21-961,-19-19-1986,20-1-5990</inkml:trace>
  <inkml:trace contextRef="#ctx0" brushRef="#br0" timeOffset="112170.4">19909 9379 11530,'61'0'1410,"-22"0"-1602,21 0 352,-1 0 1377,0 19-127,22-19-866,-2 0-416,0-19-160,-19 19 0,-1 0-160,0-20-1538,-39 20-10217</inkml:trace>
  <inkml:trace contextRef="#ctx0" brushRef="#br0" timeOffset="114065.52">16813 9638 5733,'-40'0'1698,"20"0"-97,20 0 513,0 0 128,-20 0-288,20 0-769,20 0-640,0 0-257,0 0-64,39-21-128,-18 21 32,38 0-96,-19 0 32,39-19-96,-20 19 96,21-20 65,-1 0-1,0 20 32,-20-20-128,0-1-32,0 21 32,-38-19-128,-21 19-192,0-20-97,-40 20-191,-21 0 287,3 20 97,-23-20 224,-18 19 0,0 2 64,19-21-64,-20 20-64,1 0 64,20-20-32,-21 20-32,21-20 64,0 19-32,19-19 0,-1 0 32,3 21 32,18-21-64,20 0 65,0 0-65,20 0 0,0-21 64,-2 21 0,23 0-64,-1 0 0,19-19 0,0 19 0,21 0 0,-21 0 0,41-20 0,-21 20 0,-19 0 0,-1-20 0,-19 20 0,-1 0-289,-39 0 97,0 0-96,-20 0-577,1 0-1345,-41 0-2082</inkml:trace>
  <inkml:trace contextRef="#ctx0" brushRef="#br0" timeOffset="115104.58">19771 9478 13516,'-40'0'0,"40"0"-704,20 20 576,0-20 544,-1 0 0,21 0-416,19 0-288,2 0-32,-2-20 256,20 20 128,-19 0-64,19 0 32,0 0 256,-18-20 705,18 20 224,-20 0-480,1 0 32,-21 0-225,1 0-96,1 0-480,-23 0 417,-18 0-321,0 20 0,-18-20 96,-3 0-160,-39 0-192,-19 0-289,0 20-95,-20-20 224,20 0 127,-21-20 193,1 20 64,0 0 32,0-20 161,18 20 159,22 0-320,19 0 32,1 0-96,39 0-96,20 0 32,19 0 0,1 20-32,39-20-289,0 0-95,1 0 128,19-20 127,-19 20 97,20 0 128,-21 0 96,20 0 321,-20-19 288,-19 19-65,-1 0-159,0 0-193,-39-21-96,-20 21-416,-38 0-577,-23 21-640,-18-21-1314,-20 0-192,-20 19 1570,19-19 160,-19 0 832,20 20 3108,-1-20 961,42 0-2243,37 0-1153,21 0-640,41 0 352,18 0 160,20 0-32,20 0-512,20 0-929,21 0 1024,-21 0 642,19 0 704,-18 0-513,-21-20-448,-20 20-416,-39 0-5029</inkml:trace>
  <inkml:trace contextRef="#ctx0" brushRef="#br1" timeOffset="119442.83">3313 5405 4836,'0'0'705,"0"0"-705,0 0 0,0 0 96,0 0 32,-19 0 256,19 0-95,0 0 319,0 0 1122,0 0-33,19 0-447,-19 0-354,0 0-191,0 0-256,20 0-129,-20-21-64,20 21-128,1-19-64,-1 19-64,18-20 0,-17 1 96,-1-1 32,0-1 225,-1 21 63,1-19-31,0 19-65,-20-20 0,20 20-96,-20-20 33,20 20-129,-20-19-64,19 19-96,-19 0 0,20-21-128,-20 21-225,0 0-127,20 0 31,-20-20 1,0 20 31,0 0-159,0 0-673,0 0-929,-20 0-3844</inkml:trace>
  <inkml:trace contextRef="#ctx0" brushRef="#br1" timeOffset="119760.84">3552 5147 7879,'0'0'737,"0"0"-385,0 0 1217,20 0-63,-20 0-545,20-21-449,-1 21-416,-19 0-32,20-19 33,0 19 95,-20 0-64,20 0-32,-20 0 96,0 0 0,0 0 161,20 0-65,-20 19 0,0-19-64,0 0 1,19 21-33,-19-21-64,0 19-32,0 1 0,0 1-32,0-2-64,-19-19-288,19 20-545,0 0-1281,19-20-2338</inkml:trace>
  <inkml:trace contextRef="#ctx0" brushRef="#br1" timeOffset="120862.9">3849 4272 1377,'0'-20'1986,"0"0"-353,0 20 129,0 0-64,0 0-641,0 0-321,0 0-191,0 0-161,0 0-320,0 0 96,0 20 97,0-20 159,0 20 128,-20-1-63,20 2-97,0-2-160,-18 21 97,18-20-161,0 0-96,-20 0-64,20 0 32,0-20-32,0 20-128,0-20-321,0 19-415,0-19-1058,0 0-3043</inkml:trace>
  <inkml:trace contextRef="#ctx0" brushRef="#br1" timeOffset="121267.93">3691 4391 6534,'0'0'1185,"0"0"-929,0 0 993,0 20-128,0-20-160,0 0-192,0 0-353,0 20-95,19-20 319,-19 20 1,0-20-193,0 20 97,20-20-33,0 19-127,-20-19-161,20 0 0,1 0 96,-1 0 65,-20 0-33,18 0-128,2 0 97,-20 0-129,21 0 0,-21 0-160,20-19-32,-20 19-64,20 0 0,-20-20-160,19 20-257,-19 0-384,20 0-960,-20 0-2692</inkml:trace>
  <inkml:trace contextRef="#ctx0" brushRef="#br2" timeOffset="125934.2">4068 6458 64</inkml:trace>
  <inkml:trace contextRef="#ctx0" brushRef="#br2" timeOffset="126229.21">4068 6458 576,'0'-40'2979,"0"40"-289,0 0-512,0 0-832,0 0-225,0 0-128,0 0-32,0 0-97,0 0-191,0 0-160,0 0-193,0 0 96,0 20 33,0-20-129,0 20-128,20 0 0,-20 19-96,0-19 1,0 20 31,0-20 0,20 20-32,-20-21-64,0 2 32,0-2-128,19-19-32,-19 21-513,0-21-672,0 0-961,0 0-2723</inkml:trace>
  <inkml:trace contextRef="#ctx0" brushRef="#br2" timeOffset="126669.24">3949 6597 10281,'0'21'1922,"0"-21"-1762,0 0 225,0 0 736,0 0 160,0 0-320,0 0-673,0 0-224,20 0 64,-20-21 160,0 21-95,20-20-97,-20 20-96,20-20 0,-20 0-96,19 0 0,1 1-1,-20-1 33,20 0 32,-20 0 32,20 0 32,-20 0-32,0 20-32,20 0 32,-20 0 0,0 0-32,0 0 96,19 0 97,-19 0-65,20 0 32,0 20-64,-20-20-96,20 20-321,1-20-607,-3 20-1218,-18-20-2499</inkml:trace>
  <inkml:trace contextRef="#ctx0" brushRef="#br2" timeOffset="127384.28">3473 5564 1697,'-20'-20'1602,"20"20"-193,0 0 449,0 0 256,0 0-160,0 0-417,0 0-352,0 0-256,0 0-256,0 0-97,20 0 289,0 20-96,-20 0-385,39-20-288,-19 19-32,0 1 64,0 0-160,19-20-352,-19 20-353,-20-20-512,20 0-961,-20 0-1634,0 0-5220</inkml:trace>
  <inkml:trace contextRef="#ctx0" brushRef="#br2" timeOffset="127722.3">3631 5544 5957,'0'0'1474,"0"0"-129,0 0-641,0 0 129,0 20 769,20-20-673,-20 20-513,20-20-288,-20 19-32,20-19-32,-20 20 0,19 0 65,-19-20-33,20 20 0,0-20 32,-20 21-64,0-21 0,20 19 192,-20-19 417,-20 0 192,20 0-257,-20 20-255,0-20 63,1 0-160,-1 19 64,0-19-255,0 20-97,-19 1-257,19-1-992,0-1-3075</inkml:trace>
  <inkml:trace contextRef="#ctx0" brushRef="#br0" timeOffset="150442.6">5696 13333 8872,'0'0'2274,"0"0"-1249,0 0 1025,0-20-288,0 20-577,0-19-288,-20 19-257,20-21-287,-20 1 127,1 20-352,-1-19-160,0 19-64,0 0-288,-19 19 63,19 1-159,-21 1 416,3 18-321,17 0 546,1 21-193,0-20 0,20 20 32,-20-20 96,20-1-160,20 1 64,-20-20 0,20 0 64,0 0 128,1-1 32,17-19-64,-17 0-128,-1 0 128,0-19-160,-2-1 32,-18-20 32,21 20-96,-21-19 64,20-1-64,-20 0-64,0-19 96,0 19-64,0 20 128,0-20 0,0 20-32,0 20 65,0 0 159,0 20 32,0-1-96,0 22-64,20-22-32,-20 41-32,20-40-31,-1 20 31,21 0-32,-20-21-64,0 1-32,19-20-193,-19 20-319,20-20-353,-21 0-897,-19 0-1953</inkml:trace>
  <inkml:trace contextRef="#ctx0" brushRef="#br0" timeOffset="150896.63">5874 12936 7975,'0'-20'1281,"0"-1"-960,0 21 639,0-19 386,-20 19-33,20-20-448,0 20-289,0 0 1,-19 0-161,19 0-288,0 0 353,0 20-1,0-1-95,0 2-65,19 19-224,-19-20 64,0 19-160,0-19 32,20 0-32,-20 20-320,20-20-481,1-20-544,-21 19-641,20-19-2018</inkml:trace>
  <inkml:trace contextRef="#ctx0" brushRef="#br0" timeOffset="151193.64">5973 12916 6245,'21'-21'1314,"-21"21"800,20-19 224,0 19-865,-1 0-512,-19 0-384,20 19-385,-20 2 32,20-1-64,-20 0-96,0 0 161,0-1 63,0 1 128,0 0 129,-20 0-1,0-20-223,20 20-193,0-20-96,0 0 32,20 0-96,0 0-641,0 0-416,0 0-320,-1 0-1186,1 0-5060</inkml:trace>
  <inkml:trace contextRef="#ctx0" brushRef="#br0" timeOffset="151466.66">6212 12837 9673,'0'0'736,"0"0"-575,0 0 1888,0 0-223,20 19-705,1-19-640,-3 20-289,2-1 128,0 2-96,1-1-128,-1 0-63,-20 19-162,18-19-447,-18 20-833,0-20-1730,-18 0-5253</inkml:trace>
  <inkml:trace contextRef="#ctx0" brushRef="#br0" timeOffset="151929.68">6311 13611 5701,'21'20'7975,"-21"-20"-7430,0 20 224,0 0 1120,-21 0-864,21 0-704,0 19-225,0-18-96,21-2-128,-21 1-449,20 0-736,-2-1-1890,-18-19-9449</inkml:trace>
  <inkml:trace contextRef="#ctx0" brushRef="#br0" timeOffset="152808.74">7105 13313 14157,'-20'0'1377,"1"20"-864,19-20 480,0 0-64,0 0 63,0 0-191,0 0-480,39 20-257,-19-20-96,1 19-193,17-19-575,3 21-962,-1-21-1922,-22 0-9576</inkml:trace>
  <inkml:trace contextRef="#ctx0" brushRef="#br0" timeOffset="152959.74">7146 13453 16335,'-21'39'384,"21"-19"-95,0 0 639,21-20-255,17 0-192,3 0-674,-1 0-800,-22 0-1313,23 0-4132</inkml:trace>
  <inkml:trace contextRef="#ctx0" brushRef="#br0" timeOffset="153616.78">8059 13393 10281,'20'0'2274,"-20"-21"-1633,-20 21 1121,20-19-545,-20 19-641,-21 0-415,23 0-194,-23 0-159,1 0 128,1 40 64,-1-20 0,0 20 32,21-1 96,-1 21-96,20-20-32,0-21 64,0 21-31,39-20 223,-19 0 32,20-20-128,19 0 160,-19-20-31,1 0-225,-23 0 192,2 0-64,1 1 32,-21-21 33,0 20-1,0 0-96,0-20-32,-21 21 225,21 19 63,-20 0-96,20 0-192,0 0 0,0 39 65,20-19-321,1 0 63,-1 0-255,18 0-352,3 0-353,-1-20-481,-1 19-864,-19-19-2915</inkml:trace>
  <inkml:trace contextRef="#ctx0" brushRef="#br0" timeOffset="153926.79">8277 12876 12299,'0'0'961,"0"0"-993,0 0 384,0-20 1410,0 20-417,0 0-864,0 0-129,0 0 353,0 20-129,0-1-159,0 22-481,0-21 320,0 19-224,0 1-128,0-20-192,19 20-33,-19-20-63,20-20-385,0 0-896,0 0-2115,-20 0-7623</inkml:trace>
  <inkml:trace contextRef="#ctx0" brushRef="#br0" timeOffset="154193.81">8415 12895 11883,'20'0'736,"1"0"33,-1 0 608,-2 0-416,-18 0-512,20 0-289,-20 21-64,0-1 224,0 0 129,0 19 31,0-19 1,0-20-65,-20 20-96,20 0-95,0-20-129,0 0-96,0 0 0,0 20-64,0-20-193,20 0-511,1 0-482,19 0-960,-21 0-1377,1 0-4485</inkml:trace>
  <inkml:trace contextRef="#ctx0" brushRef="#br0" timeOffset="154417.82">8654 12817 11370,'0'-21'2306,"0"1"-2177,-20 20 992,20 20 576,20-20-640,0 21-288,-20-1 32,39-1-161,-19 20-223,0-18-289,0 19-64,1-1-160,-3 1-224,-18 0-417,0 0-32,0-1-192,-18-19-929,-3 0-3299</inkml:trace>
  <inkml:trace contextRef="#ctx0" brushRef="#br0" timeOffset="155563.88">8514 13552 11242,'0'20'1377,"-20"-20"97,20 0 512,0 0-353,0 0-672,20 0-288,1 0-225,-1 0 129,0 0-353,19 20-160,-19-20-64,0 19-128,0-19-224,-20 20-97,0 0 161,0 20 288,-40-20 64,20 19-128,-19 1 256,19-20 0,0 0-160,20-1 0,0 2-32,0-21 32,20 20-320,0-20-833,19 0-993,1-20-2274</inkml:trace>
  <inkml:trace contextRef="#ctx0" brushRef="#br0" timeOffset="157375">5538 14069 7078,'-20'19'545,"0"-19"-321,-1 0 705,1 20 352,2-20 64,-3 0-128,1 0-224,0 0-160,0 0 64,20 0 64,0 0-192,-20 0-545,20 0-96,20 0-64,-20 0 128,20-20-192,0 20 32,21 0 64,-23 0 0,23 0-160,-1 0 64,-1-19 0,21 19-128,-21 0 0,1 0 96,-1 0 0,21 0 64,-1 0-32,20 0 0,-18-20 0,18 20 0,0 0-32,20-20 64,0 20-64,-18-20 64,18 20-64,-20-20 32,20 20-64,-19 0 64,-1 0-32,20 0 64,-19 0-32,0 0 0,-1 0-32,20 0 32,-20 0 32,20 0-64,-20 0 0,2 0 32,-2 0 0,0 0 64,20 0-96,-20 20 64,2-20-64,-2 0 32,0 0 32,0 0-32,0 0 32,-18 0-32,18 0-32,-20 0 32,1 20-256,-1-20 480,1 0-192,-1 0-32,2 0 32,-2 0-96,0-20 64,-19 20-32,19 0 0,-19 0-192,-20 0-193,0 0-191,-1 0-513,-19 0-1506,0-20-8455</inkml:trace>
  <inkml:trace contextRef="#ctx0" brushRef="#br0" timeOffset="160360.17">5022 13333 10634,'38'0'1441,"-38"0"-993,20 0 161,-20 0 352,21 0 0,-21 0-128,0 0 63,0 0-223,0 0-160,0 0-97,-21 0-128,21-20-192,-20 20-32,0 0-32,2-19-32,-3 19 193,-19-21-225,-19 21 96,19-20 32,-39 1-64,0 19 96,0-20-224,-2 0 64,-18 0-417,-21 0 385,21-19-160,-19 19 160,-21 0 32,19 0 32,-19-20 64,-19 20 0,18 1-128,-18-21 160,19 20-64,-20-20-224,20 1-321,1-2 97,-2 2 128,1 19 160,1-20-161,19 0 65,-1 21 288,1-1-64,-1 0 0,-18 0 160,39 20-32,-20-20-31,40 20-65,0-19-32,18 19 128,2 0-64,-1 0 0,21 0 64,-1 0-64,0 0 32,21 0-32,-21 19 32,19-19-96,1 0-32,20 0-32,-18 20 160,18-20 193,0 0 63,0-20 96,0 20 1,-20-19-449,20 19 96,0-40-64,-21 20 0,21-21-64,0-18 0,-20 19 32,20-39 0,-20 0-256,20-1 63,0-19 33,0-1 288,0 1-224,20-20 0,-20 20 0,20-40 192,-20 19-192,0-18 0,0-22-128,0 21-481,0-20-160,0 0 0,0 20-127,0-20 31,0 1 288,0 18 225,0-19 223,0 20 161,0 0 96,0-1 32,0 21 65,0-20 127,0 20-256,0-20 0,0 20 0,0 19 0,0-19 64,0 20-128,0-1 96,0 1 0,0 39 96,0-19 32,0 19 289,0 21 63,21-1-288,-1 0-128,-2 20 96,2-20-63,21 1 63,18 19 224,1 0 1,-1-20-33,20 21-32,2-1-31,37 0-161,-19 20-32,20-20-128,21 20 0,18 0 0,22 0-32,-22 0-64,-39 0-161,1 20 193,-21-20 32,-40 0-128,20 20-192,-39-20 0,19 0 63,-19 0 97,1 0-32,-3 20 0,23-20-97,-22 0-31,21-20 224,-1 20 96,0-20 32,1 20 32,19-20-32,-38 20 96,18 0-32,-19 0-32,-1 0 0,1 0 96,-20 0 385,-1-20 159,1 20-127,0 0-257,-20-21-96,20 21 97,-20 0 31,20-19-384,-20 19 352,19 0-352,-19 0 64,20 0-96,-20 0-449,0 0-223,20 0-353,-20 0-513,0 0-1377,0 0-6790</inkml:trace>
  <inkml:trace contextRef="#ctx0" brushRef="#br0" timeOffset="160706.19">3394 7471 14733,'18'0'513,"2"0"-705,21 0 192,-2 20 96,1-20 480,19 19 161,1 1-449,19 1-288,-18-2 32,-2 2 64,0-21-31,-19 19 31,0 0 32,-1-19 192,-19 0 96,0 21-191,-20-21 31,-20 20 96,0 0-128,-19 20-63,-21-21-65,1 21 32,-2 0-32,-18-1 96,39-19 160,-19 20-63,19-20-257,21 0-64,-21-1-705,20 22-2466,20-22-10218</inkml:trace>
  <inkml:trace contextRef="#ctx0" brushRef="#br0" timeOffset="182509.43">6192 3854 1313,'20'-19'1441,"-20"19"-352,20 0-576,-20 0-257,0 0-160,0 0 64,21 0 417,-21 0 320,0 0 160,0 0 0,0 0-353,-21 0-255,21 0-65,0 0-160,-20 0 32,20 0-95,-20 0-1,0 0-32,0 0-96,-19 0 0,-1 0 0,-19 0-96,-2 0-128,-18 19-33,20-19 193,-20 0-224,-1 0 96,21 0 128,-20 21-32,18-21-96,2 0 96,-1 0 0,21 0 64,-1 0 32,20 19-96,1-19-129,-1 0-607,20 20 63,0-20 225,0 0 127,0 20 321,0-20 224,20 0-64,-1 20-32,-19 0-128,0-20 32,20 39 64,-20-19 32,0 20-32,0 0 0,0 19 129,0 1-97,0-1 96,0 2-128,20 18-32,-20 0-64,0 20-128,20-19 96,-20 20 96,0-1 192,20 0 544,-20 21 1058,0-1-513,19 20 33,1 20-354,-20 1-159,20-2-64,-20 1 64,20 0-193,0-20-287,1-20-129,-3 0-96,2-19 32,1-1 32,-1 1-192,-20-21 0,20 0-64,-20 1-64,0-21-32,0 21-385,0-40-928,-20-1-1955</inkml:trace>
  <inkml:trace contextRef="#ctx0" brushRef="#br0" timeOffset="183431.49">6253 3934 8776,'-21'-40'-288,"21"40"512,0-19-192,0-2 64,0 21 577,0 0 608,21-19-32,-21 19-673,18 0 129,-18 19 96,20-19-353,21 0-159,-3 0-193,3 21-96,-1-21 0,-1 0-32,1 19-161,-1-19-159,-19 20-160,20 20-65,-20 0 1,-1-1 287,-19 21 225,20 19 0,-20 1 64,20-1 0,-20 21 0,0-1-32,0-20 32,20 20-32,-20-18 32,0 18 0,0-19 32,0-1 128,0 21 64,0-1 769,-20 0 128,20 20-832,-20 1-129,20-1 192,-20 0-288,20-20-64,0 20 577,-19-19-33,19-1-512,0 21 64,0-21 1,0 20-1,0 0 320,-20-19 32,20 19-95,0 0-129,0-20-64,0-19-160,-20-21 0,20 1 0,-20-20-32,0-1-32,20 1-64,-19-20-64,19 0 32,-20-20-65,0 19 65,0-19 64,20 0 96,-20 0-64,1 0-128,-1 0-160,-20 0 159,19 0 193,-17 0 0,-3 20-64,3-20 96,-23 0-32,2 0 0,-1 0 0,1 0 32,-2 21 32,23-21-64,-3 19 0,2-19 0,19 21-128,0-21-256,0 0-865,20 0-2403</inkml:trace>
  <inkml:trace contextRef="#ctx0" brushRef="#br0" timeOffset="183649.5">5894 6955 12299,'0'-20'609,"0"20"-1026,0 0-768,21 0-1153,-21 0-1762</inkml:trace>
  <inkml:trace contextRef="#ctx0" brushRef="#br0" timeOffset="183780.51">5994 7054 5349,'0'20'2242,"0"-20"-2274,0 19-1922,0-19-2979</inkml:trace>
  <inkml:trace contextRef="#ctx0" brushRef="#br0" timeOffset="183906.51">6034 7154 9801,'0'39'480,"0"-19"-928,0-20-2243,0 20-1697</inkml:trace>
  <inkml:trace contextRef="#ctx0" brushRef="#br0" timeOffset="184010.52">6113 7253 8391,'20'0'481</inkml:trace>
  <inkml:trace contextRef="#ctx0" brushRef="#br0" timeOffset="196788.25">9130 4987 3651,'0'0'10025,"0"0"-9832,0 20-225,0-20 512,20 20 33,-20 0 159,20 0 129,0 20-192,-1-21-385,1 21-96,0 1-128,0-2 96,-20 0-128,21 2 32,-21-22-32,0 1-64,0-1-128,0-19-353,0 21-576,0-21-1153,0 0-1858</inkml:trace>
  <inkml:trace contextRef="#ctx0" brushRef="#br0" timeOffset="197206.27">8992 5384 5893,'0'0'5285,"-20"0"-5029,20 0-96,0 0 257,0 0 672,0 0 64,0 0-576,20 0-417,-20-19 0,0 19 32,0-20-96,0 1-96,0-1-96,-20-20 96,20 0 0,0 0 32,0 1 32,0-1-32,0 0-32,20 20-32,-20-20 96,0 20 160,0 1 225,0-1-353,0 0 512,0 20-415,19-20 63,-19 20-128,0 0-128,20 20 96,0-20-32,0 20 64,19-20-128,1 20 192,0-20-448,-1 0 96,22 0-384,-23 0-513,-17 0-1025,-1 0-3492</inkml:trace>
  <inkml:trace contextRef="#ctx0" brushRef="#br0" timeOffset="199376.4">6192 5623 1121,'-20'0'2594,"0"-20"-192,20 20-288,-19 0-416,19 0-705,0 0-288,-20-19-65,20 19 33,0 0-161,-20-20-127,20 20-33,-20-20-64,0 20-96,-19-20 1,-2 20-193,-17 0 0,-3 0-32,2 0 0,0 20 64,-1 0-64,1 19-1,-2-19 1,23 20-32,-23 0-96,22-1 96,-1 2 96,0 18-64,21 1 32,-1-1-32,0 1 32,0 19 0,20 0-32,0-19 32,20 20 0,20-1 0,-1-19-32,21-1 32,-1-19 0,2 21 32,18-23 0,0 2 64,0-19 64,20-21-128,-20 0 0,2 0 0,-2-21-64,0-19-160,0 2 96,-18-23 64,-23 2 96,3-21 160,-21 0 97,0-19-129,-20 0-32,-20-1-32,-20 1 289,1 19 640,-42 2-97,22 18-319,-40 0 0,20 20-225,-2 1-256,22 19-320,0 20-609,19 0-1601,0 20-2915</inkml:trace>
  <inkml:trace contextRef="#ctx0" brushRef="#br0" timeOffset="201267.51">6093 4132 1473,'-59'0'5253,"19"-19"-4100,19-1 32,-17 20-96,-3-20-160,1 20 416,1-19-160,-1 19-960,1 0-257,-21 19-32,21 21 31,-21 0 33,21-1-32,-1 21 32,-19 19-32,18 1 32,21 19 64,0 0 65,20 0-97,0 1-32,20-20-64,20 0-129,-1-1-255,22-19 32,18-20 287,0-21 322,20-19 191,0 0 32,0-40-63,21 1-33,-21-41 64,20 1-63,-39 0-385,-20-41 576,-21 21-256,-19-1-160,0-19-160,-40-1-128,-20 21 288,-19 20 833,0 20-32,-40 18-256,-2 22-449,22-1-288,-21 20-385,21 20-1184,0 19-3620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44:51.4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9428 2027 2850,'0'0'769,"-21"0"544,21 0-864,0 0 95,0 0 994,0 0-161,0 0-480,0 0-289,21 0-319,-21 0-97,0 0 32,0 0 0,0 0 129,20 20 95,-20-20-96,20 0-63,0 0-65,0 0-64,19 0 0,-19-20-128,20 20 32,-1 0-64,-19 0 0,21 0 32,-3 0-32,3 0 64,18-20-64,-19 20 0,-1 0 32,1 0-32,19 0 0,-19 0 0,19 0 0,2 0 0,-23 0 0,23 0 32,-2 0-32,1 0 0,-1 0 0,2 0 0,-23 0 32,23 20-64,18-20 32,-20 0 0,20 0-64,-19 0 0,-1 0-32,2 0 64,-2 0 0,0 0 32,21 0 0,-21 0-32,20 0 0,-18 0-128,18 0 0,-20 0 0,1 0-161,19 20 129,-20-20 0,1 0-64,-1 0-33,20 0 161,-18 0 64,-2 0 0,1 0 64,-1 0 0,20 19 0,-18-19 0,-2 0-64,20 0-32,-19 0-32,19 0 64,-20 0 32,2 0 32,18 0 0,-19 0 0,-1 0 0,0 0 0,1 0 32,-1 0-32,2 0-32,18 0 64,-20 0-32,20 0 96,-19-19-64,-1 19 64,2 19-96,-2-19-64,1 0-96,-1 0-225,20 0-351,-18 0 287,-3 0 289,22 0 224,-1 0 417,1 0 415,-1 0 418,0 0-866,0-19-352,2 19-64,18 0-32,-20 0 0,21 0 0,-1 0 64,0 0-32,0-20 129,21 20 639,-21 0 161,0 0 32,0 0 64,-20 0-192,0-20-577,-18 20-224,-2 0-64,-19 0-192,19 0-128,-19 0-1,19 0-63,-18 0 0,-3 0-129,23 0-223,-41 0-1154,-2-20-2498</inkml:trace>
  <inkml:trace contextRef="#ctx0" brushRef="#br0" timeOffset="23599.34">456 3219 6758,'-41'0'1441,"21"0"-288,20 0 769,0 0 256,0 0-480,0 0-513,0 0-224,0 0-128,20 0-353,1 0-128,-1-20-95,19 20-129,-19 0-64,20 0-32,-1 0 0,-19 0-256,20 0 512,-1 0-224,1 0-128,-20 0-224,19 0-289,-39 0-480,20 0-352,-20 0-513,0 0-736,0 0-2756</inkml:trace>
  <inkml:trace contextRef="#ctx0" brushRef="#br0" timeOffset="23923.36">673 3120 7110,'0'-21'1826,"0"1"-1185,0 20 608,20 0-160,-20 0-288,20 0-257,0 0-352,0 0-128,-20 0 128,39 0 321,-19 0-33,1 20-191,-1-20-33,-2 21-160,23-2 0,-21 1-64,0-20 32,-1 19-32,1-19 96,-20 21 353,20-21 159,-20 20 33,-20-20-96,20 20-225,-20 0 96,1-1-159,-1-19 63,0 20-192,-1 0-128,1-20-64,2 20-96,-23 0-833,21 0-1025,20 0-1697,-20-20-8393</inkml:trace>
  <inkml:trace contextRef="#ctx0" brushRef="#br0" timeOffset="28358.62">15522 3676 1793,'-19'0'1121,"19"0"-608,0 0 191,0 0 353,0 0-320,0 0-64,0 0 160,19 0-65,-19 0-159,0 0 256,0 0 160,0 0 288,0 0 64,0 0-320,-19 0-160,19 0-64,0 0-193,0 0-191,0 0-97,0 0 1,0 0-161,19 0 0,-19 20 160,20-20-31,20 0-257,-19 0-32,38 0 0,-19 0 0,19 0 32,20 0-64,0 0-32,20 0-128,20 0-97,1 0 129,-1 0 32,21 0-32,-2-20 96,1 20 0,19 0 32,-18 0 0,-21 20-96,-19-20-257,-1 0 129,-40 0 192,20 0-192,-19 0-160,-21 0 95,21 0 1,-39 0-385,-3 0-2305</inkml:trace>
  <inkml:trace contextRef="#ctx0" brushRef="#br0" timeOffset="29845.7">16654 4054 8648,'0'19'1377,"0"-19"-1249,0 20 289,0 0 159,0 20 65,0-21 127,0 21-415,0 0-225,0-1-96,0-18-64,20 19-256,-20-21-321,0 1-64,20 0-159,-20-20-1026,0 0-2562</inkml:trace>
  <inkml:trace contextRef="#ctx0" brushRef="#br0" timeOffset="30169.72">16455 4312 4099,'0'0'865,"0"-21"641,0 21 95,0 0 65,0 0-609,20-19-321,-20 19-223,21-20-97,-21 0 65,20 0-257,-20-20-192,18 21 64,3-2 160,-21-18-160,20 19-32,-20 1-96,20-2 225,-20 21 31,20-20-128,-20 20-32,19 0 64,1 0 32,0 0 161,0 20-97,0-20-64,19 21-64,-19-2-32,20-19-320,-1 20-1282,2 0-3907</inkml:trace>
  <inkml:trace contextRef="#ctx0" brushRef="#br0" timeOffset="33566.92">2936 4829 1345,'-20'0'2402,"20"0"-320,0 0 96,0 0-416,0 0-161,0 0-255,0 0-193,0 0-321,0 0-319,0 0-1,0 0-191,0 0-225,20 0-32,-20 0-32,20 0-32,21 0 64,-23 0-32,23 0-32,18 0 32,1 0-32,-1-21 0,1 21 32,20 0-32,19-19 0,-20 19 0,20 0 0,0-21 0,21 21 0,-21 0 0,20 0-32,19 0 32,-18 0 32,-1 0-32,0 0 0,1 0 0,18 21 32,-19-2 32,21-19 0,-2 21 64,1-1-64,1-20 64,-2 19 33,1-19 127,19 0-64,-18 0-96,20 0-96,-2 0 225,0 0-193,1 0 128,-21 0-32,22 20-64,-2-20 0,2 20-32,-2-20 64,-18 20 64,-2-20-31,-38 20-65,0-20 64,-1 0-96,-20 0-64,-20 0 0,1 0-32,-21 0 96,-19 0-320,-20 0-289,0 0-672,-40-20-1698,1 20-8199</inkml:trace>
  <inkml:trace contextRef="#ctx0" brushRef="#br0" timeOffset="45900.62">792 7868 9737,'-20'20'736,"20"-20"-511,-19 0 639,19 0 770,0 0 64,-20 0-545,20 0-769,0 0-128,0 0 225,20 0-129,-1 0 257,1 0-257,0 0 0,21 0-256,-23 0 33,23 0-33,-1 0-32,-1 0 0,1 0 0,-1 0 128,1 0-224,0 0-64,-21 0 128,21-20-256,-20 20-225,1 0-384,-1 0-127,-20 0-386,0 0-415,0 0-1154,0 0-5285</inkml:trace>
  <inkml:trace contextRef="#ctx0" brushRef="#br0" timeOffset="46261.64">1169 7710 11755,'-39'0'608,"39"0"-384,0 0 33,0 0 672,0 0 544,0 0-576,0 0-321,0 0-319,20 0-97,-1 0 32,21 20-32,1-20-32,-3 19 96,3-19-31,-1 20-193,-1-20 64,1 20 64,-1-20 64,1 0-32,-20 20-160,0-20 64,-1 20 0,-19-20 289,0 20-257,0-1 128,-19 1-32,-1-20 96,0 20-160,0 0-64,-19 0-160,19-20 160,-20 20-96,20-1-288,1-19-1153,-1 21-1282,0-1-3619</inkml:trace>
  <inkml:trace contextRef="#ctx0" brushRef="#br0" timeOffset="50629.89">6927 7233 4356,'-20'-20'1921,"20"0"258,0 0-514,0 20-31,0-19-577,0 19-193,0 0-255,0 0-449,0 0-32,0 19 129,0 1 63,0 20-32,20-1-96,-20 21-96,0-1 0,0 1-31,0 19-33,0-18 0,0-2-32,0 1 0,0-1-32,0 1-32,-20-21-1,20 21 65,0-20 0,0 20 0,0-41 0,0 21-32,0 0 32,0-20 32,0 0 0,0-1-32,0-19 33,0 21 31,-20-21-32,20 0 64,0 0-96,0 0 32,0 19 0,0-19-64,0 0 0,0 0-32,0 0 64,20 0 0,-20 0-32,20 0 0,0 0 64,-1 20 0,1-20 32,0 0 0,0 0 0,20 0 64,-21 20-32,21-20-96,1 0 0,-3 20 32,23-20 32,-22 0 32,21 0 32,-1 20-96,0-20-32,-19 0-32,39 0-64,-18 0-64,18 0 0,-20 0 128,21 0 0,-1 0 64,1 0-32,-1 0 32,0 0 64,1 0-64,-1 0 0,0 20-32,21-20-32,-21 0 32,1 0 32,20 0-32,-1-20 0,-20 20 0,20 0 0,0 0 0,0 0 0,1 0 0,-1 0 0,-20 0 0,20-20 32,0 20-64,-19 0 64,19 0-64,0 0 64,-18-20-96,18 20 128,0 0-96,-20 0 64,0 0-64,0 0 32,2 0-64,-2 0 64,0 0-32,0 0-32,-19-20 64,20 20 0,-22 0 0,22 0 0,0 0 0,-21 0 0,20 0 32,-18 0-32,-2 0 0,20 0-32,-19 0 32,-1 0 0,-19 0-96,19-20 0,2 20 32,-23 0-64,3 0 128,-3-19-129,3 19-31,-1 0 96,-1 0 0,-19-21 32,20 21 32,-20 0 32,-1 0 0,-19 0 192,20 0 1,-20-19-97,20 19-64,-20 0-32,0 0-64,0-20 64,21 20-96,-21-20 64,20 20 32,-20-20-32,18 20-32,2 0-32,1 0-32,-1 0 96,0 0 0,-1 0 0,1 0 0,0 0 0,0 0 0,0 0 0,-20 0 64,19 0-64,-19 0 0,0 0-64,20 0 160,-20 0-64,0 0 0,0 0 32,20 0-32,-20-20 32,0 20-32,0 0 32,0 0 0,0-20-32,0 20-32,0-20 0,0 20 0,0-19 0,0-1 0,0-1 32,0-18 0,0 19 0,-20-20-32,20 20 0,0-19 0,-20-1 0,20 0 0,-19 1 0,19-1-32,0-1 32,0 3-32,0-23 32,0 2-32,0 19 32,0-19 0,0 19 0,0 0 0,0 20 0,0-19 0,0 19 0,0 0 0,-20 0 32,20 1 32,0-2 32,0 2-96,0 19 0,-20-21-64,20 21 32,-20 0-32,20 0 32,-20 0 32,1-19-96,-21 19-192,-1 0 160,3 0 64,-42 0-33,20 0-127,-39-20 64,20 20-32,-41 0-96,1-20-97,-19 0 129,-2 20 192,-18-20 0,-22 20 64,2-20 0,-20 20-32,-1 0 32,-19 0-32,19 0-64,-19 0-160,-1 0 191,0 0-31,2 0 128,-1 0 193,-1 20 447,21-20 1,-1 20-193,21-20-127,-2 20-65,22-20-32,19 0-32,19 20-63,2-20-161,19 0 64,18 0-64,23 0 0,-1 0 0,39 0-161,-1-20-351,21 20-865,0 0-1506,21-20-6886</inkml:trace>
  <inkml:trace contextRef="#ctx0" brushRef="#br0" timeOffset="51148.92">9190 6855 12139,'-20'0'448,"0"0"-127,20 0 447,0 0 354,0-19 223,20-1-384,0 0-353,19-40 1,22 20-129,-2-19-159,-19-1-257,39 0 96,0 1 160,0-20-32,20 19 1,-18 1-65,18 18-128,-40-18-64,0 39-96,-19-20-128,1 20-193,-23-20-415,-18 21-770,0 19-512,0-20-865,0 0-2722</inkml:trace>
  <inkml:trace contextRef="#ctx0" brushRef="#br0" timeOffset="51415.94">9845 5941 9288,'-39'0'1474,"39"0"-193,0 0-705,19-20-191,1 20 319,20 0 129,19 0-224,-19 0-161,39 0 161,-20 0 96,2 0-65,18 0-191,-20 20-161,-19-20-64,0 20-224,-40 0 0,0 0 0,0 0 128,-40-1-160,20 1 32,-19 0 64,-1 0-64,-1 0-96,23 0-641,18-20-224,-20 20-352,20-1-577,0-19-2530</inkml:trace>
  <inkml:trace contextRef="#ctx0" brushRef="#br0" timeOffset="52367.99">11135 5484 10121,'0'0'769,"0"20"-513,0 0 801,20 20 96,0 19-736,-20 21-353,40-21-32,-20 1 0,-1-21 0,1 2 320,-20-41 321,20 19 256,-20-19 480,0-19-672,-20-22-513,0 2-96,1 0-64,-1-2 32,-20-17-160,40 17 32,-20 1-288,20 1 127,20 19-31,0 0 128,20 0 0,-1 20 32,-19 0 64,21-20-96,-3 20 96,3 0-96,-3 20-705,3-20-704,-21 0-898,0 0-3618</inkml:trace>
  <inkml:trace contextRef="#ctx0" brushRef="#br0" timeOffset="53479.05">11731 5703 10505,'39'-19'5029,"-39"19"-4837,0-21 385,-20 1-225,20 20-416,-39 0 160,19 0-64,0 20-64,-19 1 0,19 18 64,0 0 64,0-18-96,20 18 0,20-19 0,0-1 0,0 2 0,19-21 96,1 0 161,-1-21 31,1 2-32,1-1 0,-23 1 33,-18-22-193,20 21-96,-20 20-32,0-19 32,0 19-288,0 0-129,-20 0 161,20 19-128,0 1-129,0 1-192,0-21 1,0 20 351,20-1 161,1-19 192,-21 20-32,20-20 256,-20 0 129,20 0 255,-20-20-255,0 20-225,0-19-64,18-1-64,-18-1-64,0 1-96,21 20-33,-21-19 129,0 19 64,20-20 32,-20 20 129,20 0-1,-20 0-96,20 20-64,0-20 0,19 19 0,-19 1-64,0-20-257,0 21-351,-1-21 95,1 20 545,-20-20 32,0 0 64,20 0 160,-20 0 1,0 0-97,0 19 0,0-19-128,21 0 32,-21 0 32,0 20-64,20-20 32,-20 0 0,18 0 32,2 0 128,1 0 97,-1-20-1,0-19-32,-20-2-32,19 2 97,-19-21 127,20 1-320,-20-1-96,-20 0-96,20 1-512,-39-1 576,19 21 96,-1 18-96,1 21-193,2 21 33,18 18 128,0 0 96,0 22 64,0-22-63,18 21-65,23-20 32,-21 19-32,19-18-64,-19-2-481,20 0-288,-1-18-32,-19-1-96,20-20-320,-20 0-1377,-1-20-513,1-1 384,-20 1 1282,20 1 512,-20 19 1858,0-20 4291,0 20-2209,0 0-1634,0 0-544,-20 0-513,20 0 417,0 20 192,0-1-289,0 1-287,20 1-161,0-1-224,1-1-96,17-19-1,3 20 161,-3-20 64,-17-20 161,-1 1 383,0-1 481,-20-1-96,0 1-192,0-19-289,-40 20-352,19-2-224,-17 1-128,-3 20-545,21 0-1024,2 0-1731,18 0-8551</inkml:trace>
  <inkml:trace contextRef="#ctx0" brushRef="#br0" timeOffset="53869.08">12882 5723 9513,'60'60'3203,"-40"-21"-2851,-20-19 961,0-1-32,0-19-320,0 21-224,0-21-257,19 0 161,-19-21-257,0 2-384,0-20 0,20 19-224,0-21 64,-20 22-64,20-1 192,1 1-32,-21 19 128,18 0 64,-18 0-32,0 19 64,20 1 0,-20 19-128,0-18 32,0-1-160,0-1 64,21 1 64,-21-20-96,20 0 32,0 0 32,-2-20 0,3 1 0,19 19 64,-20-20-64,19-1 449,1 21 255,-20 0-223,-1 0-353,1 0-64,-20 21 448,20-1-287,-20-1-97,0 1-160,0-1-833,-20 2-1441,20-21-4036</inkml:trace>
  <inkml:trace contextRef="#ctx0" brushRef="#br0" timeOffset="54490.11">14431 5147 8263,'20'19'865,"-20"1"0,20 1 576,-20 18 705,20-19-128,-20 20-544,0-1-834,19 0-416,-19 2-63,0-2-161,0 1 64,0 0-513,20 0-480,-20-21-640,20 1-193,-20 0-544,20-20-801,0 0-3875</inkml:trace>
  <inkml:trace contextRef="#ctx0" brushRef="#br0" timeOffset="54748.13">14868 5326 11530,'20'0'1570,"-20"19"-962,0 20 65,0 2 32,0-2 128,0-19-225,19 20-352,1-20 1,0-20 159,20 20 417,-21-20 64,21 0-385,-20-20-63,0 0 127,-1-20-95,-19 20 63,-19-19-128,-1-2-319,0 22-65,-20-1-289,21 1-223,-21 19-609,40 0-513,-20 19-1184,20 1-2115</inkml:trace>
  <inkml:trace contextRef="#ctx0" brushRef="#br0" timeOffset="54951.14">15344 5405 8616,'20'0'8071,"-20"0"-7526,0 0 512,0 20-96,20-20-128,-20 0-193,20 20-416,-1-1-224,21 1 96,-20 0-320,0 0-416,19 0-674,-19-20-639,0 20-1315,1-20-5444</inkml:trace>
  <inkml:trace contextRef="#ctx0" brushRef="#br0" timeOffset="55101.15">15603 5405 12043,'-21'0'2498,"1"0"-2370,0 20 321,-19 0 288,19-1-1,0 21-448,0-20-448,20 0-961,-20 0-160,20 0 64,0-1-1378,0-19-5124</inkml:trace>
  <inkml:trace contextRef="#ctx0" brushRef="#br0" timeOffset="55326.16">15801 5285 15790,'19'21'513,"1"-21"160,-20 20 287,20-1 65,-20 20 225,0 2-514,20-2-543,-20 1-129,0 0-64,20 0-225,-20-21-736,19 21-576,-19-20-577,20-20-1313,-20 0-9193</inkml:trace>
  <inkml:trace contextRef="#ctx0" brushRef="#br0" timeOffset="55578.17">16198 5326 4804,'0'19'5509,"20"1"-3587,-20-1 416,0 22-512,0-21-353,0 19-640,0-19-384,0 20-353,0-20 0,0 0-192,0-20-513,0 0-544,0 0 32,19 0 0,-19-20-897,0 20-1954,0-20-5220</inkml:trace>
  <inkml:trace contextRef="#ctx0" brushRef="#br0" timeOffset="56580.23">17269 5425 10217,'-20'-20'1890,"20"20"-2050,0 0-64,0 20 448,0 0 128,20 19 289,-20 1-481,0-20-160,0 20 128,20-21 737,-20 1-64,0 0-129,0-20 321,0-20 288,0 20-896,0-39-225,0 19 32,0-20-160,0 20-448,21-20-321,-1 21 193,-2-1 319,-18 20 129,20 0 32,1 0 32,-21 20 32,0-1 96,20 1-96,-20 0 0,0 0 0,20 0-32,-20-20 64,0 0 128,0 0 65,0 0-33,0-20-64,0 0 0,0 20-64,19 0-96,-19-20-64,20 20 64,0 20 64,0-20 128,19 20-128,-19-20 32,-20 20-160,20 0 192,0 0-96,-20-20-128,20 19-609,-20-19-416,19 20-833,1-20-1633,0 0-4421</inkml:trace>
  <inkml:trace contextRef="#ctx0" brushRef="#br0" timeOffset="56898.25">17786 5504 9513,'0'0'2210,"0"-20"-1185,0 40 320,-21-20-512,1 20-129,20 0-223,0 20-385,0-21-192,0 21-257,20-20-31,1-20 64,19 21-33,-20-21 129,-1-21 192,1 21 32,0-20 32,0 0-32,-20-19 32,0 19 128,0 0-64,-20 0-63,20 20 127,0-20 256,-20 20-160,20 0-160,0 20 97,0 0 63,20 0 0,0 0-64,0-1-224,19-19-160,-19 20-160,0-20-513,0 0-609,-1 0-1120,-19 0-2499</inkml:trace>
  <inkml:trace contextRef="#ctx0" brushRef="#br0" timeOffset="57093.25">18103 5087 13516,'0'20'1025,"0"20"-897,0-1 257,0 21 63,20 0-63,-20-1-161,21 21-288,-3-21-1314,2-19-287,-20 0 608,0-1-320,0-19-2179,0-20-3457</inkml:trace>
  <inkml:trace contextRef="#ctx0" brushRef="#br0" timeOffset="57237.27">18044 5544 2049,'-20'-60'11724,"20"60"-9610,0-20-577,20 1-608,19 19-449,1-20-255,-1 20-193,2 0 32,-1 0-192,-1 0-769,1 0-929,-40 0-1633,20 0-6471</inkml:trace>
  <inkml:trace contextRef="#ctx0" brushRef="#br0" timeOffset="57445.28">18342 5564 9801,'19'39'2082,"-19"-19"-929,0 0 64,20-20-128,-20 20 545,20-40-257,-20 20-704,0-20-577,20-19-96,-20 19-225,0-20-383,0 0 63,20 20 257,-20 1-256,19-1 31,1 20 353,0 0 128,0-20-64,1 20-32,-3 20-545,2-20-1857,0 20-3941</inkml:trace>
  <inkml:trace contextRef="#ctx0" brushRef="#br0" timeOffset="57563.28">18640 5464 12395,'0'0'609,"0"0"-609,20 20 384,-20 0-416,19 0-384,-19 0-1698,20 0-6663</inkml:trace>
  <inkml:trace contextRef="#ctx0" brushRef="#br0" timeOffset="57741.3">18699 5345 13292,'0'-60'2050,"-20"60"-609,20 0-416,0 0-672,20 0-481,-20 0-193,20 21-896,0-1-1409,0-1-1410,-20 1-3780</inkml:trace>
  <inkml:trace contextRef="#ctx0" brushRef="#br0" timeOffset="57872.31">18818 5425 3875,'40'39'3427,"-21"-19"-3170,1 0 1857,20 0 96,-19 0-1089,17 0-865,3-20-544,-3 20-1378,-17-20-3106</inkml:trace>
  <inkml:trace contextRef="#ctx0" brushRef="#br0" timeOffset="58016.31">19156 5445 10217,'-40'19'4324,"20"1"-3427,-19 20 1601,-2 0-287,1-1-994,1 1-1089,19 1-480,0-2-1827,0-20-2401</inkml:trace>
  <inkml:trace contextRef="#ctx0" brushRef="#br0" timeOffset="58650.35">20545 5027 11050,'-20'-20'512,"0"20"-287,20 20 223,-19 0 801,-1 20 32,20 20-191,0 0-354,0-1-544,20 20-96,-1 1 1,21-21-65,-20 1-64,19-20-257,-19-1-543,20-19-834,-19-20-1505</inkml:trace>
  <inkml:trace contextRef="#ctx0" brushRef="#br0" timeOffset="59661.41">20922 5087 11370,'0'79'289,"20"1"-386,0-20-191,0 18-449,-1-17 225,1-2 512,0-19 192,0-20 96,-20 0 737,21-20 1314,-21-20-1058,0 0-1057,0-20 96,0 0 33,0 1-225,20 19-96,-20-1-96,18 2-449,2 19 193,1 19 160,-1 2 64,0-1 96,-1 19 0,1 1-32,-20-20 32,0 20-32,0-20-225,-20-1-287,1-19-33,-1 20-127,20-20-802,-20 0-2754</inkml:trace>
  <inkml:trace contextRef="#ctx0" brushRef="#br0" timeOffset="60085.43">21280 5504 14381,'20'20'961,"-1"-20"-929,1-20 545,0 20 768,0 0-256,0-20-705,-1 0-416,1 1-288,-20 19 224,0-20-160,0 0-193,-20 20-223,1 0 383,-1 0 289,0 20 32,0-20 32,20 39 64,0-19-31,0 0-1,20 0-96,20 0-96,-1 0-193,22 0 97,-23-20 96,3 0-32,-21 0-160,-2-20 127,3 0-127,-21 0 192,0 0 96,0 0 32,-21 0 32,21 1 385,0-1 319,0 0-159,21 20-129,-1-21-31,0 21-1,19 0 161,1-19-225,0 19-256,-1-20-128,1 20-64,-40 0-608,20 0-834,-20-19-1665,-20 19-7431</inkml:trace>
  <inkml:trace contextRef="#ctx0" brushRef="#br0" timeOffset="60267.44">21716 5207 11434,'0'19'1794,"20"21"-993,-20-21 384,20 41-256,-20-21-321,0 2-383,0 18-225,20-19-289,-20 0-415,20-20-65,-1-1-320,1-19-385,0 0-672,0 0-1217,0-19-1826</inkml:trace>
  <inkml:trace contextRef="#ctx0" brushRef="#br0" timeOffset="60583.46">21975 5504 3843,'20'-40'2274,"0"40"-1889,-20 0 191,0 0 1506,0 0 320,0 20-1345,0 20-480,0-20-257,18 0 65,-18 0-33,21-1-192,-1 1-32,0-20 96,0 0-63,-1 0-33,-19-20-96,20 20-160,-20-19-257,0-1-255,0 20-97,20-20 0,-20 20-352,0 0-64,0 0 673,20 20 704,0-20 641,-20 20 384,19-20 64,-19 0 97,20 0 287,0 0 65,-20-20-417,20 0-256,-20 0-384,0-20-545,-20 20-448,20 1-865,0-1-1442,-20 20-3363</inkml:trace>
  <inkml:trace contextRef="#ctx0" brushRef="#br0" timeOffset="60808.47">22550 5564 18065,'0'0'544,"0"0"-1505,0-20 1249,0 20-191,20 0-1058,-20 0-2851</inkml:trace>
  <inkml:trace contextRef="#ctx0" brushRef="#br0" timeOffset="61391.51">23463 5246 12716,'-39'-20'96,"19"20"-96,-20 0 512,19 20 257,-17 19 0,38 21-417,0-21-320,0 22-192,38-22 160,-17-19 128,19 0 288,-1 0 289,21-20 416,-1 20 160,-19-20-64,19 0-224,-39-20-160,1-20-352,-21 0-225,-21 1-64,-17-2-256,-3 2-64,-18 0-801,-1 18-801,1 2-2306</inkml:trace>
  <inkml:trace contextRef="#ctx0" brushRef="#br0" timeOffset="62156.55">21359 6260 15214,'-20'-21'160,"0"21"-96,-19 0 288,19 0-31,0 21 127,20 18-256,0-19-192,20 20-32,0-20 96,0-1 129,19 1-65,-19-20-32,20 0 64,-21 0-32,1-20-64,0 1 0,-20-22-224,20 22 416,-20-21-224,0 21-128,0-2-96,0 1-192,0 20 95,0 0 65,0 0 64,0 20 128,0 20 32,0-20 96,21 0 32,-21-1 96,18 2 33,-18-1 127,20-20 96,0 0-127,-20 0-161,21-20-192,-21-1 32,20 21 0,-20-19-32,18 19 32,3-20-192,-21 20-128,20 0 512,0 0-192,-20 20-192,20-20-641,-20 0-384,19 19-961,-19 2-1474,20-21-6213</inkml:trace>
  <inkml:trace contextRef="#ctx0" brushRef="#br0" timeOffset="62509.57">21875 6319 320,'0'-20'3908,"-20"0"-1474,20 20 577,-20 20-385,0 0-1249,20-1-960,0 2-129,0-1-192,20-1 96,0 1 129,20 0 31,-1-20-32,22-20-63,-23 0-65,-17 1 0,19-22-96,-40 22 32,0-40 128,0 18 33,0-18-33,-20 19-288,0-20 64,-1 40-32,3-19-32,-22 39 64,19 20 96,21-1 224,-20 21 353,40 0 32,1 19-353,-1 1 65,39 0-129,-19-21-192,19 21 0,1-20 64,-21-20-384,1 0-481,-1 0-896,-19-20-2211</inkml:trace>
  <inkml:trace contextRef="#ctx0" brushRef="#br0" timeOffset="63080.6">22908 6080 2626,'0'-20'9609,"0"20"-8840,0 0 736,0 0 353,20 20-577,-20 0-352,0 20-352,19-1-385,-19 1 32,20 1-256,-20-2 0,20-19-384,-20-1-545,0 22-385,20-41-1184,-20 19-3107</inkml:trace>
  <inkml:trace contextRef="#ctx0" brushRef="#br0" timeOffset="63354.62">23106 5941 13965,'39'-20'448,"-19"20"1474,20 0-32,-19 20-289,17 20-448,3-20-352,-21 19-417,19 1-287,-19 0 31,0 0-96,0 0-128,-20 20-65,19-21-191,-19 21-96,0-21-385,-19-19-737,-1 0-1697,0 0-8424</inkml:trace>
  <inkml:trace contextRef="#ctx0" brushRef="#br0" timeOffset="69300.95">13835 8345 288,'20'0'1890,"-20"0"31,0 0-415,21 0-65,-21 0 1,18 0-257,2 0-353,0 0-191,21 0-257,-2-19-127,-19 19-1,39 0 128,-19 0-63,19-20-129,-19 20-32,19 0-64,2 0 0,-3 0-64,3 0 32,-2 0 32,20 0-64,1 0 64,0 0-32,-1 0 33,0-20-1,20 20-96,0 0 0,-20 0 0,22 0-32,-22 0-97,-20 0-63,20 0 128,2 0 0,-2 0 64,0 0 0,-20 0 64,21 0-32,-1 0 32,-20 0-64,22 20 0,-22-20-32,0 0 32,1 0 0,19 0-32,0 0-96,-18 20 0,18-20 96,0 0 32,0 0 0,0 19 0,2-19 0,-22 0-256,20 0-65,-19 0 193,-1 0-64,20 0-128,-18 20 32,-3-20 127,3 0-223,-2 0-321,0 0 33,1 0 319,19 0 193,-20 0 96,2 0 64,18 0-32,0 0 32,1 0 0,20 0 160,-21 0 97,0 0-193,0 0-32,0 0-32,-19 0 0,19-20 128,1 20 192,-20 0-128,19 0 97,0 0 255,0 0 1,2 0-129,18 0-96,0 0-31,-20 0-1,21 0-128,-1 0 192,0 0 289,0 0 0,-20-19 31,20 19-159,1 0 63,-1 0-127,-20-20-97,2 20-128,18 0-64,-20 0-224,0-20 128,-19 20-96,-1 0 128,-18 0-96,-23 0 0,2 0 64,-20 0-64,-20-20-736,-19 20-1442,-21-20-3396</inkml:trace>
  <inkml:trace contextRef="#ctx0" brushRef="#br0" timeOffset="70842.05">8476 9498 3875,'0'0'2050,"-20"0"-1858,20 0-32,0 0 994,20 0 895,-20 0-575,18 0-321,23-20-448,-1 20-225,19 0-64,1-20-159,19 20-33,0 0-192,21-19-32,-1 19 0,20 0 0,1 0 32,18 0-32,21 0 0,-1 0 0,-18 0 32,18 0-32,2 0 32,-2 0 32,2-21-64,-22 21 0,21 0 0,20 0-32,-1 0-32,0 0-32,21-20 96,-20 20 0,20 0 0,-21 0 64,0 0 192,-18 0 353,-2 0 320,0 0-321,-18-19 1,20 19 96,-22 0-385,1 0-128,-19 0-192,-21 0-64,20 0 96,-40 19-32,0-19-128,-20 0 0,2 0-64,-41 20-161,-2-20-512,-18 0-1825,-18 0-4901</inkml:trace>
  <inkml:trace contextRef="#ctx0" brushRef="#br0" timeOffset="72091.12">21181 8623 160,'0'0'8296,"0"0"-6663,0 0-31,0 0 31,20-19-224,19 19-223,1-20-354,-1 20-319,21-20-321,19 0-96,-38 20-128,17 0 64,-17-20-640,-41 20-994,18 0-1633,-36 0-5830</inkml:trace>
  <inkml:trace contextRef="#ctx0" brushRef="#br0" timeOffset="72392.14">21201 8623 5829,'0'0'-32,"19"21"64,-19-2 801,20 2 1089,0-2-33,-20 21-351,20 0-449,-20 19-416,0 1 31,0 0-31,-20-1-33,20 1-31,0-20 64,0 19-129,0-19-31,0-20-129,20 19 32,0-19-95,19-20-161,1 20-128,-20-20 64,19 0-192,1 0-32,-19 0-225,17-20-31,-18 20-128,-20-20-417,21 20-705,-21 0-1441,20-19-6021</inkml:trace>
  <inkml:trace contextRef="#ctx0" brushRef="#br0" timeOffset="72660.15">21736 8981 11114,'0'-19'833,"20"19"-289,0 0 673,0 0-576,-1 0-417,21 0-224,-20 0-704,21 0-1314,-3 0-1570,-17 0-3330</inkml:trace>
  <inkml:trace contextRef="#ctx0" brushRef="#br0" timeOffset="73107.18">22371 8703 9064,'79'-19'1025,"-58"-2"-64,-1 21-96,0 0-321,-20 0-63,-20 0-385,0 21-32,-21-2 480,3 21 481,-3-20-192,21 20-480,-19-1-161,19-19-96,20 20-32,0-20 32,20-1 0,19 2-32,-19-2-64,21-19-64,-3 0-32,3 0 64,-21 0-64,-20 0-32,0 0 0,0 0-353,-20 0-31,-1 0 319,-17 20 161,18 0 96,-1 0 33,1 0 31,20 0 32,0-1-64,20 2 192,1-21 97,17 19-1,3-19-64,-21 0-128,19 20-192,-19-20-512,0 0-2531,-20 0-5349</inkml:trace>
  <inkml:trace contextRef="#ctx0" brushRef="#br0" timeOffset="73295.19">22748 9121 15470,'20'39'737,"-20"-19"32,0 0 191,0 0-127,-20 0-737,2 19-96,-3-19-192,1 0-609,0 0-384,0 0-961,0-20-2434</inkml:trace>
  <inkml:trace contextRef="#ctx0" brushRef="#br0" timeOffset="73879.22">23244 8803 6726,'20'0'3908,"1"0"-3332,-1 0 994,-20 0 319,20-20-768,-20 20-832,0 0-385,0 20 160,-40-20-64,19 19 0,-38 21 0,19 0 0,1-1-64,19 1 0,0 0-65,20-20 65,0 0 64,20 0 32,0-1 32,19-19-64,1 0 0,-1 0-32,-19 0-32,21 0 64,-21 0 0,-20 0-32,0 0-64,0 0-64,-20 0-32,-21 0 32,3 21 128,-3-2 96,21 1 160,20 0-32,0 0 161,0 0-1,40 0-96,-19 0-96,17-20-32,3 19 33,-21-19-129,-2 0-32,3 0-449,-21 0-992,20 0-1218,-20 0-4323</inkml:trace>
  <inkml:trace contextRef="#ctx0" brushRef="#br0" timeOffset="74413.25">23602 8663 12203,'-20'0'609,"0"-19"-705,20 19 128,0-21 544,0 21 417,20 0-256,0 0-353,1 0-192,17 0 65,-18 0 223,1 21-64,19-21-95,-21 0-65,1 19-160,0-19-96,0 0 0,0 21-32,-20-21 0,19 19 32,-19-19 0,0 20 32,0 0 0,0 0-32,0 0 64,-19 0-32,19 19 32,0 1 32,-20 0 32,20 0 1,0-1-65,0 1-64,0 19 0,0-19 0,0 20 0,0 0 0,0-21-32,0 1-33,20 19 162,-20-39-65,0 20 64,0-20 32,19 0 64,1-1 160,-20 2 257,20-21-1,0 20-63,-20-20 96,0 0-481,-20-20-64,0 20-96,-19 0 0,-1-21-96,-19 21-481,-2 0-1377,3 0-2530</inkml:trace>
  <inkml:trace contextRef="#ctx0" brushRef="#br0" timeOffset="78284.47">17330 2543 2274,'-20'20'1345,"20"0"-1441,0-20 224,0 0 352,0 0 930,-21 0 223,21 0-576,0-20-256,0 0 416,0 0 257,0 0-225,0-19-609,0 19-415,0-20-193,0 0-32,0 0-32,0 2 32,0-23 32,0 2 160,0-1 0,0 20 32,-20-19 417,20 39 384,0 0 0,0 0-353,0 20-287,0 0-161,20 0-320,1 20 160,17-20 0,23 20-128,-2-20-64,20 0-225,1 0 225,-1 0 160,1 0-64,-20 0-448,-1 0-481,-19 0-64,-21 0-448,1 0-1250,-20 0-5028</inkml:trace>
  <inkml:trace contextRef="#ctx0" brushRef="#br0" timeOffset="78717.5">17111 2464 8680,'-20'-20'352,"20"0"-192,0 20 385,0 0 255,0 0 290,20 0 191,-20 20-673,20 19-416,-1-19 129,-19 20 127,20-20-63,0 19-161,0-19 32,0 1 128,-20-21 257,39 0 352,-19 0-32,1-21-417,17 1-383,3-19-33,-1-1-128,-1 0-64,1 1-705,-1 19-1345,-19 0-3491</inkml:trace>
  <inkml:trace contextRef="#ctx0" brushRef="#br0" timeOffset="92807.3">14947 8326 1217,'0'0'1057,"0"0"32,20 0 544,-20 0-31,20 0-97,-1 0-576,1 0-384,0 0-161,20 0-128,-1 0 32,1 0-95,-1 0 63,22 0 0,-21 0-64,19 0-32,0 0 1,1 0 127,-1-20-160,2 20-160,-2 0 64,-1 0-32,-17 0 0,18 0 0,1 0 32,-1 0-32,2 0 32,-3 0-32,21 0 0,-18 0 32,-22 0 0,21 0 0,-1 0-32,-19 0-32,19 0 32,-18 0-32,-3 0 0,23 0-32,-22 0 64,21 0 0,-21 0 32,21 0 0,-21 0 64,22 0 32,-21 0-128,-1 0 0,21 0-32,-21 0-128,1 0 32,19 20 0,-39-20-64,20 0-1,-1 0 33,-19 19 0,21-19-64,-3 0 0,-17 0 224,19 0 0,-1 0 0,1 0 0,-1 0 96,1 0-96,0 0-32,-1 20 32,1-20 0,-1 0 0,2 0 0,-1 0 0,-1 0 0,1 0 0,0 0-64,-1 0 0,1 0 64,-1 0 0,21 0 0,-21 21 32,22-21 64,-23 0 160,23 0 32,-2 0-95,-19 0-33,19 19 0,-19-19-160,19 0 32,-18 0-64,18 0 0,-19 0-32,19 0 64,1 0 0,-21 0 0,42 0 64,-23 0 0,1 0 96,22 0 320,-22 0-31,20 0-193,-19 0-96,20 20-128,-22-20-32,23 0 0,-22 0-32,0 0 32,1 0 0,19-20-32,-20 20 64,22 0 0,-22-19-32,20 19 0,0 0 32,-19 0-32,20 0 32,-1 0 64,-19-21 161,19 21 351,0 0 257,-18 0-288,-2 0-449,-19 0-96,-1-20 32,-19 20-96,0-19-321,-20 19-1696,0-20-6888</inkml:trace>
  <inkml:trace contextRef="#ctx0" brushRef="#br0" timeOffset="98117.61">733 10869 4388,'-20'0'2978,"0"0"-1472,20 0-641,0 0 224,0 0 160,0 0 0,0 0-512,0 0-449,0 0 257,0 0 127,0 0-95,20 0-257,0 0-96,0 0-96,19 0 33,2 0-97,17 0-64,-17 0 0,18-20-225,1 20-351,-21 0-417,1-19-545,-1 19-672,-19 0-1697</inkml:trace>
  <inkml:trace contextRef="#ctx0" brushRef="#br0" timeOffset="98434.63">1110 10631 9673,'-59'20'320,"59"-20"-352,-20 0-96,20 0 832,20 0 289,-1 0-224,1 0-288,0 0-129,20 19-96,-1-19 64,1 21-63,1-1-129,-3-20-32,3 19-96,-2 1 64,-19 0 128,0-20 161,0 20 95,0-20 417,-20 20 32,0 0-353,-20-1-95,0-19-257,0 20-224,0 0 96,-19 20 0,19-20-128,-21 0-609,3-1-1281,-3 21-3939</inkml:trace>
  <inkml:trace contextRef="#ctx0" brushRef="#br0" timeOffset="101682.81">6986 10393 3523,'-20'0'1473,"20"0"897,0 0-1793,0 19 512,0 1 192,0 0-416,0 20-320,0 0-97,0 20 129,0-21-97,0 41-96,0-21-191,0 1-33,0 19-32,0-19-32,20-1 0,-20 21 0,0-40-64,0 19 32,0-19-32,0 0 0,0-21 0,0 21 64,0-20-96,0 0 64,0 0-32,0-1 1,0-19-1,0 0 0,0 21 128,0-21 0,20 0-128,0 0 0,0 0-32,0-21 0,19 21 64,-19 0-128,39 0 64,-18 0-32,17 0 32,3 0-64,-2 0-64,1 0 64,-1 0 0,20 0 32,-38 0 32,38 21 0,-20-21 0,1 19 0,-1-19 0,1 0 0,-1 21-97,2-21 65,18 0 32,0 0 0,0 0 129,0 0-65,20 0 128,1 0 192,19 0-256,-20 0-96,0 0-32,21 0 0,-1 0 0,0 0 0,1-21-32,-1 21 32,-1 0 0,-19 0 0,21 0-32,-1 0-32,0-19 64,1 19-64,18 0 64,-19 0 0,1-21 32,19 21-32,-21-19 0,-19 19 32,20 0-64,1 0 32,-21 0 0,0 0 0,-20 0-64,2 0-32,-2 0-32,-20 0-32,1 0 64,-21 0 96,22 19-32,-23-19 32,-17 0 0,19 0 0,-22 21 32,3-21-32,-21 0 64,20 0 64,-20-21 64,0 21 0,0 0-160,0 0-32,-20 0 0,20-19 64,0 19-64,0 0 0,-21-20 64,21 0 0,0 0 97,0 0-33,0 0-96,0-19 96,0 19-96,0-20 0,0 1-32,0-21 0,0 0 32,0 0-96,0 1 32,0-21-64,0 1-64,0 0-97,0-1-223,0 1 160,0-1 224,0 40 63,0-19 33,0 19 0,0 0 33,0 20 127,-18-19-64,18 18-32,-20 21-96,0-19 0,20-1-32,-21 20 32,1 0-64,2 0 96,-3 0-64,1 20 31,0-20 33,0 0 0,-19 19 0,-1-19 0,1 21-32,-21-21-64,-19 20-64,0-20 64,-21 0 32,-19 0 64,0 0-32,-21 0 32,2 0 0,-22 0-64,2 0 0,-20 0 0,-2 0 64,-18 0 0,-1 0 0,1 0 32,-1 0-32,-19 0 0,1 0 0,18 0 0,-19 0 0,-1 19 0,1-19 0,19 0 64,1 0 224,19 20 193,-1-20-33,2 20-32,39-20-191,21 20-193,-2 0-128,21 0-545,20-1-1089,-1 2-2754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2:08:10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 8485 10057,'-19'20'929,"-1"-1"-545,0-19 449,20 0 1025,0 20-481,-20-20-640,20 0-321,0 0 33,0 0 63,0 0-63,0 0-193,0 0-64,0 0 96,20 0-64,-20-20 65,20 20-97,19-19 0,-19-22-192,20 22 96,19-21-96,2 0 0,-22-19-32,21 19 0,-1 0 0,0 0-64,1-19-256,19-1 127,-18 1 1,-22-1-64,1 20 32,-20 20-193,-1 0 225,-19 1 32,0 19-160,0 0-481,0 0-160,-19 0-416,-1 19-705,20-19-2147</inkml:trace>
  <inkml:trace contextRef="#ctx0" brushRef="#br0" timeOffset="274.01">2122 7849 7879,'0'-20'1794,"0"20"-417,0-20 32,21 20-95,-21 0-193,20-20-385,0 20-447,19-20-289,-19 20 32,0 0-32,19-20 0,-19 20 0,20 0 0,-20 0-32,-1 0 32,1 20 0,0-20 0,-20 20 0,0 0 32,0 0 64,-20 0-160,20 19 224,-20 1-96,1-20-64,-1 19-160,20 2-1570,-20-2-5445</inkml:trace>
  <inkml:trace contextRef="#ctx0" brushRef="#br0" timeOffset="4245.24">6848 12459 4932,'-20'-21'2306,"20"21"-288,0 0-224,-20 0 0,20 0-321,0 0-288,-21 0-320,21 0 0,-20 0-32,20 0-513,0 0 321,0 0-161,0 21-64,41-21-63,-21 0-65,39 0-128,1 0 0,39 0-32,-20 0-96,21 0 0,-1 0-32,0 0 0,0 20 0,-20-20-32,0 0-32,-18 20 32,-2-20 32,-19 0-32,-20 0-128,0 0-192,-20 0-769,-20 0-1025,0 0-545,0 0-6309</inkml:trace>
  <inkml:trace contextRef="#ctx0" brushRef="#br0" timeOffset="5146.29">18818 11585 14445,'0'0'769,"40"0"-289,-1 0 609,22-20 32,38 20-224,0 0 0,0 0-352,19 0 191,1 0-31,1 20-353,-1-20-224,1 20-63,-41 0-1,0-20-289,-19 0-543,-41 20-834,-19-20-1345,0 0-3042</inkml:trace>
  <inkml:trace contextRef="#ctx0" brushRef="#br0" timeOffset="9235.52">17666 12399 5925,'0'-20'4068,"0"20"-3011,0 0 609,0 0 159,0-19-576,0 19-448,-20 0-288,20 0-97,-19 0 0,19 0-63,-20 19-257,-20 1-96,20 0 32,1 20 0,-21-20-64,20 0 0,0 20 32,-19-1 0,19 1 32,-21 19 0,23 1-96,18-1 64,0 1-64,18 0-32,23 0-96,-1-21-193,19 1 577,20-20-160,0 0 65,2-20 127,-2 0 128,-20-20 64,21 0 161,-21 0 160,0-20-65,-19 1-63,1-1-193,-23-20-191,2 0-65,-20 21 288,0-21-192,-20 1-63,2-1 95,-43 0-224,2 21-64,-1-2-64,1 22-353,19 19-191,21 0-705,-1 19-1186,20 2-768,-20-1-6150</inkml:trace>
  <inkml:trace contextRef="#ctx0" brushRef="#br0" timeOffset="9827.56">17607 12638 7623,'20'19'1313,"-20"-19"-993,0 0 2467,0 0-641,0 0-1281,0 0-321,0 0 385,0 0-288,0 0-417,0 20-160,0-20 96,0 20 96,-20-20 1,20 20 127,0-20 193,0 20-129,-20-20-96,20 20 161,0-20-65,0 19-224,0 1 1,20-20-193,-20 0-32,0 21 0,0-21 0,20 0-192,-20 0 416,0 20-256,0-20 192,0 0-160,0 0-32,0 0-128,0-20-161,0 20-255,0 0-417,0-21-64,0 21-192,0 0 352,0 0 480,0 0 257,0-20 160,0 20 225,0 0 319,19 0 129,1 0-97,0 0-159,0 20-193,1-20-128,17 0-32,3 0-96,-1 0-96,-1 0-128,1-20-353,-20 20-448,19 0-769,-39 0-2081</inkml:trace>
  <inkml:trace contextRef="#ctx0" brushRef="#br0" timeOffset="9994.57">17984 12717 9224,'20'-20'2787,"0"20"-1794,-20 0 1697,20 0-1024,-20 0-897,0 0-353,0 20-96,0 0-95,0 19-161,-20-19-32,20 1-449,0-1-736,-20-1-929,20 1-3011</inkml:trace>
  <inkml:trace contextRef="#ctx0" brushRef="#br0" timeOffset="10535.6">18381 12200 6566,'20'-19'2498,"-20"-1"-736,-20 20 1345,20 0-961,0 0-801,-20 0-384,1 20-128,-1-1-257,0 1-191,20 20-257,-20 0-128,20-1 32,0 1-192,0-20-129,0 19-543,20-18-290,-20-21-191,20 20-288,0-20-1506,-1 0-7559</inkml:trace>
  <inkml:trace contextRef="#ctx0" brushRef="#br0" timeOffset="10700.61">18480 12280 10185,'0'-20'1570,"0"20"-930,0 20 1698,0 0-1088,20-1-482,-20 22-543,0-22-161,20 1-192,-20 0-545,0-1-448,0 2-1185,0-21-2979</inkml:trace>
  <inkml:trace contextRef="#ctx0" brushRef="#br0" timeOffset="10931.62">18620 12141 13965,'0'20'704,"20"-20"-415,0 20 1536,-1-1-223,1 1-385,0 20-897,20-20-288,-40 19 64,19-19-31,-19 20-1,-19-20-160,19 0-545,-20-1-512,20 2-545,-20-1-800,0-20-7079</inkml:trace>
  <inkml:trace contextRef="#ctx0" brushRef="#br0" timeOffset="11608.66">19413 12539 12043,'21'-21'1730,"-21"2"-1090,0-1 257,-21 20 32,21-20-481,-20 20-256,-19 0-159,19 20-66,-20 0 33,20 20-128,-19-1 128,19 21-192,20-1-32,0-19 128,0 19-96,40 1-33,-21-21 65,41 2 160,-1-21 257,2 0 575,-2-1 386,1-19 95,-1-19-224,0-1-160,1 0-417,-21-21-31,-19 2-161,0 0-192,-20-2-64,0-18-160,-20 19-32,-19-19-32,19 19-129,-20 1-159,1 18-385,19 2-928,-20 19-642,20 19-1665</inkml:trace>
  <inkml:trace contextRef="#ctx0" brushRef="#br0" timeOffset="12012.68">19413 12618 11915,'-40'20'1761,"40"-20"-1152,0 19 1057,0-19-97,0 20-544,0 0-609,0 0-127,0 0-193,0 0 0,0-1-96,20-19-192,-20 20-257,0-20-416,20 0-480,-20 0-352,21 0-1058,-1-20-1345,0 20 128,-2-19 2755,3-1 2114,-1 20 1954,-20-20 352,20 20-641,-20-20-544,0 20-577,0 0-191,0 0-289,0 0-257,0 20-63,0-20-289,0 20-288,0-20 32,0 20-192,0-1-256,0 1-769,0 1-288,0-1-609,0-20-1858,20 19-5957</inkml:trace>
  <inkml:trace contextRef="#ctx0" brushRef="#br0" timeOffset="12259.7">19909 12220 14894,'21'20'640,"-42"-20"-768,21 20 1409,0 0 257,0 0-834,0 19-607,0-18-65,0 18 64,0 0-449,0-18-576,21-1-160,-21 0-352,20-20-449,0 19-1729</inkml:trace>
  <inkml:trace contextRef="#ctx0" brushRef="#br0" timeOffset="12482.71">20069 12260 8680,'-20'0'2050,"40"0"-1730,-1 20 1602,1 0-513,0-1-256,0-19-480,0 20-449,-20 1-64,0-2 0,0 1-32,0 0 65,0-20-97,-20 0-64,20 19-64,-20-19-353,20 0-351,0 21-289,0-21-993,0 0-2402</inkml:trace>
  <inkml:trace contextRef="#ctx0" brushRef="#br0" timeOffset="12677.72">20227 12220 12619,'20'0'385,"-20"20"928,21 0 353,-1 0-577,-2 19-641,23-19-288,-21 20-160,-20-20-160,0 0-384,0-1-321,0 2 192,-20-1-96,0 0-1793,-1 20-6855</inkml:trace>
  <inkml:trace contextRef="#ctx0" brushRef="#br0" timeOffset="12972.74">18739 12976 12844,'0'0'2306,"0"0"-1345,0 19 640,0 1-159,-20 0-802,20 20-512,-20 0-160,20-1-832,-20-19-1571,20 20-2433</inkml:trace>
  <inkml:trace contextRef="#ctx0" brushRef="#br0" timeOffset="13347.76">20585 12956 16047,'19'0'1121,"-19"0"-1345,0 0 800,0 0 1282,-19 0-1442,19 20-384,-20 19 32,0-19-288,0 0-481,0 0-576,20 0-544,-19 0-1411</inkml:trace>
  <inkml:trace contextRef="#ctx0" brushRef="#br0" timeOffset="13534.77">20883 12936 15182,'39'0'2082,"-39"20"-2819,0-20 801,20 0-32,-20 20-1761,0-20-12717</inkml:trace>
  <inkml:trace contextRef="#ctx0" brushRef="#br0" timeOffset="13672.78">21181 12936 18001,'39'20'288,"-39"-20"-961,0 0 993,20 0-864,-20 0-3556</inkml:trace>
  <inkml:trace contextRef="#ctx0" brushRef="#br0" timeOffset="13808.78">21418 12936 18449,'40'0'512,"-20"0"-319,-20 0 479,21 0-960,-21 0-2467,0 0-9993</inkml:trace>
  <inkml:trace contextRef="#ctx0" brushRef="#br0" timeOffset="14985.84">19413 12757 7142,'0'0'1185,"0"0"769,0 0 865,0 0-1794,0 0-769,0 0 481,0 0 96,21 0-321,-1 0-224,0 0 1,-2 0-289,3 0-385,19 0-287,-20 0-417,-1 0-1250,1 0-2337</inkml:trace>
  <inkml:trace contextRef="#ctx0" brushRef="#br0" timeOffset="15273.87">19413 12657 7975,'0'0'384,"0"0"1891,0 0 607,0 20-1953,0-20-833,0 20-224,0 20-833,-20-1-2434</inkml:trace>
  <inkml:trace contextRef="#ctx0" brushRef="#br0" timeOffset="20890.18">6749 13075 5317,'-21'20'1473,"1"-20"-96,20 0 385,-20 0-97,20 0-95,0 0-353,0 0-480,0 0-161,0 0-31,0 0-129,20-20-288,-20 0-32,20 0-96,19 0 0,-19 0-128,21 1-160,-3-21 64,3-1-64,-1 22-577,-1-1-1441,-19 1-3844</inkml:trace>
  <inkml:trace contextRef="#ctx0" brushRef="#br0" timeOffset="21170.21">6927 12776 8359,'-20'0'993,"20"0"-160,0-19-705,0 19 161,20 0 127,0 0-192,19-20-160,-19 0-64,20 0 64,19 20 32,-39 0-64,21-20 0,-23 20 65,2 20 319,1-20 225,-1 20-129,-20 0 0,0 19-31,0-19-129,0 1-63,0 18-225,0-19-96,0-1-481,0 22-1120,20-41-4037</inkml:trace>
  <inkml:trace contextRef="#ctx0" brushRef="#br0" timeOffset="22301.27">20525 11346 8680,'-20'-20'1569,"1"20"-384,19 0 769,-20 0-416,20-20-193,0 20-608,0 0-577,20 20 288,19-20 65,21 20-385,-1 0-32,0 0-64,22 0 0,-22-1 64,20-19-128,-19 21 64,-1-2-416,-39-19-97,21 0-31,-41 0-641,0 0-385,-20 0-704,-1-19-2915</inkml:trace>
  <inkml:trace contextRef="#ctx0" brushRef="#br0" timeOffset="22623.29">20764 11188 5252,'20'0'353,"-20"0"992,-20-20 641,0 20-224,-1 20-705,-17-20-257,-3 0-287,-18 19-257,19 1-192,0-20 160,1 20 193,19-20-33,0 0-256,0 20 64,20 0 417,20-1-129,0 1-127,0 20-97,0 0-192,19 0-32,1-21-416,-1 21-417,1-19-480,1 18-1410,-3-19-7494</inkml:trace>
  <inkml:trace contextRef="#ctx0" brushRef="#br1" timeOffset="36007.05">11750 9816 5541,'20'-40'897,"0"1"448,-20 19 288,0 0 97,0 0-160,0 0-1,-20 1-544,-19-2-256,19 2-33,-40 19-191,21-20-321,-1 20-160,-19 0-96,19 20 0,-40-1-32,22 21 32,-3 0 0,2 0 0,-1-1 32,21 21-32,-1-1 64,19 1-32,1 20-64,20-21 96,20 1-64,21 0 32,18-21 0,1 1 64,19 0 0,20-20-32,1-1 160,-1-19 193,20 0 95,-20-19-96,1-1 97,-21-20-225,20 20 96,-39-19 33,-1-2 95,-18-18 65,-41 19 95,18-19-223,-36-1-65,-23 1-160,1-1 161,-39 20-33,20 0 0,-22 1-160,2 19 1,0 0-65,0 20-128,19 0-96,21 0-417,-1 20-832,40 0-833,-20 19-865,40-19-2242</inkml:trace>
  <inkml:trace contextRef="#ctx0" brushRef="#br1" timeOffset="37016.11">11452 10611 8712,'0'-19'1121,"0"-2"-320,0 1 704,21 20 32,-21 0-287,0 0-610,0 0-640,0 0 192,0 20 257,0 20-1,0 0 129,-21 20-97,3 19 65,-2 20-193,-1 0 97,-19 41-161,22-21-32,-23 20-32,1-20-128,1 1-128,19-21-64,0-20 128,0 1-32,0-21 0,20 1-64,-19-20-64,19-1 32,0 1-320,0-20-321,0 0-224,0 0-352,0-20-641,0 0-2915</inkml:trace>
  <inkml:trace contextRef="#ctx0" brushRef="#br1" timeOffset="37608.15">11215 10730 3203,'-40'20'3715,"20"-20"-2658,20 0 993,-20 0-64,20 0-160,0 20-449,0-20-608,0 0-129,0 0 97,0-20 192,20 20-353,20-20-223,0 1-225,-1-1-96,1-1-32,19 2 0,-18-1 0,-3-19 64,3 18-192,-1 1 0,-21 1 256,1 19-128,0-21 32,-20 21 64,0 0 0,0 21 96,20-21 161,-20 39-33,0-18-64,20 18-192,-20 0 0,19 2-32,1-22 0,0 21-128,0 0-865,19-20-897,-19-1-1313</inkml:trace>
  <inkml:trace contextRef="#ctx0" brushRef="#br1" timeOffset="45097.57">5795 12101 10890,'-40'0'993,"1"0"-257,39 0-63,-20 0 160,20 0-193,0 0-383,0 20-33,40-20 64,-21 0-96,41 0-96,-21 0-96,22 0-192,-3 0-288,3-20-385,-2 0-704,-19 1-1634,-1-1-5414</inkml:trace>
  <inkml:trace contextRef="#ctx0" brushRef="#br1" timeOffset="45292.59">6093 11902 11594,'-40'40'545,"40"-40"-641,20 19 192,0 2-128,20-21 160,19 20 385,2-20-161,-3 20-256,-17 0-96,-2 19 64,-19-19-32,-20 20 32,-20-20 96,-19 0-64,-2-1-224,-17 21-801,-3 0-2081</inkml:trace>
  <inkml:trace contextRef="#ctx0" brushRef="#br1" timeOffset="45932.62">18103 11247 9801,'0'0'1217,"0"0"-1089,0 0 449,20 0 384,1-20 63,17 20-255,3-20-481,-3 1-191,3 19-65,-1-20-161,-1 20-928,-19 0-1921,0-20-4742</inkml:trace>
  <inkml:trace contextRef="#ctx0" brushRef="#br1" timeOffset="46170.64">18381 11088 2274,'-39'0'6149,"39"-19"-4899,0 19-193,0-21 160,19 21-352,1 0-417,20 0-96,-1 0-159,21 0-33,-21 0-96,-19 21 0,21-21 0,-21 19 32,0 1-64,-20 0 0,0-20 288,0 20 193,-20 0-161,0 0-128,-1-20-31,1 19-193,-18 1-97,-3 0-1152,21 0-3459</inkml:trace>
  <inkml:trace contextRef="#ctx0" brushRef="#br1" timeOffset="48020.74">10043 12220 11210,'0'-20'-32,"-20"1"64,20 19 128,0 0 97,0 19-33,20 21 352,-20 20 1,0 0-33,20 18 65,-20-17-193,0-2-63,0 40-257,0-19-64,0 20 64,0-21 416,0-19 129,0-21-129,0-19-95,20 0 63,-20-20 33,0 0-417,0-40-192,21 20-128,-21-19 63,18-1-447,-18 0 352,20 1-65,0 19 161,1-1 128,-1 1 32,-2 20 224,3 20 257,-1-20-65,0 41-31,-20-22-193,20 20-320,-20 2-65,19-1-543,-19-21-513,20 21-930,-20 0-2657</inkml:trace>
  <inkml:trace contextRef="#ctx0" brushRef="#br1" timeOffset="49030.8">10600 12876 6534,'0'0'3395,"0"-20"-2690,-20 20 1056,20-19-63,-21 19-737,1 0-865,2 0-64,-3 0-32,1 19-32,0 20 32,20-18 32,-20 19 0,20-1 160,20 1-64,-20 0-96,40 0 32,-19-21-32,17 21 32,3-40 65,-3 20 223,23-20 192,-22 0 33,-19-20 31,20 20-223,-20-40 31,-20 21 97,0-1-129,0 0-320,-20-20-288,0 20-160,-20 0-225,21 1 64,-1 19-832,-20-20-1313,19 20-6407</inkml:trace>
  <inkml:trace contextRef="#ctx0" brushRef="#br1" timeOffset="49327.82">10600 12976 12940,'-20'19'288,"20"1"225,0-20 1184,-21 20-832,21-20-577,0 20-224,0-20-64,0 0-64,0 0-224,0 20-128,0-20-129,0 0-384,0 0 289,21 20 383,-21-20 33,0 0 128,20-20 192,-20 20 320,0 0 65,20 0-161,-20 0-128,18 0 1,-18 20 31,21-20-96,-1 20-128,-20-20-64,20 19-385,0-19-1312,-20 0-6439</inkml:trace>
  <inkml:trace contextRef="#ctx0" brushRef="#br1" timeOffset="49666.84">11035 12438 8648,'0'0'704,"0"0"-672,0 0 2499,0 0-930,0 21-704,-18-1 96,18 0 32,-20 20 32,-1-1-352,21 21-513,-20-1-160,20 1-64,0 0-192,20-1-449,1-40-320,17 22-544,-18-41-417,21 20-2242</inkml:trace>
  <inkml:trace contextRef="#ctx0" brushRef="#br1" timeOffset="49839.85">11235 12697 13388,'-20'-20'993,"0"20"-865,20 0 1666,0 20-225,0 0-544,20 20-480,19-21-449,-19 22-288,0-2-737,21-19-705,-3 20-319,-18-20-1955</inkml:trace>
  <inkml:trace contextRef="#ctx0" brushRef="#br1" timeOffset="50018.86">11452 12717 14669,'-38'-20'545,"17"40"-417,1 0 1345,0 0 321,-19 19-865,-1-18-833,20 18-224,1-19-545,-1 20-704,20-20-737,0 0-3267</inkml:trace>
  <inkml:trace contextRef="#ctx0" brushRef="#br1" timeOffset="50365.88">11533 12300 6534,'0'0'1249,"0"0"1185,-20 0 353,0 39-545,20-18-544,-20 18-289,20-19-672,-21 20-545,21 0-96,0-21-32,21 21-545,-1-20-63,0 0-417,0 0 32,-1 0-736,21-20-2435</inkml:trace>
  <inkml:trace contextRef="#ctx0" brushRef="#br1" timeOffset="50524.88">11691 12419 8103,'0'19'5413,"0"2"-5317,0-1 257,0 0 576,0 20-801,0-21-1185,20 1-737,-20 0-1569,20-20-4677</inkml:trace>
  <inkml:trace contextRef="#ctx0" brushRef="#br1" timeOffset="50653.89">11711 12339 14733,'-20'0'257,"20"0"-834,0 0 1,0 0-2147</inkml:trace>
  <inkml:trace contextRef="#ctx0" brushRef="#br1" timeOffset="50855.9">11790 12339 13516,'20'0'1442,"1"0"-866,-21 0 1058,18 0-833,2 21-417,1-2 128,-1 21-864,-20-21 608,0 2-640,20-1-609,-20 0-224,0 20-32,0-21-353,-20 1-1697,20 0-5157</inkml:trace>
  <inkml:trace contextRef="#ctx0" brushRef="#br1" timeOffset="51129.92">11930 12240 10826,'39'-20'1729,"1"20"-191,-20 20 352,0 0 256,-1 20-737,1-1-416,0 21-64,0-21-321,-20 2-255,20-2-257,-20 21-384,19 0 127,1-1-127,-20-19-192,0 19-161,-20-18-32,1-2-159,-1 1-866,-20 0-1633</inkml:trace>
  <inkml:trace contextRef="#ctx0" brushRef="#br1" timeOffset="52153.98">12663 12697 10505,'-18'20'1890,"18"-20"-1249,0 0 864,0 0-159,-21 0-321,21 0-577,0-20-288,0 0-64,0 0-96,0-19 0,0 19-64,21 0-224,-3 20 192,2-20 32,0 1 32,1 19 0,-21-21-64,20 21-33,-20 0 129,0 21-32,0-2 0,18 1 64,-18 0-32,21 0 0,-1 0 0,-20-20 0,40 19 193,-20-19-97,-1 0 160,1-19-64,0-1-32,0 0-128,0 0-32,-20 0-224,0 1 0,0-2-993,0 21-1346,0 0-6854</inkml:trace>
  <inkml:trace contextRef="#ctx0" brushRef="#br1" timeOffset="52544">12744 12916 8263,'-20'40'-480,"20"-40"128,0 0 1184,0 0 834,0 0-897,0 0-225,20 0 417,-2-20-64,-18 20-449,21-20-159,-21-1 63,0 2-224,20-1-96,-20 20-64,0 0-64,0 0 32,20 0-192,-20 20-161,20-1-159,-20 22 480,20-21 32,-1 0 96,1-20 192,0 0 545,0 0 127,0-20 290,-1 0-65,1 20-257,-20-20-383,0-1-417,0 2-128,0-1-513,0 1 33,0 19-801,0-20-2147</inkml:trace>
  <inkml:trace contextRef="#ctx0" brushRef="#br1" timeOffset="53287.04">13477 12677 11562,'-18'-20'2146,"-3"1"-1889,21-1 63,-20 20-160,20 0-64,-20 0 96,20 20-127,0-1-33,-20 21 0,20 0 0,20-1-32,-20 2 0,20-2 0,0-19 96,19-1 128,-19-19 288,21 0-127,-21 0 223,18-19 33,-17-20 32,-1 19-225,0-1-448,-20 1 0,0 1-96,0-1-256,0 20-289,0 0-128,0 0 577,20 20-160,-20-1 95,0 22 161,19-2-32,-19 21-32,20 0 96,-20-1 128,20-19 288,-20 19 289,0-19 224,-20-20 320,0 0 64,1 19-544,-1-39-449,0 20-192,-21-20-352,21 0-129,2-20-575,-23 20-418,21-19-416,20-21-1312,-20 20-7048</inkml:trace>
  <inkml:trace contextRef="#ctx0" brushRef="#br1" timeOffset="53662.06">13776 12240 8039,'0'-20'1538,"0"0"95,-20 20 257,20 0-577,0 0-768,-20 20-161,20 20 321,0 0-161,-20-1-63,20 1-225,0 0-96,20 0-128,-20-20 0,0 0-192,20-1-320,-20 2-642,20-2-960,-1 1-3331</inkml:trace>
  <inkml:trace contextRef="#ctx0" brushRef="#br1" timeOffset="53828.07">13914 12379 13228,'0'0'673,"0"20"-129,0 0 705,0 20-832,0-20-417,0-20-417,20 20-608,-20-1-192,21-19-1089,-1 21-5093</inkml:trace>
  <inkml:trace contextRef="#ctx0" brushRef="#br1" timeOffset="53950.08">13955 12300 13356,'-21'0'513,"21"-20"-1218,0 20-1281,0 0-4900</inkml:trace>
  <inkml:trace contextRef="#ctx0" brushRef="#br1" timeOffset="54190.09">14054 12200 11210,'0'-19'2659,"0"19"-2339,20 19 993,-20-19-64,39 40 1,-19-20-386,20 20-383,-1-1-97,1 1-192,-20 0-64,-20 0-128,19 0-224,-19-21-641,0 2 225,0 18-353,-19-19-64,-1 0-160,0 19-3075</inkml:trace>
  <inkml:trace contextRef="#ctx0" brushRef="#br1" timeOffset="55876.18">10023 13631 12812,'-39'40'320,"19"-40"-224,0 20 320,0-20 866,20 0-514,-19 0-415,19 0-417,0 0 192,19 0 160,1 0 0,0 0-192,20 0 33,-1 0 31,22 0 64,-3-20-32,1 20-64,22-20-32,18 20-128,-20 0 64,21 0 96,-1 0-128,20 0 32,0 0-64,19 0-96,2-20 256,18 20-128,-18 0 0,18 0 96,1 0 33,20 0 63,-20 0-128,20 0-32,-1 0 0,-20 0-32,22 0 96,-2-20 32,1 20 192,-1 0-191,-18 0-65,-2 0 64,1 0-224,-21 0 160,2-19-160,-21 19-65,1 0-127,-41-20-64,0 20-33,-19 0-415,-1 0-802,-39 0-1985</inkml:trace>
  <inkml:trace contextRef="#ctx0" brushRef="#br1" timeOffset="57247.27">11948 9776 5797,'21'-19'1153,"-21"19"192,0-20-384,-21 20-384,21-20 288,-18 0 128,18 0-193,-20 0-95,0 1 64,-1-2-193,1 21-95,-19-19-353,-21 19-64,21 0-64,-21 0 0,-19 0-64,20 19-160,-20 2-385,-2 18-96,22 1 193,-20 0 320,-1-1-97,21-19 193,0 20 96,18-1 193,1 1-1,1 0 0,19 0 96,0 0-64,0 20-160,40-21-64,0 0 65,20 21-33,-1-20-129,22 20-95,18-20 64,0-1 64,20-19 0,20 20 64,-19-21 0,19-19 0,0 0 64,-19 0 160,-1-19-32,0-1-127,0 0 95,-20-20 192,-20 0 193,2 1 287,-22-1-191,-19 0-65,0-20 33,-20 1-385,-20 19 225,-19-19-225,-1-1-224,-19 20 96,-2-19 64,2 19 353,-20 0-193,19 1-64,-19 19-224,18 0 0,-18 20-32,0 0-64,20 0-96,-21 20-737,21 0-672,18-1-1090,3 21-7751</inkml:trace>
  <inkml:trace contextRef="#ctx0" brushRef="#br1" timeOffset="60936.48">16534 3854 3171,'0'-19'768,"0"19"257,0 0 673,-18-20 416,18 20-64,0 0-673,-20-20-384,20 20-96,-21 0-128,21 0-225,-20-20-160,-18 20-255,17 0-65,-19 0 64,1 20-128,-1 0-32,-19 0 32,-1-1 0,1 2 0,-2 18-32,23 1 32,-23 19-64,22 1 64,19-1 0,0 1 0,20 0-64,0 0 64,20-1 32,19 1 0,21-1 32,-1-19-64,22-20 0,-2 20 64,20-40-64,0 19 96,1-38 224,-1-1 225,0 0 95,-20-20 225,-20-19-32,2 19-160,-21-19 255,-22-21-447,3 20 127,-21-20 1,-39 2-129,-1 18-127,-21-20 31,2 41-160,-40-1-96,20 20-128,0 0-160,-2 20-544,42 20-1506,-21 19-2115,41-18-7013</inkml:trace>
  <inkml:trace contextRef="#ctx0" brushRef="#br1" timeOffset="62435.57">17170 3835 2274,'0'0'9737,"0"0"-8968,0 0 416,20 0-256,-20 0 32,0 0 256,0 0-160,20-20-96,0 0-225,-1 0 1,21-20-160,19-19-33,2-1-160,38-39-191,20-1 31,40 1 64,0 0 0,-1-21-95,21 21-129,-20-20 64,-1 20 0,-18-1 96,-2 20-288,-57 1 64,-2 39-320,-41 1-129,-17 19-191,-21 0-898,-21 1-1152,3 19-481,-23 19-2178</inkml:trace>
  <inkml:trace contextRef="#ctx0" brushRef="#br1" timeOffset="62911.59">17368 3298 14477,'0'-20'577,"0"1"-577,21 19 0,-21-20-192,0 20-193,0 20 193,-21-1 288,1 1-96,2 40 32,-23-20 96,1 19 449,1 1 256,-1-21-97,20 21-223,1-21-129,19 2-32,0-22-31,19 1 480,21 0-65,19-20-31,22 20-385,-22-20-224,20 0-224,0-20-480,1 20-738,-21 0-800,-18 0-1825</inkml:trace>
  <inkml:trace contextRef="#ctx0" brushRef="#br1" timeOffset="64226.67">19334 1013 12043,'20'-19'-481,"-20"19"97,19 19 32,-19 1 128,20-1 192,0 22 416,-20 18 256,21 41-95,-21 0-193,20-1-127,-20 0 415,0 0-255,0-40 159,0-19-31,0 0 351,0-40 482,0 0-834,0 0-480,0-20-224,20 0-128,-2-20-1,3 1-287,-1 19-385,0-20 128,0 40 545,19-20 256,-19 20 288,0 20 192,0 0 65,-20 20-129,19-1-224,-19 1-64,20-20-64,-20 21-512,0-22-1218,20 21-5445</inkml:trace>
  <inkml:trace contextRef="#ctx0" brushRef="#br1" timeOffset="64569.68">19950 1629 15726,'0'-20'-160,"-20"20"-608,20 20-289,-21-20 704,21 20 321,-20 20 160,20-1-96,20 1 32,1 20-192,19-20 0,19-21 192,0 2 96,1-1 353,-21-20-65,1-20-31,1 20 159,-21-21 33,-2 2-129,3-21-95,-1 21 159,-20-22-128,0 1-416,0 1 97,-20-1-161,-19 20-1,-2-20-415,1 40-385,20 0-64,-19 0-192,-1 0-672,20 0-3460</inkml:trace>
  <inkml:trace contextRef="#ctx0" brushRef="#br1" timeOffset="64808.7">19989 1669 11915,'0'0'1377,"0"0"-32,0 0-448,0 0-929,0 0 0,0 0 96,0 20 32,0-20-32,0 19-32,0 1 0,20-20 32,-20 20-31,20-20-66,-20 0-575,20 20-994,0-20-1505,-1 0-2946</inkml:trace>
  <inkml:trace contextRef="#ctx0" brushRef="#br1" timeOffset="64932.71">20168 1728 12684,'0'0'1249,"0"0"-256,0 20-321,0-20 1,0 20-193,0-20-352,0 0-192,0 20-640,19 1-1154,1-2-3075</inkml:trace>
  <inkml:trace contextRef="#ctx0" brushRef="#br1" timeOffset="65241.73">20685 1013 13869,'0'-39'256,"0"18"-160,0 1-64,-21 20 0,1 20 545,0 1 95,0 18 1,1 21-161,-1-1-255,0 21-65,20-1-32,0 1-128,20-21-160,0 1-96,19-21-1,1 2-191,-19-22-641,17 1-1153,3 0-5894</inkml:trace>
  <inkml:trace contextRef="#ctx0" brushRef="#br1" timeOffset="65423.74">20802 1291 17200,'0'0'-224,"0"0"448,0 0 577,21 20-225,-1 0-224,20 1-255,-1-2-162,1 20-639,19 2-674,-19-22-543,-19 21-1891</inkml:trace>
  <inkml:trace contextRef="#ctx0" brushRef="#br1" timeOffset="65611.75">21140 1271 14798,'-20'0'-97,"2"20"194,-2 0 447,-1 0 193,-19 20-97,1-20-576,19 19-64,0-18-672,0 18-770,20-19-1793,0-20-7335</inkml:trace>
  <inkml:trace contextRef="#ctx0" brushRef="#br1" timeOffset="65855.75">21181 914 11434,'0'-60'2339,"0"40"-2147,0 20 32,0 0 96,0 20 673,0 1-512,0-2-193,0 40-224,0-18 0,0-2-128,20 21-160,-1-40-257,1 19-448,0-19-576,-20 0-2307</inkml:trace>
  <inkml:trace contextRef="#ctx0" brushRef="#br1" timeOffset="66006.77">21339 994 13388,'20'0'96,"-20"0"128,0 0-31,0 19-161,0 1-32,0-1-321,20 2-479,-20-1-1475,20 0-4483</inkml:trace>
  <inkml:trace contextRef="#ctx0" brushRef="#br1" timeOffset="66143.78">21399 933 15022,'0'-39'-128,"-20"39"-577,20-19-320,0 19-1089,0 0-1570</inkml:trace>
  <inkml:trace contextRef="#ctx0" brushRef="#br1" timeOffset="66396.78">21458 854 13196,'20'-20'1281,"-20"20"-1025,21 0 513,-21 0-449,18 0 513,2 0-64,0 20-481,1 1-128,-1 18-96,-20 0 33,18 2-322,-18-2-63,0 1 96,0 0 128,0-21-32,0 1-32,-18 0-289,18 0-736,-20-20-865,20 0-3235</inkml:trace>
  <inkml:trace contextRef="#ctx0" brushRef="#br1" timeOffset="66713.81">21697 834 9801,'-20'-19'160,"20"38"641,20-19 1345,-1 41-513,-19-22-352,40 20-576,-20 22-288,19-3-161,1 3-64,-20-2-96,0 21-64,1-21 32,-3 1-32,-18-1 64,-18-19 32,-3 19-64,1-18-224,-20-22-256,20 1-1218,-19 0-3490</inkml:trace>
  <inkml:trace contextRef="#ctx0" brushRef="#br1" timeOffset="68587.92">23185 1172 5252,'20'-59'385,"-20"19"1537,0 19 320,0 2-192,0-1-833,0 1-897,-20 19-416,0 0-128,20 0-32,-20 0 160,20 19 31,-19 1 65,19 20 65,0 0 31,19-1-96,-19 21 32,20-1-321,-20 1-383,20 0-97,-20-21 0,0 1 289,0-20-33,0 0 321,-20-20-32,-19 0 64,19 0 0,-20-20 224,1 20 320,19-20 513,0 1 352,0-2-32,20 21-800,20 0 223,0-20-416,19 20-256,21 0-96,-1 0-160,2 0-449,-2 0-1313,-1 0-960,-17 0-2147</inkml:trace>
  <inkml:trace contextRef="#ctx0" brushRef="#br1" timeOffset="69077.95">23661 1331 10121,'0'0'705,"0"0"-513,-38 0 1057,17 21-128,1-2-160,-19 1-352,19 19-449,0 1-224,0-20-225,20 0 1,20-1 128,0 2-64,19-21-32,-19-21 95,21 21 1,-21-19 96,-2-1 96,2 0 0,1 1 0,-21-2-32,0 1 64,0 1-64,0 19-96,-21 0-96,21 0 0,0 0 192,0 19 32,0 1-96,0 1-96,21-2-161,-1 1 129,0 0 192,-1-20 96,-19 19 481,20-19 192,0 0-1,-20 0-447,0 0 127,20-19-128,-20-1-256,0 20 65,20-20-226,-1 1 1,1 19 0,0 0-32,20-21 64,-21 21-224,1 0-769,0 0-1057,0 21-8040</inkml:trace>
  <inkml:trace contextRef="#ctx0" brushRef="#br1" timeOffset="75978.34">20306 2563 8712,'0'-20'1057,"0"-20"128,0 20 609,0-19-481,0 19-512,0 0-257,-18-20-224,-2 21-127,20 19-257,-41-21-97,21 21-95,0 0-32,1 21 64,-1 19-33,20-21 129,-20 41 96,20-1-32,20 1-128,-20 0-673,20-1-256,-1 1 96,1-2 0,0-17-32,0-21-128,-20 0-577,-20 0 321,0-20 192,-19 0-449</inkml:trace>
  <inkml:trace contextRef="#ctx0" brushRef="#br1" timeOffset="76102.35">20029 2861 1697,'-40'-41'4356,"40"22"-2402,20 0-1089,20-21 32,-1 40-64,1-21-65,19 21-191,-19 0-481,21 0-352,-22 0-897,1 0-1698,-1 0-2979</inkml:trace>
  <inkml:trace contextRef="#ctx0" brushRef="#br1" timeOffset="76361.36">20446 2762 896,'0'20'64,"0"-1"-64,20 0 32,0 2-32,-20-1 161,19-20 832,-19 0 512,0 0 1730,0 0-96,0-20-1570,0 20-800,0-21 0,0 2-128,0 0-321,0-1-224,0 20-256,20-20-353,-20 20 129,20 0 224,0 0 0,0 0-33,-1 0-575,1 20-674,0-20-447,0 0 63,1 20-1505</inkml:trace>
  <inkml:trace contextRef="#ctx0" brushRef="#br1" timeOffset="76656.38">20902 2762 12812,'-39'-20'256,"39"20"-224,-20 20 128,0 0 128,20-1 33,0 0-1,0 2-224,0-1-352,40 20 32,-20-40 192,19 20 96,1-20 224,-20 0 256,19 0 321,-19-20 288,-20 0-320,20-20-288,-40 19-97,20 2-672,-20 0-449,0-1-896,1 20-1122,-1-20-2946</inkml:trace>
  <inkml:trace contextRef="#ctx0" brushRef="#br1" timeOffset="77053.39">21140 2841 3010,'61'40'32,"-42"-20"577,-19 0 576,0-20 2242,0 0 193,0 0-1282,-19 0-1121,19 0-544,0-20-65,0 0-576,0-20-320,0 19-353,19 2-191,1 0 63,-20-1 513,20 20 256,0 0 256,-20 0 32,0 20-64,0-1-127,20 0-65,-20 2 32,0-1-128,0 0 0,19-20-1,-19 0 33,20 0 96,-20 0 129,20-20-1,0 0 0,0-1 96,-1 21 353,1-19 576,0 19-352,0 0-128,-20 0-481,21 19-64,-21-19-96,0 21-32,18 19-192,2-20-481,0 0-896,1-1-1186,-1 1-8647</inkml:trace>
  <inkml:trace contextRef="#ctx0" brushRef="#br1" timeOffset="77724.43">22272 2762 14381,'-20'-20'481,"0"20"-1,20 0-288,-19 0-288,19 20 288,0 0 0,0 18-31,19 3-33,1-21-192,20 20 64,-1-40-64,1 19 256,19-19 128,-18 0 0,-21-19 33,0-1 31,-1 0 0,-19 0-223,20 0-129,-20-1-417,0 2-95,0 19-225,0 19-160,0 2 673,0-1 128,0 40 96,20-1 32,-20 1-64,20 20 32,0-22 32,-1-17-64,1-1 128,-20-21 385,0 21 448,-20-40 576,1 20-191,-21-20-578,0 0-415,1 0-193,-2-20-256,3 0-673,-3 0-1057,1-19-1537,21-1-7623</inkml:trace>
  <inkml:trace contextRef="#ctx0" brushRef="#br1" timeOffset="78071.45">22847 2166 14637,'-18'0'481,"-2"0"-417,-1 19 448,1 21 385,0 0-64,2 0-288,18 0-353,0 19-64,18-19 64,2-1-288,0 1-64,21-20-64,-23 20-321,23-21-320,-1-19-512,-21 0-1666</inkml:trace>
  <inkml:trace contextRef="#ctx0" brushRef="#br1" timeOffset="78237.47">23027 2364 15406,'0'0'481,"0"0"-738,0 21 738,19-2-193,-19 1-288,20 0-128,-20 0-513,20-1-448,-20 1-1217,20-20-2851</inkml:trace>
  <inkml:trace contextRef="#ctx0" brushRef="#br1" timeOffset="78351.48">23086 2286 12139,'-20'-21'2242,"20"1"-2370,0 20-1474,0 0-5412</inkml:trace>
  <inkml:trace contextRef="#ctx0" brushRef="#br1" timeOffset="78575.48">23165 2126 15246,'40'0'-448,"-19"20"896,-3 0 225,23-1-449,-21 21 64,0-20-160,-2 0-96,3 20 160,-21-21 1,0 21 31,0 0-64,0 20-64,0-21-480,-21 1-930,3 0-1889</inkml:trace>
  <inkml:trace contextRef="#ctx0" brushRef="#br1" timeOffset="81837.68">17468 4192 11082,'0'0'1217,"0"0"1025,0 0-288,0 0-384,0 0-289,20 0-737,0 0-159,19 0-1,21-20-96,19 20-160,21 0-63,-1-19 31,0-2 0,0 21 32,0-19-64,-20 19-64,-18 0 0,-22 0-32,1-20-224,0 20-129,-21 0-63,-19 0 160,0 0-65,0 0-864,-19 0-833,-21 0-1505,0 0-5382</inkml:trace>
  <inkml:trace contextRef="#ctx0" brushRef="#br1" timeOffset="82219.7">17846 3974 12812,'19'0'704,"-19"0"1,0 0 512,0 0-64,0 0-768,-19 0-482,-21 0-191,-1 20 96,-18 19 128,-1-18 96,21-2 0,-21 21 32,21-21 96,-1 2 96,20-2-31,1 1-129,19 0 160,19 0 385,21 0 63,19 0-95,1 20-321,-1-21-128,20 2-160,-18-21 64,-2 19-192,1 1-384,-21 0-609,-19 0-801,0-20-3011</inkml:trace>
  <inkml:trace contextRef="#ctx0" brushRef="#br1" timeOffset="87850.02">19513 2146 8808,'0'0'929,"0"0"-481,-21 0 609,21 0-64,0 0 320,0 0 33,0 0-546,0 0-223,0 0-97,0 0 193,0 0-32,0 0-225,21 0-64,-1 0 193,39-20-193,1 20-128,19 0-31,41 0-161,18 0 0,1 0-64,1 0 64,18 0-32,1 0 32,20 0-128,-21 20-1,22-20 33,-22 0 161,-19 0-258,-1 0 65,-38 0 160,-1 0-64,-39 0-608,-21-20-1923,-19 20-1056</inkml:trace>
  <inkml:trace contextRef="#ctx0" brushRef="#br1" timeOffset="88829.08">22371 3556 11242,'-20'0'-128,"20"0"160,0 0 577,0 0 255,0 0-127,0 21 160,20-21-320,1 0-33,17 0-63,-18 0-65,41 0-160,-2 0-128,0 0-64,42 0-32,-22 19-32,20-19 32,0 0 0,-20 20 32,0-20-128,-18 0-640,-43 20-2788</inkml:trace>
  <inkml:trace contextRef="#ctx0" brushRef="#br1" timeOffset="92877.31">8972 11625 3587,'-20'20'4836,"20"-1"-4099,-20-19 1121,20 0 288,0 20-545,0-20-319,0 0-417,0 0-225,0-20 33,0 20-321,0 20-320,0-20 0,0 0 0,0 0 192,20 0 129,20-39 63,-1 19-256,1-20 0,19-19 33,1 19-257,19-21 128,1 2 160,-1-20 128,1 39-96,-21-39-256,20 19-64,0 0 224,-18 0-127,18 1-33,-20-1 96,1 1 0,-1-1 32,-19 21 0,-1-2 96,1 2 96,1 0-63,-2 18-33,1 1-64,-1 1 32,21-21-96,-20 20-64,-1-20 64,1 20-64,-1 1-32,-19-2 33,1 2-194,-1-1-31,0 0 0,-20 20-32,0-20-129,0 20-223,0 0-257,0-20-256,0 20-224,0 0-64,0 0-385,0 0-1121,0 0-2050</inkml:trace>
  <inkml:trace contextRef="#ctx0" brushRef="#br1" timeOffset="93238.33">10440 10253 4292,'-19'0'2754,"-1"0"-1120,20-19 928,0 19-288,0 0-320,0 0-480,0 0-610,20 0-223,-1 0 0,1 0-289,20 0-32,-1-20-448,2 20 544,-1 0-223,-1 0-97,1 0 0,-1 0 32,-19 0-96,0 0 128,0 0-32,-20 0-32,0 0-32,0 20 65,20-20 31,-20 19-32,0 1 0,0 0 32,0 0-128,0 0 0,0 0 64,0-1-32,0 2-64,-20-2 32,20 1-96,0-20-64,0 20-577,0 0-768,0 0-897,-20-1-609,20 2-4068</inkml:trace>
  <inkml:trace contextRef="#ctx0" brushRef="#br1" timeOffset="101339.79">9567 12081 9737,'0'0'32,"0"-19"-32,0 19 0,0 19 0,0 1 256,0 0 256,0 0 33,0 20-257,20-1 193,-20 21 255,0-21-383,20 21-97,-20-1-128,0 2-64,0-2 32,0 21-64,19-1-96,-19 21 64,0-22 0,0-17 64,0 18-64,0-19 0,0 19 32,0-19-64,0 0 64,0-1 0,-19-19 0,19-1-32,0 1 0,0 0 64,-20-20-32,20 0-32,0 0-32,0-20-32,0 0 64,0 20 0,0-20 0,20 0 0,-20 0 96,0 0 129,19 0-65,-19 19-128,0-19 0,20 0 64,-20 20 32,20-20 160,1 0 161,-1 0-321,-2 20 160,2-20 225,21 0-385,-2 0-96,1 20 32,0-20-64,-1 0 32,1 0 0,19 0 32,-19 0-32,19 0 64,2 0 32,-2 0 0,20 0-32,-19 0-63,-1 0 63,20 20-32,-18-20-32,18 0 32,0 20 32,0-20-96,1 0 32,0 0-32,19 0 64,-20 0-64,20 0 96,0 0-64,-20 0-32,21 0 32,-20 0 0,19 0-64,1 0 96,-1 0-64,0 0 32,0 0 64,21 0 0,-21 0 0,0 0 97,19 0-161,-19 0-32,21-20 0,-1 20 32,0 0-64,1 0 96,-21 0-32,20 0-32,-1-20-64,1 20 128,-19 0-64,19 0 32,0 0-32,-19 0 32,-1-20-64,0 20 96,0 0-96,-20-20 32,2 20 32,-2 0-32,0-20-32,0 20 64,-18-19-32,18 19 64,-20 0-96,1-20 32,-21 20 32,1-20-32,-1 20 0,1 0 64,-20-20 0,1 20 64,-3 0-32,-18 0 225,20-20-193,-20 0 224,0 20-96,0-39-64,0 18-63,0-18 31,0-1-32,-20 0-64,20-20-64,0-19 0,0 0 0,-18-21-64,-3 0-96,21 1 0,-20 0 63,0-20 97,0 0-128,1 20 32,-1-1 64,0 40-32,20 1 32,-20 19-64,20 1 64,0-1 32,20 0-128,-20 0 384,0 0-320,20 21 128,-20 19-96,0 0 64,0 0-64,-20 0-96,20 0-96,-20 0 128,20 19 32,-20 2 32,1-21 96,-1 0-128,-20 0 160,1 0-128,-1 0 32,-1 0 32,-18 19-64,0-19 64,-21 19-96,1-19-161,0 0 65,0 21 32,-21-21 64,1 0 64,0 20 32,0-20 0,-21 0-128,21 0 256,-20 0-352,-1 20 288,1-40-96,-19 20-416,19 0 896,-21 0-704,2 0 416,19 0-384,-21 0 384,21 0-352,-19 0 320,-2 0-320,1 0 352,1 0-608,-2 0 800,1 0-544,21 0 320,-42 0-352,22 0 384,-1 0-288,-1 0 32,2 0 128,19 0-32,-21 0-64,21 0 0,0 0 224,1 0-256,-2 0 64,21 0-32,0-20 32,20 20-64,18 0-929,-18 20-1025,20 0-3331</inkml:trace>
  <inkml:trace contextRef="#ctx0" brushRef="#br1" timeOffset="105122.01">8634 13015 16623,'-20'40'128,"20"-40"-480,0 0 448,0 0 417,0-20 319,20 20-287,20 0-417,-20 0-64,39 0 32,-18 20-64,-3-20-64,3 0 32,-3 20 0,3-20-128,-1 0-32,-21 0-192,1 0-225,0 0-192,-20-20-96,0 20-992,0 0-4005</inkml:trace>
  <inkml:trace contextRef="#ctx0" brushRef="#br1" timeOffset="105424.02">8972 12895 13773,'-20'-19'1345,"20"19"-1409,0 0 865,0 0 512,20 0-352,0 19-417,19-19-320,1 21-95,19-21-194,-19 20 65,19 0 97,2 0-194,-23-1 97,3 1 0,-3 0 97,-17 0-33,-1 0 128,-20 0 320,0-20 33,0 20-65,-20-1-127,-1 1-1,3 0-96,-22 0-32,-1 0-320,2 0-448,-1-1-673,1 1-289,-1 20-896,20-20-5349</inkml:trace>
  <inkml:trace contextRef="#ctx0" brushRef="#br1" timeOffset="114115.52">11294 5564 2370,'-20'0'3811,"20"0"-640,0 0-768,0 0-482,0 0-191,0 0-321,0 0 33,0 0-225,0 0-608,0-20-161,20 0 161,21 0-353,-3-20-128,23-19-128,-2-1 128,20 0-160,0-18 32,1 18 256,-1 0-224,1 20-64,-22 0-64,3 1 0,-21-1-448,-1 0-65,1 20-768,-20 1-257,-20-1 225,0 20-353,-20 0-2434</inkml:trace>
  <inkml:trace contextRef="#ctx0" brushRef="#br1" timeOffset="114548.55">11373 5207 10954,'20'-21'608,"-20"21"257,0 0 449,0 21-802,-20-2-288,0 1-224,-19 19 192,19 21 1,-20-21 95,1 2 481,19-2 288,20-19-385,0 0-159,20 0-33,0 0 129,19 0-161,22-20-288,-23 0 65,23 0-225,-2 0 0,0-20-33,1 20-191,-21-20-705,1 20-800,-20 0-1250</inkml:trace>
  <inkml:trace contextRef="#ctx0" brushRef="#br2" timeOffset="121942.97">10976 6677 4131,'0'0'2050,"0"0"-1986,0 19 129,0-19 447,0 0 353,0 0-160,0 0-577,0 0-224,0 0-128,0 0-544,0 0-1250,0 0-4580</inkml:trace>
  <inkml:trace contextRef="#ctx0" brushRef="#br2" timeOffset="122433">10976 6677 6342,'41'-21'2114,"-41"21"-129,0 0-287,0 0 96,0 0-609,0 0-737,0 0-320,0 0 65,0 0 319,0 21 353,0-2 64,0 21-161,-20 0 33,20 0 0,-21-1-289,21 21-287,-20-1 31,20-19-128,0 0-128,0-1 32,0-18-64,0-2 32,0-19 0,0 21-96,0-21-385,0 0-159,0 0-33,0 0 33,0 0-289,0 0-320,0 0 63,0-21-896,0 21-2946</inkml:trace>
  <inkml:trace contextRef="#ctx0" brushRef="#br2" timeOffset="122779.02">10778 6955 10666,'0'0'1281,"0"0"-865,0 0 994,0 19-33,20-19-128,-20 20-576,20 0-449,-20 0-64,19 20 0,1 0 128,0-21-63,0 21-65,0-20 32,-1 0 96,1 0 1,21-20 191,-21 0 161,-2 0 223,23-20-127,-1 0-96,-1 0-449,1-20-96,-20 21-64,0-2-64,-1 2-256,1-1-993,0 20-2179,-20 0-2177</inkml:trace>
  <inkml:trace contextRef="#ctx0" brushRef="#br2" timeOffset="129150.38">12823 9876 5477,'-20'0'-32,"20"0"-801,0 0-384,-20 0 1057,20 0 544,-21 0 513,21 0 416,-18 0-96,18-20 513,-20 20 320,20 0-321,0 0-31,0-20-289,0 20-31,0 0-129,0 0-96,0 0-320,0 0-257,0 0-576,20 0 577,-2 0-193,43 0 1,-2 20-193,21-20-32,20 20-32,17-1-32,-17 2-32,19-2 224,-20 21-320,21-20 128,-1 0-64,-20 0 33,0 0-65,-19-1 32,-1 1-193,-19-20-127,-40 0-160,-1 21-417,-19-21 0,-19 0-256,-1-21-929,-40 21 256,1 0-191,0-20-3909</inkml:trace>
  <inkml:trace contextRef="#ctx0" brushRef="#br2" timeOffset="129553.4">13497 9638 10826,'0'-21'1473,"0"21"-704,-20 0 384,-19 21-128,-1-21-64,1 19-385,-21-19-415,-19 20-97,0 0 32,0 0 192,-2 0-160,22 0-160,0-1 0,-21 1-32,21 0 32,18 0-64,3 0 0,-3 0 0,41-20-64,0 19-129,20 2 257,1-2 96,17 1 64,23 0 225,-2 20 31,20 0-160,-19-1 97,-1 1-321,2 0 0,-2-21-257,-1 22-768,-17-2-1089,-21-19-3907</inkml:trace>
  <inkml:trace contextRef="#ctx0" brushRef="#br2" timeOffset="149356.54">15522 12499 5028,'0'0'1474,"-19"0"223,19 19 641,0-19-159,0 0-418,0 0-832,0 0-224,0-19-1,19 19-127,1 0-289,0 0-32,39-20-223,22 0-33,18 20 32,0-21 0,19 2-32,-37-1-64,-2 0-161,-39 20-223,-1 0-97,-19 0-127,-20 0-449,0 0-225,0 0-63,-20 0-929,0 0-2018</inkml:trace>
  <inkml:trace contextRef="#ctx0" brushRef="#br2" timeOffset="149710.56">15840 12141 1409,'20'0'7975,"-20"0"-8263,-20 20 160,0 0 993,-19-1 96,-1 1-225,-19 20-319,-2 0-225,2-1 353,0 1 287,-1 0-255,21 0-225,19-40 225,0 20 31,20 0-127,0-1-65,0 2 65,0-21-65,20 19 32,0 1-95,19 0-97,1 0 0,-1 0-288,21-1 32,-1 21-512,2-20-545,-2 0-737,-19 0-2786</inkml:trace>
  <inkml:trace contextRef="#ctx0" brushRef="#br2" timeOffset="154468.82">13418 13492 2562,'-20'20'2242,"20"-20"-384,-20 0 288,20 0-32,0 0-641,-19 0-192,19 0-31,0 0-129,0 0-289,-20 0-319,20 0-161,0 0 33,0 0-225,0 0 0,0 0-32,0 0 64,39 0-32,1 0-128,19 0 33,2-20-194,38 0 97,-20 20 32,40-19-64,-20-2-256,1 21-737,-1-19 32,-20 19-320,0 0-1986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18:09.6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12068 3596 1665,'-19'0'5573,"19"0"-4644,0 0 865,0 0-353,0 0-63,0 0-225,0 0-545,0 0-191,19 0-65,1 0 160,20 0 1,-1 0-129,1 20-95,39-20-97,1 20-96,0-20-96,19 0 32,19 0-192,2 0 0,-1 0 64,0 0 63,1 0 33,-21 0 0,20 0 33,-19 0-1,17 0 0,-16 0 32,-2 0 0,-20 0 0,-20 0-64,-18 0 0,-21 0-96,-20 0-193,0 0-864,-20 19-1858</inkml:trace>
  <inkml:trace contextRef="#ctx0" brushRef="#br0" timeOffset="30548.74">3394 6021 1,'-20'0'2016,"20"0"611,0 0-321,-21 0-288,21 0-449,0 0-191,0 0-289,0 0-128,0 0-161,0 0-351,0 0-129,0 0-128,21 0 129,17 0 31,3-20-96,-1 20-128,39 0-160,-20 0 64,20 0-64,-19 0 64,19 20-64,1-20 160,0 19-192,-1-19 64,0 0-32,-20 0-96,22-19-160,-42 19-32,1 0-225,-20-20-512,-20 20-1249,0-20-7687</inkml:trace>
  <inkml:trace contextRef="#ctx0" brushRef="#br0" timeOffset="32515.85">15682 4749 7014,'0'-20'833,"0"20"480,0 0 0,0-21-672,20 21 160,-20 0-193,0 0-319,18-19-193,-18 19 224,0 0 160,0 19 97,0 2 0,0-1-129,0 20-128,-18-21-31,18 22 127,0 18-160,0-39-128,0 20-96,-20-1-96,20-19-32,0 0-96,0 0-320,0 0-417,0 0-385,0-1-1376,-20-19-3460</inkml:trace>
  <inkml:trace contextRef="#ctx0" brushRef="#br0" timeOffset="32825.87">15463 5047 896,'20'0'6310,"0"0"-6278,-1 20 897,-19-20 192,20 20 32,-20 19-288,20-18-128,-20 18-545,0 1-64,20 0 32,1-21-32,-21 2-63,18-1 223,2-20 449,1 0 191,19-20-479,-22-1 31,3-18 1,-1 19-65,0-20-224,0 20-192,-1 1-128,-19-2-384,20 2-994,-20 19-1280,0 0-5542</inkml:trace>
  <inkml:trace contextRef="#ctx0" brushRef="#br0" timeOffset="33604.92">15542 3854 9224,'-20'0'769,"1"0"-609,-1 0 289,0 21-257,-20-2 480,21 21 385,-1 0-512,20-20-481,-20 19 0,20 1-32,20-20 32,0 19 32,-1-39 64,1 21 65,20-21 95,-20 0-128,19-21-32,1 2-96,-19-21 64,-3 21 65,-18-22 95,0 2-64,0-1-96,-18 20-32,18 0 160,-21 1 321,21 19-289,0 0-448,0 19 96,0 21 192,0-20 160,0 20-95,21-1-97,-3 1-32,2 0-192,21-21-385,-21 2-416,19-2-1025,-19-19-1985</inkml:trace>
  <inkml:trace contextRef="#ctx0" brushRef="#br0" timeOffset="34002.94">15860 3497 9545,'0'-40'1537,"-20"40"-192,20 0-480,0 0-929,-20 20 96,1 0 224,19 0-96,0 19-63,-20 1 223,20-20 128,20 19-127,-20-18-33,19 18-192,1-19-192,-20 0-385,20 0-223,20 0-321,-21-20-1089,1 0-2242</inkml:trace>
  <inkml:trace contextRef="#ctx0" brushRef="#br0" timeOffset="34211.95">16000 3577 10986,'0'19'160,"0"-19"545,0 20 448,0 0-449,0 20-127,0-20-321,0-1-224,0 21-32,18-40-384,-18 20-705,0 0-1409,20-20-2852</inkml:trace>
  <inkml:trace contextRef="#ctx0" brushRef="#br0" timeOffset="34485.97">16119 3417 11755,'18'0'768,"-18"0"-479,21 20 607,-1 20-415,0-20-129,0 19 193,-1 2-193,1-2-192,0 0 129,-20 21 31,0-20-128,0 0-192,0 0-865,-20-21-1921</inkml:trace>
  <inkml:trace contextRef="#ctx0" brushRef="#br0" timeOffset="36563.08">5736 5981 1345,'-20'0'7943,"20"0"-7014,-20 0 609,20 0 576,0 0-353,0 0-479,20 0-610,0 0 33,-1 0 96,21 20-161,0-20-191,19 0-97,-18 20-192,18-20-96,0 0-64,-19 0-256,0 0-609,-1 0-1409,-19-20-3459</inkml:trace>
  <inkml:trace contextRef="#ctx0" brushRef="#br0" timeOffset="39705.26">2222 6776 12203,'0'0'865,"0"0"-993,20 20 832,0-20 450,0 0 31,19 0-353,1 0-287,19 0-257,-19 0-192,19 0 96,-18 0-31,18 0-193,-39 0 0,0-20-737,0 20 192,-20 0-576,19 0-673,-19-20-1729</inkml:trace>
  <inkml:trace contextRef="#ctx0" brushRef="#br0" timeOffset="40014.28">2598 6637 11050,'-38'19'2787,"38"-19"-2980,0 0 65,0 0 513,20 0 832,-2 0-352,3 21-321,19-21-288,-1 0-63,1 19 287,0-19-96,-1 21-288,1-21 1,-20 19-97,1-19 32,-3 20 32,-18-20-160,0 0 224,0 20 64,-18 0 0,-3 0-160,1-20 64,0 20-192,0-1-96,0 1-224,1-20-129,19 20-448,-20 0-673,20 0-512,-20-20-1986</inkml:trace>
  <inkml:trace contextRef="#ctx0" brushRef="#br0" timeOffset="41916.39">2242 7888 6854,'0'0'1121,"0"0"-673,-20 0 1666,20 0 0,0 0-640,0 0-481,0 0-417,0 0-63,0 0-33,20 0 193,-20 0-97,20 0-127,0 0-97,19 20-63,1-20-65,19 0-128,2-20 0,-3 20-128,-17 0 64,18-20-416,-39 20-353,0 0-320,-20 0-545,19 0-384,-19 0-800,0 0-1730</inkml:trace>
  <inkml:trace contextRef="#ctx0" brushRef="#br0" timeOffset="42364.42">2519 7730 8936,'-20'0'-160,"20"0"-289,20 0 1795,-20 19 736,20-19-833,1 0-641,-1 0-191,-2 20-1,3-20 193,-1 20-129,0-20-288,19 20-96,-19-20 1,0 0 31,0 0-32,0 20-64,-1-20 0,1 0-32,0 0 32,-20 0-32,0 0-32,20 0 32,-20 20 96,0-20 0,0 0 0,0 19 32,0-19 32,0 20-64,-20-20 1,20 20-97,0-20 0,0 20 32,0 0 0,-20-20 0,20 20-225,-20-20-95,20 19-64,-19-19 32,-1 21-33,0-1-512,0-1-768,20-19-4645</inkml:trace>
  <inkml:trace contextRef="#ctx0" brushRef="#br0" timeOffset="47133.68">17686 4113 4516,'0'-20'2210,"0"20"737,0-20-641,0 20-993,0 0-384,0-19-32,0 19-321,0 0-159,0-21-97,0 21 64,0 0-31,0 0-257,0 0 96,0 21-32,0-2 225,-20 1 159,20 19-192,-20 1-95,20 20-1,-19-20-32,19 0-160,0 0-32,-20-1-32,20-19 0,0 20-96,0-20 0,0-20-96,0 19-577,0-19-256,0 20-737,0-20-832,-20 0-2947</inkml:trace>
  <inkml:trace contextRef="#ctx0" brushRef="#br0" timeOffset="47465.71">17429 4352 10345,'0'0'1249,"0"0"-928,0 0 480,0 0-1,19 0 353,-19 19-32,0 1-480,20 20-289,-20-20-95,20 19-33,0-19-128,0 0 0,-1 0 0,1 0-32,0-20 545,20 0 256,-21 0-257,1-20-31,0 0-257,0 0-32,1 0-192,-3 1-128,2-1 32,1 0-416,-1 20-737,-20-20-641,20 20-1121,-20 0-3811</inkml:trace>
  <inkml:trace contextRef="#ctx0" brushRef="#br0" timeOffset="48287.75">17706 3358 4612,'0'0'4580,"0"-20"-3683,0 20 1313,0 0-833,-20-20 1,20 20 159,-20-20-448,20 20-576,-20 0-321,1 0-160,-21 0-64,20 20-64,-19 0 128,19 20-128,0-20 32,20 19 32,0 1 32,20-20-289,0 0 161,-1-1-64,21 1-32,-20-20 192,19 0 96,-19 0 32,0-20 64,0 1 64,-20-1 97,0 0 31,0-20-160,0 20-96,0 1 96,0-21-63,-20 40 255,20-20 32,0 20-223,0 0-322,0 20 33,0 0 128,0 19 96,0-19-63,20 20-1,19 0-64,-19-21-161,21 1-223,-1 1-257,-21-2-255,1-19-610,0 0-2017</inkml:trace>
  <inkml:trace contextRef="#ctx0" brushRef="#br0" timeOffset="48656.78">17865 2820 12107,'-19'0'192,"19"0"225,0 21-33,0-21 128,-20 40 449,20-20 32,0 19-384,0 1-97,0 0-159,0-1-225,20 1-64,-1-19-128,1-2-192,0 1-353,20-20-448,-21 0-961,1 0-4068</inkml:trace>
  <inkml:trace contextRef="#ctx0" brushRef="#br0" timeOffset="48945.78">18004 2921 10634,'0'-20'672,"20"20"834,0 0-33,-1 0-832,1 0 159,0 0-287,-20 0-385,20 0-192,-20 20 64,0-1 96,0 1 32,-20 0 32,0 0-64,0 0 97,1 0-1,-1-1 0,20-19-128,0 20-32,0-20 32,20 20 0,-1 1-32,21-21-224,-20 0-513,19 19-544,-19-19-1377,1 0-4005</inkml:trace>
  <inkml:trace contextRef="#ctx0" brushRef="#br0" timeOffset="49218.81">18182 2762 2754,'0'-20'8200,"0"20"-7399,0 0 896,21 0-287,-21 0-65,20 40-352,18-21-385,-17 21-383,-1 0-97,0 0 0,-20-1-32,20 1-96,-20 0 128,-20-1-64,20 2 32,-20-22-128,0 20-608,-1-18-1218,3-1-3523</inkml:trace>
  <inkml:trace contextRef="#ctx0" brushRef="#br0" timeOffset="53086.03">9488 8266 5028,'0'0'1538,"0"0"-545,0-20 480,0 20 417,0 0-161,0 0-447,0 0-674,0 0-255,0 0-1,0 0 128,0 0 1,0 0-161,0 20-96,20-20 257,-20 0-129,19 0 33,21 0-129,-20 0-192,39 0 96,2 0-128,-2 0 64,20 0-64,20 0-64,20 0 96,1 0 32,18 0-32,1 0 161,1 0-129,18 0 0,-19 0 32,-1 0 0,2 0 32,-21-20-64,-20 20 0,1 0 32,-21 0-192,-19 0 64,-1 0-32,-19 0-480,-1 0-577,-39 0-256,20 0-1282,-40 0-9128</inkml:trace>
  <inkml:trace contextRef="#ctx0" brushRef="#br0" timeOffset="55619.18">2301 8941 12139,'0'0'929,"0"0"-993,0 0 1025,0 0 480,20 0-608,0 0-193,20 0-255,-1 0-97,22 0 161,-23 0-257,23-19-160,-22 19-160,-19 0-385,20 0-320,-21 0-704,1 0-545,0 0-1473,0-20-3748</inkml:trace>
  <inkml:trace contextRef="#ctx0" brushRef="#br0" timeOffset="55899.18">2580 8822 7751,'0'0'448,"0"-19"-288,18 19 2051,3 0-258,-1 0-703,0 0-290,19 19-287,-19-19-192,20 0-65,-20 20-32,19 0-256,1-20 1,-20 20-97,1 0-32,-21-20 0,18 20 0,-18-1 64,0 2 0,-18-21 64,-3 19 0,1-19-32,0 20-352,0 0-161,-19-20-223,19 20-994,0 0-2402</inkml:trace>
  <inkml:trace contextRef="#ctx0" brushRef="#br0" timeOffset="56578.23">2381 10055 13933,'-20'0'128,"20"0"-224,0 0 1089,0 0 224,20 0-448,-1 0-161,21 19-191,1-19-65,-3 0 0,23 0-160,-2 0-96,-19 0-96,-1 0 97,-19-19-706,20 19-320,-21 0-1025,1-20-993,-20 20-2818</inkml:trace>
  <inkml:trace contextRef="#ctx0" brushRef="#br0" timeOffset="56865.25">2718 9935 1505,'-20'0'10378,"20"0"-10634,0 0 191,20 0 1859,-20 0-833,40 0-513,-20 0-95,19 0 287,1 20 193,-20-20-256,19 20-65,1 0-127,-19-20-65,-1 20 96,-2 0-320,-18 0 129,0-20 287,0 19-63,-18 1-129,-2 1 32,-21-2-160,21 1-96,-19 0 1,-1-1-97,20 2 32,-19-21-961,19 39-1634,0-39-3939</inkml:trace>
  <inkml:trace contextRef="#ctx0" brushRef="#br0" timeOffset="57929.31">19989 4054 6566,'40'-21'3907,"-40"21"-3138,0 0 929,0 0-257,0 0-800,0 0-33,0 21 65,0-2-257,0 21-127,0 0 127,-20-1-224,20 1-64,-20 0-32,20 0 0,-19-21-63,19 21-66,-20-20-351,20 0-289,0 0-800,-20 0-1121,20-20-3748</inkml:trace>
  <inkml:trace contextRef="#ctx0" brushRef="#br0" timeOffset="58202.32">19810 4291 12908,'0'21'608,"0"-2"-31,20 2 160,-20-2-321,0 21-64,21 0 97,-1-20-289,-2-1-64,2 1 256,1 0 385,-1 0-160,-20-20-97,20 0 225,-20 0-33,19 0-319,1-20 31,-20 0-384,40 0-32,-20 1-32,-1-1-320,1 0-481,0 0-801,-20 0-1024,20 20-2211</inkml:trace>
  <inkml:trace contextRef="#ctx0" brushRef="#br0" timeOffset="58981.37">20168 3378 10794,'0'0'1697,"-20"-20"-640,20 20 225,-20-20-450,0 20-255,0 0-161,-19 0-384,-1 0-64,1 20 128,-1 0 225,19 0-65,1 19-160,2 1-64,18-20-32,0 19 64,18-19 0,23 1 32,-21-2 160,39-19 1,-19 0-1,-1 0-160,1-19 32,-20-22 64,-20 22-192,20-21 193,-20 20-161,0-20 64,-20 21 416,20-1-31,-20 20-129,20 0-128,0 0-288,0 20-64,0-1 224,0 1-96,0 0-64,20 20 128,0-20-320,19-1-64,-19 1-193,0-20-896,1 21-1122,-21-21-2305</inkml:trace>
  <inkml:trace contextRef="#ctx0" brushRef="#br0" timeOffset="59287.39">20268 2841 13036,'0'-21'1121,"-21"42"-1409,21-21 384,0 40 480,-20-20 33,20 19 96,0 1-385,20 0-192,-20-1-64,21 1-32,-1 0-224,-2-20-673,3-1-512,-1 2-481,0-21-1793</inkml:trace>
  <inkml:trace contextRef="#ctx0" brushRef="#br0" timeOffset="59644.41">20387 2901 14765,'0'-20'0,"19"20"-224,1 0 897,20 0-321,-20 0 225,19 0-321,-19 0-320,0 0-192,-20 20 32,0-20 31,0 20-63,0-1 192,-20-19 32,0 20 64,0 0 32,20-20-96,0 20 0,0 0 0,20 0-320,0-20-193,0 19-95,0 1-129,-20-20 384,19 20 257,-19 1 64,0-21 256,0 19 353,-19-19 96,-1 0-1,0 20-223,0-20-257,-19 0-609,19 0-1088,0 0-1570</inkml:trace>
  <inkml:trace contextRef="#ctx0" brushRef="#br0" timeOffset="59919.42">20664 2762 13548,'0'0'2531,"21"0"-3012,-3 20 673,23-1 289,-1 0 192,-1 22 319,1 19-511,-1-21-225,-19 21-96,0-1 193,0-18-161,-20 17-160,-20-17 0,20-1-128,-20-21-577,0 1 129,1 0-321,-21 0-1441,20-20-4389</inkml:trace>
  <inkml:trace contextRef="#ctx0" brushRef="#br0" timeOffset="60665.46">2282 11207 13612,'-20'0'1153,"20"0"-768,0 0 384,20 0 95,-1 0-383,1 20-385,40-20-96,-21 0-224,22 0-129,-3 0-511,1 0-930,-18 0-2370</inkml:trace>
  <inkml:trace contextRef="#ctx0" brushRef="#br0" timeOffset="60910.48">2598 11048 8776,'-38'0'5701,"38"21"-5893,0-21-481,0 0 641,38 19 417,-17 1 159,19-20-255,-1 20-161,1 0 64,-20-20 64,19 20-160,-39-20-32,20 20 64,-20-1 257,0-19 95,0 20-95,-20-20-225,1 20-192,-1-20-257,-20 20-607,20 0-642,1-20-1152,-1 19-7016</inkml:trace>
  <inkml:trace contextRef="#ctx0" brushRef="#br0" timeOffset="61192.5">2242 12062 16815,'0'39'-640,"0"-39"608,20 0 672,0 0 706,19 0-578,1 0-607,19 0-161,2 0 32,-3 0-225,-17-20-319,18 20-897,-19 0-1442,-21-19-1633</inkml:trace>
  <inkml:trace contextRef="#ctx0" brushRef="#br0" timeOffset="61422.51">2539 11923 14958,'0'19'-513,"21"-19"417,-1 19 480,19 2 385,1-1 160,-1 0-352,-19 0-129,20 0-32,-20-1-95,-1 1-33,-19 0 353,0 20 63,0-20-191,-19 19-33,-21 1-95,20-20-385,-19 0-129,-1 19-703,20-18-1378,-19-2-2723</inkml:trace>
  <inkml:trace contextRef="#ctx0" brushRef="#br0" timeOffset="62251.56">22292 4272 6149,'-20'-20'6342,"20"0"-5829,20 20-161,-20 0 481,20 0 320,-20 0-256,0 0-385,0 20-95,0 19-33,0 1 0,0 20-31,-20 0-161,0-21-96,0 21-96,0-1-256,20-19-257,-19-20-255,19 0-578,-20-1-960,20-19-3331</inkml:trace>
  <inkml:trace contextRef="#ctx0" brushRef="#br0" timeOffset="62482.57">22094 4510 14317,'0'40'352,"0"-20"-159,20 19-129,-1-18 0,-19 18 256,20-19 289,0-1-161,0 2-64,0-1 545,-1-20 32,1 0-288,0 0-289,0 0-96,0-20-63,-1-1-289,1 2-385,0-1-320,-20 0-640,21-20-1442,-21 21-4484</inkml:trace>
  <inkml:trace contextRef="#ctx0" brushRef="#br0" timeOffset="63137.61">22351 3536 11498,'0'-19'-128,"0"19"385,0-20 319,0 0 417,0 20 480,0-20-159,0 20-418,0 0-575,-20 20-449,1 0 32,-21 0 128,20 19-64,0 1 32,1 19-64,-1-18 64,20-22-33,0 21 33,20-20 33,-1-20 127,1 20-64,20-20-32,-20-20 64,19 20 32,-19-40 32,1 20 65,-21-19-97,20 18-64,-20-18 160,0 19-128,-20 1 64,20-2 97,-21 21-321,21 0-225,0 21 225,0-2 32,0 1 64,0 19-32,21 2-64,-21-22 128,20 21-480,-2-20-321,2 0-256,1 0-576,-1 0-769,0-20-1986</inkml:trace>
  <inkml:trace contextRef="#ctx0" brushRef="#br0" timeOffset="63435.62">22610 2980 10473,'19'0'0,"-19"-20"353,0 20 1280,0 0-416,0 20-448,-19 0 320,19 0-480,-20 19-257,20 1-160,-20 0-64,20-1-31,20-18-1,-20-1 0,20 0-32,-20 0 32,19-1-64,-19-19-513,20 0-896,0 0-1986</inkml:trace>
  <inkml:trace contextRef="#ctx0" brushRef="#br0" timeOffset="63665.64">22788 3040 11050,'0'0'993,"0"0"-1057,-20 19 929,20 1 384,-20 0-224,20 20-321,20-20-351,0 20-129,1-20-32,-1-20 96,19 20 1,-19-20-33,0 0-160,0 0-416,-1 0-481,1 0-1057,-20-20-1793,0 0-7175</inkml:trace>
  <inkml:trace contextRef="#ctx0" brushRef="#br0" timeOffset="63816.65">22888 3099 11659,'-20'21'1025,"-1"-2"-609,21 1 641,0 20-192,0 0-449,21-20-224,-1 19-128,-20 1-640,20-20-289,0 0 256,-20 0-544,19-20-2114,-19 0-3619</inkml:trace>
  <inkml:trace contextRef="#ctx0" brushRef="#br0" timeOffset="64046.66">22947 2940 16976,'20'40'-225,"0"0"1314,20-20 321,-21 39-353,21-19-321,-20-1-479,0 22-257,-20-2 64,19-19 32,-38 20-160,19-21 64,-20 1-160,0 0-417,0-1-640,-19 1-961,-1 0-3459</inkml:trace>
  <inkml:trace contextRef="#ctx0" brushRef="#br0" timeOffset="65027.71">5854 12837 7238,'-39'19'1570,"19"-19"928,0 0 33,20 0-738,-20 0-511,20 0-129,0 0 32,-19 0-417,19 0-127,0-19-32,19 19-97,1 0-63,0 0 31,0 0-192,19 0-31,42 0-161,-2 0 0,20 0-32,20 19 128,19-19-192,2 0 64,18 0 64,2 0-192,-2 0 64,-19 0 0,1 20-32,-22-20-416,-19 0 159,-39 0 97,-21 19-384,1-19-385,-40 0-865,-20 21-1377,-18-21-2979</inkml:trace>
  <inkml:trace contextRef="#ctx0" brushRef="#br0" timeOffset="75928.34">15364 4471 7911,'-20'0'1730,"20"0"384,0 0-193,-20-20-383,20 20-289,20 0-224,0 0-288,0-20-225,19 20-159,1 0-193,19 0-192,1 0-96,-1 0-385,2 0-544,-2 0-544,0 0-962,-19 0-2818</inkml:trace>
  <inkml:trace contextRef="#ctx0" brushRef="#br0" timeOffset="76376.36">17429 3755 7815,'-20'20'2370,"0"-20"-1249,20 0 224,0 0-704,20 0 32,0 0 896,19 0-448,21 0-608,19 0-257,0 0 0,-20 0-128,22 20-192,-42-20-1505,1 0-2019</inkml:trace>
  <inkml:trace contextRef="#ctx0" brushRef="#br0" timeOffset="76938.39">19810 3894 11274,'0'0'833,"0"0"-705,0 0 545,41 0-193,-3 0 193,3 0-97,18 0-351,21 0-193,-21 0-64,0 0-769,1 0-1954</inkml:trace>
  <inkml:trace contextRef="#ctx0" brushRef="#br0" timeOffset="77480.42">22114 4132 12235,'0'0'-128,"0"0"-224,39 0 768,1 21-64,-1-21 65,41 0 351,0-21-287,-1 21-161,20 0 225,-20 0-289,2 21-897,-23-21-6373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1:34:05.92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2877 11605 9769,'-20'0'352,"20"-20"-224,0 20 1698,-20 0 128,20 0-801,0 0-577,0 0-255,0 0-129,0-20-64,20 20 64,0 0-96,1-20-32,-3 20-32,22 20-64,-19-20 0,17 20 64,-17-20 0,-1 20 64,0 0-224,0 19 128,-20-19 64,-20 20-64,0 0-64,0-1 192,-1-19 33,-17 0 95,17 0 64,21 0-96,-20-20 1,20 19-193,0-19 288,0 21 96,20-21-159,21 0-161,-2 0-64,1 0-192,-1 0-929,1 0-705,0 19-2146</inkml:trace>
  <inkml:trace contextRef="#ctx0" brushRef="#br0" timeOffset="3051.17">891 4768 10153,'-20'0'801,"20"21"-385,-18-21 641,18 0-160,0 0 256,0 0-320,0 0-545,0 0 33,0 0 63,18-21-128,23 2-32,-21-1 1,19-1-1,1 2-96,0-1-32,19-19-32,-19 18-32,19-18-128,-18 19-288,-3-20-545,3 20-673,-1 1-1088,-21-1-4197</inkml:trace>
  <inkml:trace contextRef="#ctx0" brushRef="#br0" timeOffset="3296.18">1250 4371 11562,'-21'0'225,"21"0"-706,0-19 481,0 19 321,21-21 223,17 21 193,3-19-385,-1-2-96,-1 2-160,1 19-64,-1 0 0,1 0 65,0 19-33,-21 2 64,1 19 128,0-21 64,-20 21 129,-20 0-97,0-1 32,1 1 65,-1 0-225,0-1-256,0 1-609,0-20-2530</inkml:trace>
  <inkml:trace contextRef="#ctx0" brushRef="#br0" timeOffset="4225.24">6311 11526 13228,'-40'0'224,"40"0"-64,0 0 1,0 0 95,0 0 0,20 0 321,21 0-321,-21 19-160,39-19-96,-39 20 0,19 0 32,1 0-64,-20 0 64,0 19-128,-20-19 96,-20 20 0,0-20 64,-20 19 64,1-19 64,-1 0 161,19 0-97,3 0-128,-2-20-192,40 20 32,-2-20 128,3 19 0,39-19-64,-21 0-801,21-19-512,-21 19-865,1 0-4004</inkml:trace>
  <inkml:trace contextRef="#ctx0" brushRef="#br0" timeOffset="6411.36">9885 11465 13805,'-20'0'352,"20"0"-256,0 0-160,0 0 160,0 0 288,20 0 289,19 21-257,-19-21-287,20 19-97,-1 2-32,-19-2 32,20 1-32,-19 0 0,-21 0-129,0 20 33,-21-21 192,1 1 129,0 20 31,-19-20 224,19 0 161,0-1-353,0-19-160,20 20-128,0 0-160,20-20 96,0 20-192,19-20-609,1 0-897,19 0-2017</inkml:trace>
  <inkml:trace contextRef="#ctx0" brushRef="#br0" timeOffset="8636.49">13438 11366 11242,'0'-20'929,"0"20"64,0-20-64,0 20 608,-20 0-288,20-20-448,0 20-320,0 0-161,0 0-64,0 0 65,0 20-321,0-20 96,0 40-64,-20 19 128,20 2-96,0-2-32,0 21-32,0-21-256,0 1-897,0-1-1346,20-19-4740</inkml:trace>
  <inkml:trace contextRef="#ctx0" brushRef="#br0" timeOffset="11107.63">6212 12260 14669,'-20'20'353,"20"-20"-545,0 0 320,20 0 416,21 20 65,17-20-65,-17 19-512,18-19 0,-19-19 0,19 19-32,-19 0-224,-1 0-416,-19 0-770,0 0-1761,-20 0-6406</inkml:trace>
  <inkml:trace contextRef="#ctx0" brushRef="#br0" timeOffset="11893.68">9666 12240 5509,'0'0'4164,"0"0"-3107,0 0 832,0 0 257,0 0-800,0 0-930,21 0-64,-1 0 385,-2 0-32,23 0-225,18 0-255,1 20-450,-1-20 514,1 20-225,-1-20-160,0 0-417,-19 0-288,-19 0-448,-1 0-481,-20 0-1825</inkml:trace>
  <inkml:trace contextRef="#ctx0" brushRef="#br0" timeOffset="12512.71">2916 12379 10185,'-18'0'2114,"18"0"-1954,0-19 161,0 19 672,0 0-225,18 0-95,22 0-449,1 0-160,18 19-32,-19-19-32,19 0-192,0 0-513,-19 0-736,0 0-1153,-1 0-4837</inkml:trace>
  <inkml:trace contextRef="#ctx0" brushRef="#br0" timeOffset="15072.85">3036 2086 7815,'-39'0'288,"19"-20"-192,-1 20-96,-19-19 961,1 19 224,-1-20-32,0 0-352,-19 20-288,0 0-417,-1 20-160,-20-20-129,1 39-159,0-19 32,-20 20 96,18 0 96,23-1 128,-1 1 0,18 1 96,-19-3-32,1 2-96,0 20 32,-40-1 32,18 21-32,2 0 0,0-2 0,20-17 160,-1 18 160,21 0 161,-1 1-225,19-1-64,1 0-96,20 2-32,0-2-32,0 20 32,0-19-32,20-1-32,1 21-96,19-21 32,-1 0 96,1 1 0,19-1 192,-19-19 33,19 20 63,2-21-128,-2 1-32,20-1 64,20 1-127,0 20-1,0-21-64,21 1 0,-1-1 0,21-19 0,-41 0-64,19-20 64,-19 20-32,2-21 64,16 2 0,-17 18 128,39-19-128,-19 0 0,18 0-64,-19 0 32,0 0 32,21-20-160,-21 19 64,19-19-96,2 0 96,-21 0 32,19 0 32,2 0-32,-21 0 128,19 0-192,-19 0 96,21 0 64,-2 0 0,1 0-32,-19 0-32,19 0-64,-1 0 32,2-19 0,-2 19 0,1-20-128,1 0 352,-21 20-480,19-20 416,-18 0-128,-1 20-32,20-20 32,-21 1 0,2 19-32,-1-20 33,0 20-66,1-21 66,-2 21-66,-18 0 33,0 0 0,17 0-32,-17 0 64,-1-19-32,0 19 0,0 0 0,1 0 0,19 0 0,-20 0 33,0 0-1,21-21 0,-21 21 96,20 0-128,-19 0-64,19 0 64,0 0 64,1-19-128,-2 19 64,1-20-32,0-1 32,21 2 32,-22-1-32,1 0 0,21 1 64,-21-2-32,19 2 0,-19-1-64,21 0 32,-21-20-96,1 20 96,-3-19-64,-17 19 32,19-20-33,-20 1-31,-20-1 96,20-20-32,-18 20 64,-2 0-32,-20-19 0,2 0 64,-3 18-32,-37-18 65,19-1 31,-40 1-64,0-1 32,0 0 0,0-19-96,-40 20 0,19-21 0,-17 20-96,-3-19-64,-18-1 32,-1 1 64,-19 19-1,18 0 97,-38-19-32,20 19 0,-20 1 0,20 19 0,-20-19-64,-21-2 32,21 2 0,-20-1-32,-1 1 64,-18-1 32,19 21-32,-21-1 64,2 0-64,-1 0 0,-19 21 0,-2-21-64,2 0-64,-2 20-96,2 0-64,-20 1 128,18-21-65,-18 20 65,0 0 128,18 0 0,-18 1 96,-1 19-96,1-20 128,-2 20 64,2 0-128,20-20 0,-22 20-32,2 0-32,-1 0 32,1 0 0,18 0-32,-18 0 96,20 0-96,-22 0 64,2 0-32,20 0 0,-2 0 0,-18 20-32,20-20 32,-22 0-32,22 20 32,-2-20-32,2 0 32,0 19 0,-22-19 0,22 20 32,-21-20 97,0 20-33,20 0 192,0-20 192,1 20-287,-21-20-97,20 0 128,21 20-128,-22-1 0,22-19-64,-22 20 32,22 0 160,19 0-320,20-20-1185,20 20-3235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1:34:46.4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2977 12181 9577,'0'0'1217,"-21"0"288,21 0 769,0 0-96,0 0-608,0 0-385,-20 0-160,20 0-256,0 0-97,0 0-223,0 0-257,0 0-192,0 0-96,0 0 96,20 19 32,1 1 0,-1 20 64,-2-20 0,3 0-96,19 19 160,-1-18-128,1 18 64,0 0-128,19 2 64,-19-2-64,19 1-160,-18-20-64,-3 20-161,3-20-159,-21-1-289,-1 1-448,-19 0-513,20-20-608,-20 20-225,0-20-6790</inkml:trace>
  <inkml:trace contextRef="#ctx0" brushRef="#br0" timeOffset="238.01">3412 12360 10313,'0'-41'3267,"-18"41"-2882,18-19 1024,-20 19-224,20 0-576,-21 0-161,-19 19 193,21 22-161,-21-2-63,20 0-321,-19 2-64,19-2-64,0 1-321,0 0-704,0 0-192,20-21-1121,-19 1-1794</inkml:trace>
  <inkml:trace contextRef="#ctx0" brushRef="#br0" timeOffset="635.03">3750 11664 12139,'-20'-19'577,"0"19"-33,20 0 1250,-19 0-385,-1 19-448,20-19-769,-20 40 32,20 0 65,-20-1-257,20 1-32,0-20 32,0 20-128,20 0 96,-20-21-417,20 21-287,0-20-289,-1 0-513,21-20-768,-20 0-4100</inkml:trace>
  <inkml:trace contextRef="#ctx0" brushRef="#br0" timeOffset="808.04">3890 11843 15342,'0'40'416,"0"-40"-736,0 19 448,0-19 0,0 21-416,0 17-1249,20-17-449,-1-1-2723</inkml:trace>
  <inkml:trace contextRef="#ctx0" brushRef="#br0" timeOffset="959.05">3910 11724 16079,'0'-20'-929,"0"20"-2434,0 0 2722,0 0 32,0 0-6501</inkml:trace>
  <inkml:trace contextRef="#ctx0" brushRef="#br0" timeOffset="1169.06">4028 11625 15438,'0'0'0,"0"0"769,20 0 1121,-20 0-1250,20 20-416,0-1-95,0 21 31,-1 0 0,-19-1-160,0 1 128,0 0-128,0-1-512,-19 1-578,-1 0-863,20-20-1635</inkml:trace>
  <inkml:trace contextRef="#ctx0" brushRef="#br0" timeOffset="1652.09">4307 12479 16303,'18'0'288,"3"0"-320,-42 0 352,21 20 449,-18 20 0,-2-21-673,-21 21-320,21 0 0,-19-1-609,19 21-1473,-20-40-3043</inkml:trace>
  <inkml:trace contextRef="#ctx0" brushRef="#br0" timeOffset="2106.12">4724 12300 16783,'18'-20'-32,"-36"0"353,-22 40 543,19 0 1,21-1-640,-20 1-290,20 1 194,0-2-65,0 21-64,0 0 0,20 0 64,1-21-128,19 2 128,-22-21-64,23 0 32,-1 0 160,-21-21-320,21 2 544,-20-1-192,0-21-95,-20 22 31,19-21-353,-19 21 226,0 19-226,-19 0 97,19 19 96,0 1-64,0 40 64,19-20-64,-19 19-32,20 21 32,-20-21 0,20 1 64,-20 0 160,0-1 224,-20 1 321,0-20 64,1-21-97,-21 1-415,0 0-321,1-20-481,-1-20-384,19-19-672,-17-1-1378,38-20-4676</inkml:trace>
  <inkml:trace contextRef="#ctx0" brushRef="#br0" timeOffset="2388.13">5160 11724 12555,'0'-20'1922,"-21"20"-1249,21 0 640,-18 40 737,-2-1-673,20 1-704,-21 20-257,21-1-223,0-19-129,0 20-96,21-40-129,-1 19-159,-2-19-160,3-20-449,19 0-929,-20-20-2018</inkml:trace>
  <inkml:trace contextRef="#ctx0" brushRef="#br0" timeOffset="2547.14">5279 11902 15919,'0'40'288,"0"-21"-288,0 2 384,0-1-160,20 0-576,0 0-1121,-20-20-609,19 0-2627</inkml:trace>
  <inkml:trace contextRef="#ctx0" brushRef="#br0" timeOffset="2683.15">5319 11783 16079,'-20'0'608,"0"0"-2273,20 0-385,0 0-641,0 0-5573</inkml:trace>
  <inkml:trace contextRef="#ctx0" brushRef="#br0" timeOffset="2893.16">5457 11664 15983,'41'20'1089,"-21"0"-449,18 0 706,-17 20-225,19 19-449,-20 1-480,-1-1-192,1 1 97,0 0-162,-20-1 1,-20 1-256,0-1-288,-19-19-674,19-1-1440,-21-19-4773</inkml:trace>
  <inkml:trace contextRef="#ctx0" brushRef="#br0" timeOffset="3533.2">2619 11883 13516,'-39'19'96,"-2"2"-160,1 17-32,22 3 128,-23 19 96,21 19 33,20 0 31,-20 1 224,20-20 97,0-1-161,20 21-256,0-1 64,21 20-416,17 0-225,-17-19-223,18-20-2179,20-20-8294</inkml:trace>
  <inkml:trace contextRef="#ctx0" brushRef="#br0" timeOffset="4073.23">6053 11664 10473,'0'-19'1890,"0"19"-737,0 0 449,0 0-161,0 19-192,20 1-672,0 20 448,0 0-513,19 19 1,1 1-97,-20-1-95,21 21-161,-23 19-96,2-20 96,-20 1-32,0 0-160,-20-21 32,2 1-160,-3 0-64,1 19-513,-20-20-736,1 1-1410,-21 20-2851</inkml:trace>
  <inkml:trace contextRef="#ctx0" brushRef="#br0" timeOffset="4728.26">3056 13015 13708,'-20'0'1410,"20"0"-289,-21 0 673,3 0-257,18 0-160,-20 0-928,-1-20-449,21 20 64,21 0 160,-1 0 64,19 20-224,1-20 32,39 0 193,0 0-193,0 0-96,20 0 96,1 0-96,-1 0-96,-19 20-96,-1-20-225,-20 0-960,-18 0-1602,-21 0-2434</inkml:trace>
  <inkml:trace contextRef="#ctx0" brushRef="#br0" timeOffset="5639.32">2956 11883 11114,'0'0'32,"0"0"-96,0 0 1762,0 0-65,-20 0-608,20 0 0,0 0 64,0 0-224,0 0-192,0 0-225,0 0-128,-20 0-160,20 0-160,0-20-32,0 20-96,20-40 96,-20 20-256,20-19 480,21-21-224,-2 20 0,1-19 128,-1-1-96,1 1 64,19-2-64,-19 2 0,0 19 32,-1 1 32,-19-1-96,1 20 128,-21 0-96,0 20-96,0 0 32,-21-19 32,21 19 0,0 0-288,-20 0-225,20-20-319,0 20-193,20 0-449,-20-20-864,21 0-2755</inkml:trace>
  <inkml:trace contextRef="#ctx0" brushRef="#br0" timeOffset="5956.34">3195 11108 11755,'0'0'1217,"0"0"-96,0 0 993,19-20-1121,-19 1-481,40 19 1,-20-21 95,0 1-127,19 1-1,2-2-95,-3 2-129,3-21 160,-1 20 33,-1-20-1,-19 20-320,0 20 64,-20 0 193,0 0-97,0 0-64,0 0-128,0 20-288,-20 0 256,20 20-96,0 0 0,20 0-416,-20-1-481,0 21-480,0-20-994,0 0-1729</inkml:trace>
  <inkml:trace contextRef="#ctx0" brushRef="#br0" timeOffset="7034.4">3353 11267 4292,'-20'0'-64,"20"20"-417,0-20 1122,0 0 704,0 0-320,0-20 288,0 20 801,0 0-352,0 0-513,0 0 0,0 0-192,0 0-416,0 0-97,0 0-63,0 0-97,0-20-96,0 20-192,20-20 161,1-19 31,-1-1 257,-2 0-97,23 1 161,-21-21-289,19 20-128,1-20 0,-20 0-32,0 1-64,-1 19-64,1 1 33,-20 19-65,0-1-33,0 2-127,0 19-256,0 0-65,0 0-319,0 0-225,0 0-449,0 0-1152,0 0-1986</inkml:trace>
  <inkml:trace contextRef="#ctx0" brushRef="#br0" timeOffset="7388.42">3214 10969 13612,'-19'19'961,"19"-19"-961,0 0 1217,0-19 545,39-1-929,1 0-481,-1-20-224,22 0 97,-3 1 95,-17-1 64,18 20-160,-19-19-159,-20 19 31,-20 20 64,19-21-96,-19 21-32,0 0 0,0 0-64,0 0-192,0 21 288,20-1 32,-20 19 0,20-19-128,0 20 64,0-1 160,-20 1-256,19 0 64,1 0 96,-20-21-128,20 21-96,0-20-256,-20 1-705,0-2-1218,0 1-1793</inkml:trace>
  <inkml:trace contextRef="#ctx0" brushRef="#br0" timeOffset="8109.46">4445 9121 9961,'0'-21'3683,"0"21"-3266,-20 0 736,1 0 384,19 0-576,-20 0-672,0 21-193,20 18 128,-20-19 128,-1 20-128,21 0-63,0-1-161,0 1 96,21 0-192,-1-1-129,0-18-447,0-2-321,-1 1-545,21-20-928,-20 0-9449</inkml:trace>
  <inkml:trace contextRef="#ctx0" brushRef="#br0" timeOffset="8289.46">4605 9260 15022,'20'0'1473,"-20"19"-1761,0 1 736,0-20 353,0 20-737,18 0-96,-18 0-512,20 0-481,-20-1-1250,0-19-5444</inkml:trace>
  <inkml:trace contextRef="#ctx0" brushRef="#br0" timeOffset="8434.48">4605 9100 16303,'-41'0'0,"41"0"-256,0 0 192,0 0-1378,20 0-1537</inkml:trace>
  <inkml:trace contextRef="#ctx0" brushRef="#br0" timeOffset="8628.49">4742 9081 12523,'41'19'1346,"-21"2"351,0-2-736,-1 1-609,1 20 129,0 0-225,-20-20-64,0 19 33,0 1-193,-20-20 32,0 0-289,1-1-223,-1 1-1378,0 1-3459</inkml:trace>
  <inkml:trace contextRef="#ctx0" brushRef="#br0" timeOffset="9465.54">4346 5803 9256,'-21'-20'3043,"21"20"-2947,-18 20 673,18-20 0,-20 19-65,20-19-415,0 20-257,-20-1-32,20 22 0,0-22 96,20 1 160,-20 20-224,20-20-32,-2 0-96,3-1-513,19 1-640,-20-20-1922,-1 0-6982</inkml:trace>
  <inkml:trace contextRef="#ctx0" brushRef="#br0" timeOffset="9631.54">4505 5861 15470,'0'21'160,"0"-1"-64,0-20 769,0 19-673,0 1-224,0-20-736,19 20-578,1-20-1152,-20 0-6631</inkml:trace>
  <inkml:trace contextRef="#ctx0" brushRef="#br0" timeOffset="9789.54">4505 5684 13004,'-20'0'1185,"0"0"-1762,20 0-223,0 0-1378,0 0-7464</inkml:trace>
  <inkml:trace contextRef="#ctx0" brushRef="#br0" timeOffset="9984.57">4663 5684 16815,'41'19'1025,"-21"1"96,-2-1 33,3 1-386,-1 1-479,0 18-257,0 0-129,-20 2-415,0-2-545,0-19-545,-20 20-992,0-20-2146</inkml:trace>
  <inkml:trace contextRef="#ctx0" brushRef="#br0" timeOffset="34608.97">8733 5961 1729,'-20'-20'2338,"20"20"65,-19 0-193,19 0-417,0 0-319,-20 0-33,20 0-64,-20 0-95,20 0-97,0 0-384,20 0-513,0 0-192,-1 0 192,21 0-160,1 0-192,-3 0-32,3 20-96,-21 0-96,19 0-289,-19 0 257,-20-1 128,0 21 128,0-20 0,-20 0 64,-1 20 0,3-21 64,-2 21 128,-1-20 32,1 1-96,20-21-96,0 19 224,0-19-95,20 20 31,1 0-160,-1-20 64,19 0-64,-19 19 64,20-19-64,-21 0-64,1 0-352,-20 0-353,20 0-640,-20 0-930,-20-19-5444</inkml:trace>
  <inkml:trace contextRef="#ctx0" brushRef="#br0" timeOffset="34795.99">8654 6239 11274,'0'-20'481,"20"20"223,0-19 962,19 19-481,22-21-512,-23 21-289,3-19-384,-3 19-160,3 0-417,-21 0-512,0 0-1153,-1-20-2979</inkml:trace>
  <inkml:trace contextRef="#ctx0" brushRef="#br0" timeOffset="35151.01">9031 5643 9160,'0'-20'481,"0"20"-257,0 0 1505,0 0-672,-20 0-704,20 20 319,0 0-63,0 20-129,0-20 97,0 19-289,0 2-160,0-22-64,20 20-64,0-18-160,0-1-160,0-20-160,-20 19-706,19-19-1312,1 0-5477</inkml:trace>
  <inkml:trace contextRef="#ctx0" brushRef="#br0" timeOffset="35438.01">9150 5684 9833,'40'-21'737,"-21"21"1216,1 0-447,0-20-898,0 20-447,-20 20-97,0-20-161,0 21-95,0-2 128,-20 1 32,0 19 0,0-18 64,20-21 160,-19 20 97,19-20-97,19 19 0,1-19-64,0 0 32,0 20-128,1-20-288,17 0-641,-17 0-800,-21 0-2435</inkml:trace>
  <inkml:trace contextRef="#ctx0" brushRef="#br0" timeOffset="35669.04">9369 5603 12651,'20'0'993,"-20"0"-1249,0 0 833,18 0 223,3 0-319,-21 20 95,20 0-287,0 0-129,-20 1-32,20 18-32,-20-20-64,0 22-128,0-21-352,0-1-353,-20 1-705,0-1-3939</inkml:trace>
  <inkml:trace contextRef="#ctx0" brushRef="#br0" timeOffset="35979.05">9328 6200 16495,'0'19'256,"0"1"-128,0 1 1218,0-2-513,0 1-545,0 0-256,21 20-96,-21-20-577,0-1-1088,0 1-1282,0 0-5253</inkml:trace>
  <inkml:trace contextRef="#ctx0" brushRef="#br0" timeOffset="37718.15">8753 9359 9929,'-20'0'1762,"0"0"-1250,20 0 1186,-19 0 544,19 0-833,0 20-928,19-20-289,1 0 224,0 0 33,21 0-385,17 0 32,-17 19-224,-23-19 96,23 20-193,-41 1 129,20-2 0,-20 21 128,-20 0 64,0 0 0,-1-1-128,3 1 128,-2 0-96,20-20 65,0-20-33,0 20 0,0-20 0,20 0 128,-2 0-384,3 0-193,-1 0-672,0 0-480,0-20-385,-20 20-1441,0 0-5670</inkml:trace>
  <inkml:trace contextRef="#ctx0" brushRef="#br0" timeOffset="37869.15">8674 9677 13388,'-20'0'2146,"40"0"-2114,0-20 609,-1 20 1024,21-19-1216,1-2-481,-3 2-160,3 19-833,-3 0-1185,-17-20-1602</inkml:trace>
  <inkml:trace contextRef="#ctx0" brushRef="#br0" timeOffset="38259.18">9130 9061 9384,'0'-20'1346,"0"20"-1186,0-20 1377,-20 20 481,20 0-833,0 0-736,0 20-65,0 0 161,-19 0 159,19 20-127,0-1-513,0-19-32,19 20 32,-19 0-96,20-21-160,0 1-577,0 0-576,0-20-545,-1 0-1665</inkml:trace>
  <inkml:trace contextRef="#ctx0" brushRef="#br0" timeOffset="39074.22">9308 9081 11434,'20'0'1858,"-20"0"-1794,0 0 1121,0 0 0,21 0-928,-1 0-129,0 19-128,-2-19-128,-18 21-161,21-21 33,-21 19 64,0 1 96,-21 0 96,21 0 64,-18 0 128,-2 0-32,20-20 0,0 20 1,0-20-65,0 0-128,0 0-97,20 0-543,-2 0-962,3 0-2177</inkml:trace>
  <inkml:trace contextRef="#ctx0" brushRef="#br0" timeOffset="39319.24">9448 9021 13292,'20'0'0,"0"20"96,0-20 993,-20 20-96,19 0-576,1-1-225,-20 2 0,0-2-64,0 21-32,0-20 0,0 0-192,0 0-352,-20 19-385,20-39-576,-19 20-1154,19 0-5380</inkml:trace>
  <inkml:trace contextRef="#ctx0" brushRef="#br0" timeOffset="39759.26">9269 9638 13965,'0'0'2242,"0"-21"-2242,0 21 961,21 0 640,-3 0-1088,23 0-385,-21 0-96,0 0-96,-2 21 32,3-2-96,-1 1-225,-20 0 129,-20 0 64,20 0 128,-21-20 256,3 20-96,-2-1 193,20-19 31,-20 20-32,20-20-64,0 20-159,20-20 95,0 0-64,-2 20-64,23-20-192,-1 0-160,-20 0-321,-1 0-864,1 0-1795,-20 0-5828</inkml:trace>
  <inkml:trace contextRef="#ctx0" brushRef="#br0" timeOffset="47058.68">9766 6100 384,'0'0'2114,"-21"0"-352,21 0 223,0 0 226,-20 0-258,20 0-319,0 0-97,-18 0-159,18 0 159,-20 0 33,20 0-289,0 0-320,0 0-289,0 0-319,0 0-225,20 0 128,-2 0-64,23 0-32,-21 0-192,19 0 64,1 20-32,0-20 32,19 0-32,-19 20-64,-1-20-96,1 0 128,-1 0-224,-19 0 64,0 0 64,1 0-257,-21 0-319,0 0-385,0 0-641,0 0-1249,-21-20-2082</inkml:trace>
  <inkml:trace contextRef="#ctx0" brushRef="#br0" timeOffset="47462.71">10063 6021 11947,'-20'0'672,"0"0"578,20 0 703,0 0-671,0 0-289,0 0-641,20 0-64,0 0 33,0 0-129,19 0-64,-19 19-96,21-19 32,-3 20-32,-17 0-64,19-20 96,-20 20-128,-1 0 96,21-20-96,-40 20-128,20-20 224,-20 20-64,0-20 192,0 19-32,-20-19 64,0 21 64,0-2-63,1 1-1,-1-20-32,0 21-128,0-2 64,-1-19-96,3 0-256,18 20-257,-20-20-512,20 0-928,0 0-1443,0 20-7270</inkml:trace>
  <inkml:trace contextRef="#ctx0" brushRef="#br0" timeOffset="48421.75">10936 6060 10249,'0'-20'2563,"-19"20"-1763,-1-19 1026,0 19-385,0 0-384,0 0-160,-19-20-416,19 20-321,-20 20 32,1-20-128,19 19-96,0 1 0,-1 0-96,21 0 128,0 20-64,0-20 32,41 20-32,-21-21 32,19 22 32,1-41-128,0 19 64,-1-19 64,-19 0 0,0 0 64,0-19 0,-1 19 0,1-21-32,-20-18 128,0 18-64,0-18 0,-20 19 64,20 0 129,-19 0 95,19 0 96,-20 20-191,20 0-33,0 0-352,0 20 32,0 0 128,20 0-64,-20 0 0,39 19 32,-19-18-32,21-2-96,-23 1-192,23 1-385,-21-2-448,0-19-1025,-1 0-1281,-19 20-8265</inkml:trace>
  <inkml:trace contextRef="#ctx0" brushRef="#br0" timeOffset="51804.96">11076 5544 9064,'0'-20'1057,"-21"20"929,21 0-288,0-20-385,-20 20-64,20 0-320,0 0-385,0 20-383,-18-20-65,18 20 32,0 20-64,0-21 0,0 21-64,0-20 0,0 20 0,0-20-32,18 19-96,2-18-513,1-1-416,-21-20-512,20 19-994,0-19-5733</inkml:trace>
  <inkml:trace contextRef="#ctx0" brushRef="#br0" timeOffset="52144.98">11175 5623 10537,'0'0'3908,"0"0"-4068,20 0 737,-20 0-97,20 0-352,0 0 192,-1 0-288,-19 0-128,20 20-128,-20 0 64,0 1 160,0-2 96,-20 1 96,20-20 65,-19 19 159,19 1 0,0-20-256,0 21-160,0-21 193,19 0 95,1 0-96,0 0-224,21 0-448,-23 0-802,2 0-671,0 0-3044</inkml:trace>
  <inkml:trace contextRef="#ctx0" brushRef="#br0" timeOffset="52483">11353 5524 13484,'0'0'1281,"0"0"-992,0 0 640,0 0-577,20 0 321,0 20-193,1 0-416,17-20-32,-17 20 32,-21 19-32,20-19 32,-20 0-96,20 1 32,-20-2-160,-20 1-128,20-1-161,-20 1-479,-1 1-1315,3-1-3298</inkml:trace>
  <inkml:trace contextRef="#ctx0" brushRef="#br0" timeOffset="54221.1">11335 6179 15022,'0'0'512,"0"0"1410,0-19 192,0 19-1153,0 0-352,0 19-257,0-19-96,18 21-192,-18-2 64,0 1-128,20 1-96,-20 18-384,0-19-609,0-1-1153,0-19-2211</inkml:trace>
  <inkml:trace contextRef="#ctx0" brushRef="#br0" timeOffset="54972.14">9845 9517 11498,'-20'21'673,"20"-21"929,0 0 1088,0 0-832,0 0-577,0 0-576,20 0-257,0 0-63,0 0-289,19 0-32,-19 0 0,20 0-192,19 0-161,-19 0-351,-1 0-225,-19 0-705,21 0-415,-21-21-1186,-20 21-5446</inkml:trace>
  <inkml:trace contextRef="#ctx0" brushRef="#br0" timeOffset="55224.15">10083 9418 12491,'0'0'1698,"0"0"-1538,21 0 1313,-3 0-319,22 21-386,-19-21-223,17 19-353,3 1-96,-21-20 0,0 20-96,-1-1 64,-19 2-32,0-1 64,0 0-64,0 0 129,-19-1 31,-21 2 0,20-21 0,-1 19-192,3-19 64,-2 20-416,20-20-929,0 0-1378,0 0-4227</inkml:trace>
  <inkml:trace contextRef="#ctx0" brushRef="#br0" timeOffset="56126.21">10818 9439 10698,'0'-21'2594,"0"1"-1793,-20 20 1217,0 0-609,0 0-896,0 0-385,1 0-192,-21 20 0,20 1 64,-1 18-32,3-19 32,18 20-65,0-20 65,0 20-224,18-21 32,23-19 0,-21 0 32,19 0 128,1 0 128,-20-19 128,0-1-64,-1 0 64,1 0 97,-20-1-161,0 2 0,-20-1 0,20 0-128,-19 20-32,19 0 32,-20 0-96,20 0 64,0 20 256,20 0-31,-1-1-33,1 2 32,0-1-128,0 0-96,19-20-64,1 20-96,-19-20-385,-1 0-576,18 0-897,-38-20-1857</inkml:trace>
  <inkml:trace contextRef="#ctx0" brushRef="#br0" timeOffset="56392.21">10997 9041 14381,'0'0'865,"0"-20"-705,-21 20 961,21 0-192,0 20-481,-20 0-63,20 0-65,0-1-224,0 21-64,0 0 0,20-20-352,1 0 288,-1 0-481,-2 0 1,2-20-129,1 0-352,-21 0-1281,20 0-5701</inkml:trace>
  <inkml:trace contextRef="#ctx0" brushRef="#br0" timeOffset="56905.25">11116 9061 4452,'0'0'2338,"0"0"352,0 0-95,19 0-1058,-19 0-512,20 0-224,-20 0-384,20 0-353,0 0-32,0 0 0,0 20-32,-20-20 128,0 19 64,0 2 192,0-2-95,-20-19-65,20 20 32,-20 0 32,20-20 33,-20 0-129,20 20-128,0-20-96,20 0 64,0 20-224,-20-20-385,20 0-384,-1 0-929,1 0-1441,-20 0-6118</inkml:trace>
  <inkml:trace contextRef="#ctx0" brushRef="#br0" timeOffset="57200.27">11274 9021 10345,'0'-20'1185,"0"20"-1121,20 0 1602,-20 20-257,20 0-416,-20-20-352,21 40-225,-21-21-127,18 2-129,-18-2-64,20 1-32,-20 20-192,0-20-705,0 0-640,0 0-129,-20-1-1217,20 1-3971</inkml:trace>
  <inkml:trace contextRef="#ctx0" brushRef="#br0" timeOffset="57655.28">11195 9558 11723,'0'0'3747,"0"0"-3715,0 0 1217,20 0-128,0 0-800,-1 0 63,21 0-256,-20 0-96,1 0-288,-3 20-289,2 0-127,-20-1-193,0 2 321,0-2 415,-20-19 193,2 20 129,-3 0 255,-19 0 353,20 0 160,20-20-289,0 0-287,0 0-129,0 0 32,40 0-128,-20 0-160,19 0-224,-19 0-416,0 0-610,1 20-1056,-1-20-2979</inkml:trace>
  <inkml:trace contextRef="#ctx0" brushRef="#br0" timeOffset="60497.46">15066 5822 14189,'-40'0'1666,"40"0"-1538,0 0 865,0 0-705,20 0-64,0 0 449,19 20-417,21-20-128,-1 0-96,-18 19-32,-21-19-96,19 21-64,-39-1-64,0-1-33,0 1 129,-19 0 320,-1 0-160,0 20 257,-21-21-97,21 1-32,20 0-128,0 0 64,20 0 64,0-20 1,1 20-129,19-20-321,-21 0-319,21 0-577,-20 0-1378,0 0-3491</inkml:trace>
  <inkml:trace contextRef="#ctx0" brushRef="#br0" timeOffset="60655.46">15125 6060 12139,'40'20'3331,"-19"-20"-3267,17-20 929,3 20-416,-1 0-481,-1-20-128,1 20-385,-20 0-1601,-1 0-2562</inkml:trace>
  <inkml:trace contextRef="#ctx0" brushRef="#br0" timeOffset="61189.49">15542 5584 6534,'0'0'3427,"-20"0"-1986,20 0 865,0 0-832,-19-20-257,19 20-320,-20 20-577,20-20-192,-20 19 161,20 21 31,0-20-96,0 20-160,0-1 64,20-19-128,0 1-64,-1-1-320,1-1-417,0-19-128,0 0-897,1 0-2145</inkml:trace>
  <inkml:trace contextRef="#ctx0" brushRef="#br0" timeOffset="62335.56">15702 5564 7591,'-20'0'4388,"20"0"-3459,0 0 1473,0 0-929,0 0-512,0 0-416,0 0-353,20 0-320,-20 0 160,18 0-64,3 0 0,-1 0 32,-20 20-128,0-20 128,0 19 32,0-19-32,0 0 96,0 20 64,0-20-96,-20 20-32,20-20-128,0 20-32,0-20 96,20 21-64,-20-2-160,20-19 159,0 20-63,-20-1 32,19 1 160,-19 1-32,0-1 192,-19-20 161,-1 19-193,0 1 0,0-20 0,-1 0-288,3 0-192,18 0-417,-20 0-1089,20 0-1281,-20 0-7270</inkml:trace>
  <inkml:trace contextRef="#ctx0" brushRef="#br0" timeOffset="62617.58">15860 5464 11851,'20'20'-224,"-20"-20"1216,20 20 97,-1 0-448,1 0-128,0 20-353,0-21-128,-20 1 32,21 20-64,-21-19 0,0-2-32,0 20 0,-21-19 160,21-20-64,-20 21-320,0-1-1442,0-1-4228</inkml:trace>
  <inkml:trace contextRef="#ctx0" brushRef="#br0" timeOffset="62899.59">15781 6140 13324,'0'20'2979,"0"-1"-3075,0-19 768,0 21 930,0 18-1025,0-18-385,0-2-192,20 1-1185,-20 0-2018,0-1-11658</inkml:trace>
  <inkml:trace contextRef="#ctx0" brushRef="#br0" timeOffset="63657.64">16317 5941 15054,'-40'0'544,"40"0"962,-20 0 31,20 0-672,0 0-481,20 0-159,0 0-65,0 0 64,19 0-256,-19 0 128,39 0-160,-19 0-192,1 0-161,-23 0-191,23 0-321,-21 0-384,0 0-898,-20 0-671,0 0-5638</inkml:trace>
  <inkml:trace contextRef="#ctx0" brushRef="#br0" timeOffset="63945.65">16455 5803 14285,'0'0'-160,"20"19"576,-20-19 1154,21 0-705,17 20 192,-17-20-609,19 19-192,19 2-320,-19-1 160,-1-1-32,1 1-96,-20-20-416,0 20-449,-1 0 224,-38 0 545,19-20 160,-40 20 32,20-1 353,-19-19 223,19 20-159,0-20-353,0 20-32,0-20-608,20 20-1090,0-20-1473,0 0-7239</inkml:trace>
  <inkml:trace contextRef="#ctx0" brushRef="#br0" timeOffset="65848.75">17310 5902 13004,'0'-20'384,"0"-1"1378,-21 21-321,21-19-704,-20 19-129,-19 0-319,19 0-321,-20 0 0,1 19 0,-1 22 32,0-22 64,21 21-192,19 0 96,0-20-65,0 19 65,39-19 0,1 0 0,-1 0-96,1 0 160,0-20-96,-1 0 128,2-20-128,-21 20 224,-2-20-128,2 0 32,-20-20 33,0 21 95,-20-1-96,20 0 32,-18 0 128,18 0 193,-20 20-1,20 0-64,0 0-223,0 0-161,0 20 224,20 0-32,-20 20-224,38-21 64,-17 1-64,19 0-128,-21 0-385,21 0-320,-20 0-480,0-20-1025,-1 20-1858</inkml:trace>
  <inkml:trace contextRef="#ctx0" brushRef="#br0" timeOffset="67443.85">17607 5484 10249,'0'-20'3620,"-20"20"-3204,20 0 1121,-20 0-608,0 20-320,1-20-225,19 40 33,0-20-289,-20 20 64,20-1-96,20 1-32,-20-19-64,19 18-416,1-20-417,0 1-352,0 1-673,19-1-1697</inkml:trace>
  <inkml:trace contextRef="#ctx0" brushRef="#br0" timeOffset="67810.87">17666 5544 14765,'0'-20'1218,"20"20"-1218,0-20 961,1 20-801,-3 0-128,2 0-64,1 0-32,-21 20-289,20-20-127,-20 20 95,0 0 289,0-20 160,-20 20-32,-1-1 193,21-19-65,-20 20-128,20 0-96,20-20 0,-20 20-128,21 1-97,-1-21-159,0 19 288,0 1 128,-20-20 96,0 19 192,0 1 128,0 1 225,-20-21 64,0 20-33,-21-20-287,21 0-321,2 0-161,-3 0-511,1 0-641,0 0-1154,20 0-4163</inkml:trace>
  <inkml:trace contextRef="#ctx0" brushRef="#br0" timeOffset="68049.89">17865 5504 12363,'20'0'1185,"0"-20"65,-20 20 543,20 20-1088,-20 0-65,20 0-127,-1 0-193,-19 19-224,20-19 97,-20 20-193,0-19 64,0 18-609,0-20-96,-20 1-159,1 1-674,19-1-1344,-20-20-6087</inkml:trace>
  <inkml:trace contextRef="#ctx0" brushRef="#br0" timeOffset="68402.9">17786 6060 14413,'0'20'224,"0"-20"865,0 20 833,0 0-1057,0 0 96,0 0-385,0 20-447,0-21-129,20 1-257,-20 20-896,0-20-929,20-20-1313,-20 20-5317</inkml:trace>
  <inkml:trace contextRef="#ctx0" brushRef="#br0" timeOffset="69238.95">15066 9220 13869,'-40'0'1249,"20"0"-897,20 0 929,0 0-512,0 0-417,20 0 1,0 0-193,20 0-64,19 0 0,-18 0-128,-23 20 0,2-20-64,0 20 32,-20-1 32,-20 1 128,20 0 0,-20 20 160,2-20 97,18-1-33,-21 1-96,21 1-192,21-2-96,-3 1 96,2 0-160,0-20-160,21 0-161,-21 0-416,-1 0-1088,-19 0-1186,0 0-6278</inkml:trace>
  <inkml:trace contextRef="#ctx0" brushRef="#br0" timeOffset="69390.95">15006 9418 14830,'0'0'2146,"20"0"-1986,20 0 1089,19 0-224,2-20-609,-23 20-352,23-19 32,-22 19-992,1-20-994,0 20-1602,-40-20-7814</inkml:trace>
  <inkml:trace contextRef="#ctx0" brushRef="#br0" timeOffset="69608.98">15483 8962 15822,'-20'0'769,"0"0"-128,20 19 1024,-20 1-704,20 0-929,0 0 417,0 20-513,0-21-64,20 21-577,0-20-704,0 0-577,0-20-865,-1 0-4292</inkml:trace>
  <inkml:trace contextRef="#ctx0" brushRef="#br0" timeOffset="69939">15522 8962 12684,'0'0'1441,"0"0"-1601,20 0 1057,-20 0-161,40 0-287,-19 0-193,-3 0-160,2 19-128,1-19-32,-21 20-64,0-20 0,0 20-32,0-20 63,0 20 97,0 0-64,0-20-32,20 20-192,0-20-64,-20 19 160,18-19 192,-18 0 64,0 0 512,0 21 609,-18-21-416,-2 0-32,0 0-289,-1 19-352,1-19-96,2 0-192,-3 0-449,21 20-512,0-20-897,0 0-960,0 0-2884</inkml:trace>
  <inkml:trace contextRef="#ctx0" brushRef="#br0" timeOffset="70169">15741 8922 13196,'20'-20'416,"0"20"737,-20 0 1154,20 0-1410,-20 0-193,19 20-287,-19-1-257,20 21 32,-20 0-96,0-20 0,0 20-224,0 0-513,-20-21-288,20 21-512,-19-20-545,-1 0-1057,0 0-6277</inkml:trace>
  <inkml:trace contextRef="#ctx0" brushRef="#br0" timeOffset="70516.03">15603 9458 11434,'-21'20'5670,"21"-20"-6087,21 0 609,-3 0 609,2 0-641,21 20 97,-21-20-418,-2 19-351,3 2 192,-21-1 256,0 0 64,-21 0 128,3-1 192,-2 2 321,0-2 191,-1 1-63,21 0-320,0-20-193,0 0 0,21 20-384,19-20-833,-1-20-1089,-19 20-1729</inkml:trace>
  <inkml:trace contextRef="#ctx0" brushRef="#br0" timeOffset="70710.03">15979 9439 16207,'0'0'672,"21"0"-800,-3 0 1826,22 0-865,1 0-417,-3-21-352,23 21-224,-22 0-961,1-20-1313,0 20-2371</inkml:trace>
  <inkml:trace contextRef="#ctx0" brushRef="#br0" timeOffset="70941.05">16237 9279 4452,'20'0'7495,"0"0"-7239,0 0 1506,19 20-129,1 0-480,1-20-224,-3 20-576,-18 0-321,-20 0 192,0-1 224,0 1-95,-20-20-65,-18 21 32,-3-2 161,1 1-97,21 0-288,-1-20 0,0 19-608,0-19-994,20 0-2433,20 0-10858</inkml:trace>
  <inkml:trace contextRef="#ctx0" brushRef="#br0" timeOffset="71497.08">17051 9319 8423,'-39'0'5253,"-1"0"-4452,1 0 544,-1 20-63,-1 0-706,2 0-320,-1 19-191,20-18-1,20 18-128,20-19-33,0-1-127,19 2 64,1-21 96,1 0-32,18 0 32,-19-21 128,-1 2-64,-19-1 64,0 0 0,-20 1 64,0-2 128,-20 1 161,0 1-129,20 19 193,-19 0-97,19 0-96,0 0-288,0 19 64,19 22 32,1-22-64,20 1-128,-1 0-288,-19-20-97,20 19-511,-20-19-258,-1 0-1088,1 0-2563</inkml:trace>
  <inkml:trace contextRef="#ctx0" brushRef="#br0" timeOffset="71706.1">17289 9001 16591,'0'20'1281,"-20"-20"-1345,20 20 833,-20 20 256,20-21-641,0 21-287,0 0-65,20-20-353,0 20-832,1-1-833,-1-19-961,-2-20-4259</inkml:trace>
  <inkml:trace contextRef="#ctx0" brushRef="#br0" timeOffset="72059.12">17429 8981 15118,'19'0'993,"-19"-19"-1314,40 19 834,-20 0-33,0 0-191,-1 19-257,1-19 0,0 20-160,-20-20-129,0 20 1,0 0 96,-20 0-32,20 0 32,-20-1 96,20 2 32,0-21 0,0 19 96,20-19 64,-20 0 64,20 0 96,0 20 97,-20-20 63,0 0-96,0 0 65,0 20 95,-20-20-576,0 20-32,-19 0-96,39 0-289,-20-20-512,20 0-576,0 0-641,0 0-1121,0 0-4100</inkml:trace>
  <inkml:trace contextRef="#ctx0" brushRef="#br0" timeOffset="72276.13">17686 9001 16335,'41'0'961,"-23"0"608,2 0 129,1 20-1154,-1 0-351,-20 0-1,0 19-96,0-18-192,-20 18-32,-1 1-417,21 0-672,-20-1-1506,2-19-2305</inkml:trace>
  <inkml:trace contextRef="#ctx0" brushRef="#br0" timeOffset="72507.14">17587 9558 12299,'20'20'2178,"-20"0"-1345,0-1 1697,0 2-640,0-2-1153,0 1-673,0 20-64,0-20-737,20-20-1088,-20 20-1379,0-20-11273</inkml:trace>
  <inkml:trace contextRef="#ctx0" brushRef="#br0" timeOffset="73466.2">20624 5783 9577,'0'-21'4804,"0"21"-4227,0 0 384,20 0 384,21 0-512,-3 0 96,3 0-385,-3 0-416,-17 0-192,-1 21 64,-20-1-64,0 19 320,-20 1-160,-1-1 65,-17 1-161,-3 0 96,21-1-96,20-19-64,-18 20-1,36-20-95,2 0-160,1-20-449,19 0-768,-1 0-1890,-19 0-9450</inkml:trace>
  <inkml:trace contextRef="#ctx0" brushRef="#br0" timeOffset="73617.2">20565 6040 15342,'0'0'448,"20"0"-512,19-19 865,22 19-352,-2-20-321,-19 20-128,19-20-737,-19 20-2050,-1-20-2786</inkml:trace>
  <inkml:trace contextRef="#ctx0" brushRef="#br0" timeOffset="73899.22">21082 5504 10537,'0'-20'385,"0"20"1665,0 0-32,0 0-1186,0 0-543,-21 20-1,1 0-64,20 20-96,0-20 0,0 19 1,0 1-65,20-19-64,-20-2-96,21 1-449,-1-1-288,-20 1-608,18-20-1922</inkml:trace>
  <inkml:trace contextRef="#ctx0" brushRef="#br0" timeOffset="74129.23">21240 5524 14349,'0'20'1185,"0"-20"-1505,-20 20 1313,20-20-224,0 20-385,0-1-96,0 1 0,20 0-255,0-20 127,0 20-320,0-20-257,-1 0-640,1 0-865,0 0-1024,-20 0-4518</inkml:trace>
  <inkml:trace contextRef="#ctx0" brushRef="#br0" timeOffset="74281.23">21339 5504 12940,'0'20'1185,"0"0"-929,0 20 865,-20-21-448,20 21-449,20 1-128,-20-22-384,20 20-1218,-20-19-1793</inkml:trace>
  <inkml:trace contextRef="#ctx0" brushRef="#br0" timeOffset="74663.27">21458 5484 2146,'0'20'10954,"20"-20"-11691,-20 20 1346,21-20 736,-3 20-192,2 0-480,-20 0-385,20 19-160,-20 1-192,21 20-320,-21-21-385,0 2-865,-21-22-1793,1 20-4901</inkml:trace>
  <inkml:trace contextRef="#ctx0" brushRef="#br0" timeOffset="74874.28">21260 6120 16912,'20'20'32,"0"0"1281,-20-1-288,0 2-513,0 18-480,0-18-320,0-2-1314,0 21-2081</inkml:trace>
  <inkml:trace contextRef="#ctx0" brushRef="#br0" timeOffset="75370.31">21716 6001 11691,'0'0'1377,"0"0"673,0 0 192,0 0-961,0 0-192,20 0 128,20 0-608,-1 0-321,1 0-128,21 0-128,-2 0-32,-19 0-224,19 0-256,-19 0-481,-21 0-320,1 0-930,0 0-960,-20 0-2626</inkml:trace>
  <inkml:trace contextRef="#ctx0" brushRef="#br0" timeOffset="75615.32">22054 5882 11659,'40'0'1121,"-1"20"-193,-19-20 866,20 19-801,-1-19-480,1 20-225,-20 0-224,19-20-64,-39 20-32,20 0 64,-40 19 64,1-19 0,-1 0 192,-40 0 129,41 0 191,-21 0-127,20-20-225,0 0-672,20 20-2307,0-20-5252</inkml:trace>
  <inkml:trace contextRef="#ctx0" brushRef="#br0" timeOffset="76250.36">22748 5921 14189,'-18'-19'352,"-3"19"609,-19 0-96,0 0-609,21 0 0,-21 19 225,20 21-225,0 0-192,1-20 0,19 19-96,19 1-96,1 0-320,0-20-1,20-20 289,-1 0-32,21 0-96,-39 0-33,17-20 225,-18-20 224,1 20 97,-21-20 191,0 21-96,-21-21-160,21 20 225,-20 0 352,0 20-65,20 0-287,0 0-257,0 20 352,0 0-31,20 20-97,21-1-128,-3-19-128,3 20-384,-1-20-225,-1 0-928,1-1-673,-20-19-1890</inkml:trace>
  <inkml:trace contextRef="#ctx0" brushRef="#br0" timeOffset="76632.38">23046 5464 96,'0'0'11563,"0"0"-11115,0 0 1346,0 0-385,-19 20-384,19 0-64,0 0-321,-20 20-287,20-20-289,-20 19 0,20 1-64,0-19 64,0 18-320,20-20-257,-20 22-127,20-41-225,19 20-288,-19-20-1282,-20 0-6853</inkml:trace>
  <inkml:trace contextRef="#ctx0" brushRef="#br0" timeOffset="77044.39">23165 5544 11787,'0'0'608,"0"0"2019,0 0-545,0 0-1730,-20 0-320,20 20 32,-19 0 32,19-1-64,0 1 128,0 20-64,0-19 1,19-21 63,1 19-32,20-19 0,-19 20-64,-3-20 0,23-20-192,-41 20-256,20 0-769,-20-19-2051,0 19-8230</inkml:trace>
  <inkml:trace contextRef="#ctx0" brushRef="#br0" timeOffset="77224.4">23185 5603 12523,'20'0'1442,"-20"20"-1314,0-20 1569,0 20-95,21 0-801,-21 20-481,18-20-192,-18-1-352,0 22-641,20-21-640,-20-1-1410,0-19-8872</inkml:trace>
  <inkml:trace contextRef="#ctx0" brushRef="#br0" timeOffset="77448.42">23285 5524 12812,'20'0'192,"0"20"1281,-20-20 289,18 20-481,3 0-448,-21-1-449,20 21-256,0 1 65,0-2-354,-20 0-127,0 2-352,0-2-802,0-20-1056,-20 22-2275</inkml:trace>
  <inkml:trace contextRef="#ctx0" brushRef="#br0" timeOffset="77743.43">23244 6140 1057,'0'20'20435,"20"-20"-20787,-20 0 1184,0 19 161,21 2-801,-21-2-224,0 1-128,0 1-1345,0 18-2851,0-19-11980</inkml:trace>
  <inkml:trace contextRef="#ctx0" brushRef="#br1" timeOffset="110487.31">12347 3655 2178,'19'0'2850,"-19"-19"-447,0 19-97,0 0-1313,0 0 32,0 0 224,0 0-192,0 0-320,0 0-33,0 0-95,0 0-1,0 0-127,0 0-225,0 0 0,0 0 65,0 0 31,0 0-96,0 0-64,0 0 33,20 0 31,-20 19-96,0-19 64,0 0-32,20 21 65,-20-21-1,0 20 0,20-20-128,-20 19 64,0-19-128,20 20-64,-20-20 32,0 0-64,19 20 32,-19-20 97,0 0-97,0 0 0,0 0 96,0 20-128,20-20 128,-20 0-64,0 0 64,0 0-64,0 0 0,0 20 64,0-20-96,20 0 0,-20 0 0,0 20 64,20-20-96,-20 20 64,0-1-32,20-19 32,-20 21-32,19-2 64,-19-19 0,0 20-32,20 0 0,-20 0 0,0 0 32,20 0-64,-20-20 32,20 19-32,-20 1 0,21 1 128,-21-2-192,18 1 128,2 0 1,0-1-33,-20 2 32,21-2-32,-1 1-32,-20 0 32,18 0 0,3 0 0,-1 0-32,-20-1 64,20 2-32,0-21 64,-20 19-96,20 2 64,-1-2 0,1 1-32,-20 0-64,20 0 128,0 0-96,-20 0 32,20-1-32,-20 1 0,19 0 0,-19 0 128,20 0 32,-20 0-63,20-1-162,-20 2 33,0-21 32,20 19-32,-20 1 96,21-20-32,-21 20-32,0-1 0,18-19 33,-18 21 31,20-1-96,-20-20 32,21 19 32,-21 2-32,0-21 32,20 19-32,-20-19 0,20 21 0,-20-21-64,0 20 128,18-20-32,-18 19-321,0-19 514,21 20-193,-21 0-96,0-20 128,20 20-64,-20 0 224,0-20-769,20 20 994,-20-1-609,20-19 128,-20 20 64,19 0-129,-19-20 130,0 20 95,20 0-64,-20 0-192,0-20 128,20 20-64,-20-1 64,20 2 32,-20-2 0,0-19 64,20 20-160,-20 1 32,19-2 0,-19-19 96,0 20-64,20 0 64,-20-1-128,20 2 160,-20-1-96,20-1 0,-20 1-32,21-1-32,-21 2 96,18-1 0,-18 0 96,20-1-192,-20 1 96,20 0-32,-20 0 64,0 0-32,21 20 32,-21-21-128,20 1 128,-20 0-64,18 0 0,-18 20 64,20-20-64,1-1 0,-21 1 96,20 21-64,-20-22 128,20 1-160,0-1-96,-1 2 160,-19-1-64,20-1 32,0 1-32,0 0 0,0 0 0,-20 0 32,19 0 0,-19-20 0,20 19 32,0 1-64,-20 0 96,0 0 1,20 0-1,-20 0-64,21 0 128,-21-20-64,18 19 0,2 2-64,-20-2 32,20 1 64,-20 1-96,21-2-64,-1 1 96,-20-20-160,18 20 256,-18-1-224,21-19 128,-21 21-64,0-21 0,20 20-32,-20-20 32,0 19-64,0-19-224,20 0-257,-20 0-255,0 20-257,0-20-609,0 0-960,-20-20-2595</inkml:trace>
  <inkml:trace contextRef="#ctx0" brushRef="#br1" timeOffset="110949.34">13756 6319 7975,'-20'0'6214,"20"0"-5285,-20-20 1313,20 20-833,0 0-448,0 0-384,0 0-289,0 0 160,20 0-159,0 0 223,0 20 97,-1-1-257,1 22-96,20-22-63,-19 21-65,17 0 0,-18-1 32,21 1-224,-23-20 224,3 21-96,-1-22 32,0 0 192,0 2-31,-1-2-33,-19-19 64,20 0 0,0 0 193,-20-19-97,20-2-160,0 2 33,-1-21-161,-19 0-96,20 0 0,-20 1-96,0-1-161,20 20-127,-20 0-160,0 1-289,0 19-705,0 0-1601,0 0-2946</inkml:trace>
  <inkml:trace contextRef="#ctx0" brushRef="#br1" timeOffset="113942.51">16475 5226 1089,'21'0'5957,"-21"-19"-5797,20 19 1762,-20 0 192,0 0-192,0-21 96,0 21-609,-20 0-448,20 0-320,-21 0-161,21 0-224,-20 0-95,0 0-97,2 0 0,-23 0 96,21 0 96,-19 0-160,-1 0 64,-19 0 33,19 0 63,-19 0-64,-2 0 32,3 0-192,-3 0 0,2 21 32,-20-21 64,19 0-64,-19 0 33,20 19 31,-22-19 96,2 0-160,20 20 160,-20-20 0,18 0 1,3 0 31,-3 20-160,2-20 0,-1 0-32,21 19-32,-21 2-32,21-21 0,-2 20-32,3-1 32,-3 20 0,-18-18 0,19-1 32,0 19-32,1-19 96,-1 20 0,1-20-32,-1 20 32,-1-21-32,3 21-31,-3-20-33,21 20 0,-19-1 0,19 2 64,0-21-32,0 19-32,0-20-32,1 22 32,19-22 32,-20 21-32,0 0 0,20-1 64,-20 1-32,0 0 32,20 0-128,-19-21 64,19 21 96,-20-20-96,20 20 64,0-20 96,0 19-160,0 2 64,-20-2-64,20-19 96,0 20-64,0-1 0,20 1-32,-20 0 96,20 0-64,-20-21 96,19 21-160,-19 0 32,20-20 0,-20 20 64,20-20-64,0 19 33,0-19-33,-20 0 0,19 20 96,1-20-96,0 19-64,0-19 64,0 0-32,-1 20 128,1-21-32,0 21-96,1-19 0,-1 18 96,-2-19 0,23 0 32,-21 19-64,20-19-64,-21 0 128,21 0-96,-20 0 160,19 0-256,-19-1 160,20 1 96,-20 0 0,-1 0 33,21 0-97,-19 0-32,17-1 32,-18 1 0,21 1-96,-2-2 96,1 2-192,-20-2 128,19-19-64,1 19 96,-20-19-32,19 21-64,1-1 32,-20-20 128,19 20-160,-19 0 0,21-20 160,-21 20-160,19-20 64,1 19-32,0-19 32,-21 0-32,21 20 32,-20-20-32,19 0-32,-19 0 64,20 0-32,-1 20 32,-19-20-64,21 0-224,-21 0 544,-2 0-288,23 20-96,-21-20 160,19 0-32,-19 20-32,20-20 0,-20 0 0,19 20 0,-19-20 0,21 0 32,-23 0-32,22 0 96,1 0-224,-21 0 128,19 0 0,1 0-64,-20 0 64,19 0 0,-19 0 64,0 0-128,19 19 64,-19-19-32,20 0 32,-19 0 0,17 0 0,3 0 0,-3 0-96,3 0 96,-1 0-96,-1 0 96,21 0-32,-21-19 0,21 19 32,-21-20-64,2 20 32,-1 0-64,19 0-97,-19-20 97,19 20 32,-19-20 64,-1 20 0,21 0-32,-21-20 32,2 20 64,-3-20-160,3 1 128,18-1-128,-19 20 128,0-20 32,19 0-128,-19 0 64,-1 20 0,1-21 64,-1 2-64,2 0 0,-1-2 0,-1 2 0,1-2-64,0 1-128,-21-19-160,21 19 128,0 0 191,-1 0 1,-19-19 32,0 19 129,19 0-193,-19 0 96,1 0-32,-1 0 32,18 1 0,-17-1 0,-1-20-96,0 20 64,0-20 0,-1 21 32,1-21-64,0 20 32,0 0 64,-20 0-32,20-20-64,-1 21 192,1-1-256,-20 0 128,20-20-64,0 20 64,1-19-32,-3-1-32,2 0 0,-20 0 32,20 21 0,1-21-64,-21 21 160,0-22 0,0 21 0,0 0-32,20 0-32,-20 1-32,0-21 96,0 20-192,0-20 64,20 21 64,-20-1 64,0-20-96,0 20 96,0 0-64,0 1-32,0-2 32,0 1 0,0 1 32,0-2 32,0 2-32,-20-1 1,20-20 31,-20 20-32,20 0 32,-21 0-96,21-19 32,-20 19-64,0 0 128,20 0-96,-18-19 64,-3 19-64,21-1 96,-20-18-96,0 20 224,0-1-256,1-21 0,-1 22 160,0-1-64,0 1-32,0-22-32,-19 21 32,19 0-64,0 1 32,-1-21 32,-17 20 0,18 0-64,-21 0 32,23 20 0,-23-20 0,21 1-32,-19-1 32,19 0-32,-20 20 64,1-21-64,-1 2 32,-19-1-64,19 20 32,-21-19 0,2 19 32,0-20 0,-1 20 32,1-21 0,19 21 32,-19-19-128,18 19 96,3-20 128,-3 0-224,21 20 32,-19-19 32,19 19-64,-20-21 0,1 21 96,-1-20-96,0 20 96,1-19-96,-1 19 64,-19 0 32,18-21 0,-18 21-64,-1-19 0,1 19-32,-1 0 128,1 0-96,0 0 64,-22-20-96,2 20 0,20 0 0,-20 0 96,-2 20-224,23-1-385,-3 2-480,2 18-865,19 1-1377,1 0-2626</inkml:trace>
  <inkml:trace contextRef="#ctx0" brushRef="#br1" timeOffset="116249.64">12327 3696 10794,'-20'-20'800,"20"20"514,0-21-353,-21 21-641,21 0-224,0-19 288,0 19-63,0 0-193,21 0-32,-21 0 96,0 0 224,0 0 65,0 19 95,20 2-191,-20-1-97,20-1-160,-1 21 32,1-20-64,20 20 1,-20-1-1,-1 1 32,21 0-64,-20 0 160,19-1 96,-19 2 1,20 18 63,-1-19-160,-19 19-96,21 1-64,-3-20-64,3 19-32,-1-19 64,-20 20-128,-1-21 96,1 1-32,0 0 0,0 0 32,0-21 0,-20 1 0,0 0 0,0-20 64,0 0-64,0 0 32,0 0 32,0-20-224,0 20-128,-20-39 64,0 18-32,0-18 127,-19-1-191,-1 0 192,20 1 160,-21-1-32,23-19-32,-2 19-64,-21 0 96,21-20 32,2 20-32,-23 0 32,21-19-32,0 19-32,1-19 32,-1 19 0,0 0 0,0 0 32,20 21 192,-20 19-32,20-20-96,0 20-31,0 0-322,0 0-63,20 20 256,-20-1 0,20 2 192,0 18-128,19 1 0,-19 0 128,20-1-32,-1 21 32,1-21-160,-19 21 64,17-20 32,3 19 32,-21-19-31,20 20-1,-21 0-96,21-21 32,-20 21 32,19-20 0,-19 0-64,0 19 64,0-19 0,1-1-64,-3 1 32,2-19 32,1 18-32,-1 1 0,0-20 96,-2 0-64,3 19-160,-1-19 128,0 0 96,-20 0-32,20 0-32,-1 0 160,1 0-96,-20-1-64,20 2 32,0-2-64,-20 1 0,20 1-64,-20-2 128,19 1-64,1 0 0,-20 20 96,20-20-96,-20-1 96,0 20-160,20-18 128,-20 19-32,21-21-32,-3 1 32,-18 0-96,20 20 128,0-20-96,-20 0 64,21-1 129,-21 1-225,20 0-1,-20 0 130,18 1-33,-18-2 0,20 1-32,1-1 0,-21 1 32,0 1-32,20 18 0,-20-19 32,20-1 96,0 2-192,-20-1 128,19-1-32,-19 1 32,20-20-128,-20 20 160,20 0-96,-20 0 96,20 19 0,-20-19 0,20 0 0,-20 0 64,19 0-288,-19 0 224,20 0 0,-20-1 1,20 2 63,-20 18-32,20-18 96,1-2-96,-3 1-64,-18 0-32,20-1 64,0 2-128,1-1 64,-21-20-32,20 19-32,-2 1 96,-18 0-64,21-20 64,-21 20-64,0 0 0,20 0 0,-20-20 32,0 19 0,0-19-64,20 0-32,-20 20-32,0-20-64,20 0-64,-20 0-64,19 0-225,-19 20-127,0-20-642,0 0-639,0-20-1250,0 20-8392</inkml:trace>
  <inkml:trace contextRef="#ctx0" brushRef="#br1" timeOffset="116878.68">13657 6179 7238,'-20'0'609,"20"0"-129,0 0 1602,0 0-1025,0 0-32,0 0 128,0 0-256,0 0 32,0 0 32,0 0 128,-20-19-224,20 19-385,0 0-63,0 0 127,0 0-352,0 0-127,0 19-1,20-19 160,0 21-128,-20-2 0,20 1 0,19 1 32,-19-2-64,0 1 289,0 0-321,19-1 96,-19 22 32,21-22 0,-3 21-64,3-20-128,-3 20 64,3-21-32,-21 1-64,19 0-32,-19 0 160,0-20 32,-20 20-192,0-20 160,20 0 64,-20 0 32,0 0 321,0 0-1,-20 0-223,20-20-97,0 0 32,-20 0-32,20 0 0,-20-19-128,20-1 32,-19 0 0,19 1-64,-20-1-32,20-19 64,-20 18 0,20 1-64,0 1 64,-20-1-224,20 20 32,0-20-320,0 40-385,-21-19-1121,21 19-1922,0 0-9481</inkml:trace>
  <inkml:trace contextRef="#ctx0" brushRef="#br1" timeOffset="118961.8">13279 3795 224,'0'-20'9609,"0"20"-8616,0-20 993,0 0-385,0 0-31,0 20-193,0-19-672,-19 19-321,-1 0-384,0 0-96,0 19 64,-1 1-64,-17 0 0,-3 20 32,21 0 32,-19 19-65,39 1 97,-20-1-64,20 1 161,20-20-97,1 19-97,17 1-63,3-20-224,18 0-65,-19-21 161,19 2 192,1-21 128,-1 0 32,0 0 0,-19-21-32,19 2 64,-39-21 0,21 20 1,-21-20-65,-20 0 32,20 0-64,-20-19 32,-20 19 192,0 1-96,-21 19 0,3-20 321,-3 20-225,21 0-224,-18 20 64,-3-19-64,1 19-160,21-21-129,-1 21-95,0 0-96,20 0 95,-20-19 65,20 19 128,0 0 128,0 0-128,-20 19 127,20-19 1,0 0 0,0 21-352,0-21-641,0 19-577,0-19-800,0 0-2435</inkml:trace>
  <inkml:trace contextRef="#ctx0" brushRef="#br1" timeOffset="119294.82">13179 3994 13196,'0'19'320,"0"-19"-31,0 20 768,0 1-481,0-2-352,0 1-64,0 0-63,0-1-97,0 2 0,0-2 64,0-19-64,0 0-193,0 0-832,0 20-2113</inkml:trace>
  <inkml:trace contextRef="#ctx0" brushRef="#br1" timeOffset="119475.83">13299 4153 11723,'20'0'224,"0"0"1377,0 0-512,-1 0-192,1 0-160,20 0-545,-19 0-224,-3 0-544,2 0-994,0 0-832,-20 0-4357</inkml:trace>
  <inkml:trace contextRef="#ctx0" brushRef="#br1" timeOffset="119629.84">13538 4093 9128,'0'0'641,"0"0"800,0 0 161,0 20-1090,0-1-160,0 2-287,0-2-130,0 1-1088,0 0-1986,20 0-5509</inkml:trace>
  <inkml:trace contextRef="#ctx0" brushRef="#br1" timeOffset="120153.87">13637 3497 8231,'0'0'192,"0"-20"865,-20 20 481,20 0-673,0 0-32,0 20-257,0-20 97,0 39 127,-21-19-415,21 20-129,0 0-192,0 0-32,0-20-192,21 19-417,-21-19-672,20 0-737,0 0-1185,0-20-2722</inkml:trace>
  <inkml:trace contextRef="#ctx0" brushRef="#br1" timeOffset="120455.88">13756 3577 9705,'20'0'64,"-20"0"384,19 0-352,-19 0-64,20 19 96,-20 1-31,0 0 159,-20-1-128,20 2 32,-19-1 288,19-1 161,0 1-129,0-20-95,0 20-33,19-20-96,1 0-192,0 20-31,0-20-258,1 0-768,-3 0-1057,2 0-3843</inkml:trace>
  <inkml:trace contextRef="#ctx0" brushRef="#br1" timeOffset="120685.9">13855 3517 13068,'21'0'-160,"-3"0"224,2 19 256,0-19-96,1 20 97,-1 20 31,-2-20-128,3 19-64,-21-18 32,0 18-127,0 1-1,0-20-128,-21 20-225,21-20-191,-18-1-673,18 2-1410,-20-21-5957</inkml:trace>
  <inkml:trace contextRef="#ctx0" brushRef="#br1" timeOffset="121111.92">13795 4391 12299,'0'0'641,"0"0"1184,0 20-479,0 0-738,0 0 33,0-20-449,0 20-128,0-1-64,0 1-64,0 0-416,20 0-513,-20-20-801,0 0-1377,20 0-4676</inkml:trace>
  <inkml:trace contextRef="#ctx0" brushRef="#br1" timeOffset="121399.93">13993 4371 13196,'0'0'-480,"0"0"864,-18 20-32,18 0-224,0 0 385,0 0-161,0 19-128,18-19-95,3 0-97,-1 0 64,20 0 0,-21-20 96,1 0 192,20 0 129,-20 0-1,-20-20-63,19 0-1,-38-20-96,19 21 1,-40-1-257,20 0 64,-19 0-160,-1 20-160,20 0-1538,-19 0-2850</inkml:trace>
  <inkml:trace contextRef="#ctx0" brushRef="#br2" timeOffset="126413.23">12406 6577 5413,'-40'-20'1601,"40"20"289,-19 0 993,-1-20-801,0 20-321,20 0-159,-21 0-545,21 0-385,0 20-351,0-20 127,21 0 97,-1 0-1,0 0-191,19 0-97,1 0-96,-1 0-64,21 0-32,-1 0 64,-19 0-224,19 0 96,2 0 0,-2 0 32,20 0-32,-19 20-32,19-20 32,0 0-32,0 0 128,2 0-128,-2 0-96,-20 0 224,20 0-96,-39 0 0,19 0 0,-18 0-64,-1 0 128,-20 20-128,-1-20-32,21 0-32,-20 0 0,0 0 0,-1 0-33,21 0 97,-20 0 64,1 0 0,-21 0 0,18 0 32,-18 0 65,0 0-1,20 0-32,-20 0 32,0 0 0,-20-20-256,20 20 160,-18 0-96,18 0-129,-21 0-95,-19 0 0,20 0 224,-19 0 32,-1 0 32,-19 0-161,19 0 65,-19 20 64,-22-20 64,22 0 0,0 0-32,-1 0 96,-19 0-160,0 0 160,18 0-96,-18 0 0,20 0 32,-20 21 0,19-21-32,1 0 32,-2 0 0,2 19 32,-1-19 0,21 0-96,-1 0 64,1 0 96,19 0-160,0 0 0,-20 0 192,40 0-160,-19 0 64,19 0 0,-20 0 128,20 0 65,20 0-257,-20 0 64,19 0 96,21 0-96,0 0-32,-1-19 0,1 19 64,39 0-64,-20 0 0,22 0 0,-2 0 0,20 0 0,0 0 0,1-21-64,19 21 64,-20 0-32,0 0-32,1 0 160,-21 0-96,-19 0 0,-1 0 0,-19 0 0,-21 0-64,1 0 32,-20 0 0,0 0 64,0 0-64,0 0-96,0 0-33,0 0 33,0 0-192,0 0-513,0 0-96,0-20-224,0 20-769,0 0-3267</inkml:trace>
  <inkml:trace contextRef="#ctx0" brushRef="#br2" timeOffset="126962.26">13438 6359 11947,'-40'-21'1922,"20"2"-1570,20 19 961,-19 0-256,19 0-608,19 0-225,1 19 352,20-19-191,-1 21-225,1-1 320,1-1 97,18-19-225,1 20-160,19 0-160,-40 0 33,21 0-33,-21 0 0,1-1-64,1-19 0,-23 20 32,3-20 0,-21 20 32,0-20-97,0 0 33,0 0 97,0 20-33,0-20 32,0 0 32,0 0-96,0 0 0,0 20 0,0-20 0,-21 21 64,21-2-32,0-19 64,-18 19 0,-2 2 128,-1-2-64,1 2 65,-18 18-33,-3-19 32,21 0-128,-19 20 0,19-21-64,0 1 32,0-20-64,0 20 0,20 0-32,0-20 64,-19 0-128,19 20-192,0-20-673,0 0-1730,0 0-3298</inkml:trace>
  <inkml:trace contextRef="#ctx0" brushRef="#br2" timeOffset="129082.38">12744 5623 3427,'0'-39'9737,"0"39"-9449,-20-20 833,20 20 193,0 0-962,-21 0-352,1 0-32,-18 39 0,17-19 32,-19 20 0,20 20 32,1 0-32,-1-1 0,20-19-32,0 19-32,20-19-64,19 0 64,1-21-97,-1 21 33,1-20 64,1-20 32,-2 20 64,1-20 32,0-20 128,-21 20 193,1-20-129,0 0-64,0 0-64,-20-19-128,0-1-32,0 20 64,-20-19-64,20-21-128,0 21-32,-20-2 128,0 21 128,1-19 96,19 20 96,-20-2-63,0 21-129,0 0-160,0 0-161,-1 0-736,3 21-448,18-21-737,-20 19-2274</inkml:trace>
  <inkml:trace contextRef="#ctx0" brushRef="#br2" timeOffset="129320.39">12645 5842 12171,'0'0'448,"0"19"-95,-21-19 1152,21 21-800,0-21-321,0 20-128,0-20-31,0 19-161,21-19 32,-21 20 0,18-20 0,2 0-801,0 0-1056,1-20-674,17 20-2337</inkml:trace>
  <inkml:trace contextRef="#ctx0" brushRef="#br2" timeOffset="129472.4">12803 5882 416,'0'0'8648,"-20"0"-7110,20 0 800,0 0-833,0 20-320,0-1-320,0 1-641,0 0-224,0 0-512,20 0-1154,0 0-1505</inkml:trace>
  <inkml:trace contextRef="#ctx0" brushRef="#br2" timeOffset="129753.42">13001 5445 7751,'0'0'2018,"-20"0"-641,20 19 417,0 1-257,-19 0-576,19 0-544,0 20-225,0-1-192,0-19-160,19 20-481,-19-19-224,20-21-800,0 19-2115</inkml:trace>
  <inkml:trace contextRef="#ctx0" brushRef="#br2" timeOffset="129998.43">13062 5504 11242,'18'0'-224,"-18"0"320,20 0 160,-20 20 97,0-20 191,0 20-63,0 0-97,0 0 96,-20-1 225,2 1 64,18 0-417,0 0-352,0-20-64,18 21 32,-18-21-160,41 0-193,-21 0-287,0 0-161,-2-21-416,-18 21-2499</inkml:trace>
  <inkml:trace contextRef="#ctx0" brushRef="#br2" timeOffset="130193.43">13141 5464 7014,'20'0'4420,"-2"20"-3715,3 0 1025,-1-20-545,-20 20-417,20 0-223,0 20-225,-1-21-224,-19 21-96,0-20-288,0 20-481,-19-20-832,-1-1-2691</inkml:trace>
  <inkml:trace contextRef="#ctx0" brushRef="#br2" timeOffset="130460.46">13100 5981 13292,'0'0'673,"0"0"224,0 20 1185,0 0-1186,0-1-511,0 21-129,0-20-192,0 20-192,0-20-1089,0-1-1025,0 2-1922</inkml:trace>
  <inkml:trace contextRef="#ctx0" brushRef="#br2" timeOffset="130626.47">13240 6040 16783,'20'20'193,"-20"-20"767,0 20 322,0 20-994,0-20-288,0 19-961,0 1-2146,-20 1-9225</inkml:trace>
  <inkml:trace contextRef="#ctx0" brushRef="#br3" timeOffset="132571.57">12386 9876 12363,'0'19'577,"0"-19"-769,0 0 800,0 0 801,0 0-127,0 0-97,0-19-96,0 19-160,0 0-225,20-20 33,-20 0-192,20 0-257,0 0-32,-1-39-192,1 19 64,20-19-32,-1-1 0,-19-20 1,20 21 287,-1-1 0,1-20 193,1 21-65,-23-21 65,23 20-97,-1-19 1,-1-1-161,1 1-32,-20 20 65,19-1-129,-19 1 32,20-2-192,-19 2-32,17 0 0,3-1 0,-3 1-32,-17-21 96,19 20-96,-1 0 0,-19-19-32,20 19-192,-20 21 480,19-21-288,-19 0 32,21 21 32,-23-21-32,22 20 0,-19 1 32,17-21-64,-18 20 128,1-19-192,-1 18 0,20-18 32,-21 19 32,1 1 0,20-1 64,-20 0-32,19 1-64,-19-1 160,21 0-96,-23 21 32,22-21-64,-19 0 96,-1 20-32,19-20-96,-19 0 64,0 1-32,-20 19 32,20-20 0,-20 20 0,19 1-32,-19 19 0,0-20 32,0 20-32,0-20-64,0 20-128,0 0 0,0 0-97,0 0-319,0 0-674,0 0-383,0 20-289,-19 0-897,-1-1-1153,-20 1-9352</inkml:trace>
  <inkml:trace contextRef="#ctx0" brushRef="#br3" timeOffset="133068.61">13538 7093 1249,'-21'21'32,"21"-21"640,0 0 1538,0 0 353,0 0 256,0 0-257,0 0-288,0 0-192,0 0-64,0 0-320,0-21-513,0 21-385,21-19-223,-1-1-161,-2 0-95,23 0 95,-1 0-288,-1 0-32,1-19-32,0 19 0,-21 0 1,21 20-33,-20-20 96,19 0-64,-19 20 0,0-19 64,-20 19-160,21-20 0,-21 20 32,20 0-128,-20 20 64,18-1 64,3 1 0,-21 20 0,20-20 64,0 19-96,0 1 32,-1 0-32,1-1 64,0 1-96,0 0-97,-20-20 65,0 0-160,0 0-288,0 0-321,0-1-801,0 1-1921,0 0-6727</inkml:trace>
  <inkml:trace contextRef="#ctx0" brushRef="#br3" timeOffset="134798.71">13855 7888 8263,'0'0'1666,"0"-20"96,0 20 512,0 0-192,0 0-545,0 0-640,-20 0-320,0 0-289,0 0-256,1 0-32,-21 20-64,0 20-32,1 0 32,19 0 32,-21 19 0,21 1 0,20-1 64,-18 1 32,36 0-32,2-1-64,1-19-32,19 19 96,19-38-64,1 18 32,-1-39 64,0 20-32,2-20 128,-2-20 128,1 1-64,-1-1 1,-19-20 63,-21 0 192,1 0-31,-20-19-1,0-1-128,0 0-95,-20 1-161,-19 19 160,-1-19 32,1 18 0,-1 22-192,-1-1-64,3 20-96,17 0-544,21 0-449,-20 0-1025,20 20-897,0-1-2947</inkml:trace>
  <inkml:trace contextRef="#ctx0" brushRef="#br3" timeOffset="135095.72">13736 8147 11242,'0'0'1185,"0"-20"1121,0 20-512,0 0-1153,0 0-257,0 0-192,0 20 0,0 0-31,-20-1 95,20 2 160,-20-2-31,20 1-225,0-20-96,0 20 96,0 0-96,20-20 64,0 0 64,0 0-224,19 0-128,-19-20-288,0 20-193,21 0-352,-23 0-480,2 0-929,-20 20-2051</inkml:trace>
  <inkml:trace contextRef="#ctx0" brushRef="#br3" timeOffset="135283.73">13993 8226 10922,'21'-19'1601,"-21"19"1410,0 0-641,-21 0-1889,21 0-577,0 19 640,0 1-576,0 0 96,-18 0-64,18 0-32,0 0-416,18-1-577,-18 1-801,21-20-800,-21 0-4837</inkml:trace>
  <inkml:trace contextRef="#ctx0" brushRef="#br3" timeOffset="135585.75">14232 7690 7046,'0'-20'2274,"0"0"353,0 20-545,-20 20-705,20-20-416,0 20-192,20 20-257,-20-1-127,0-19-257,20 20-64,0-20-64,-20-1-224,19 1-289,-19-20-352,20 20-704,-20-20-1378,20 0-7079</inkml:trace>
  <inkml:trace contextRef="#ctx0" brushRef="#br3" timeOffset="135779.76">14372 7730 1793,'0'0'577,"0"0"-641,0-20-32,0 20-129,0 0 1,-20 0-64,20 0-513</inkml:trace>
  <inkml:trace contextRef="#ctx0" brushRef="#br3" timeOffset="136154.78">14331 7710 2146,'0'0'224,"0"0"32,0 0 417,0 0-834,21 0 129,-21-20-32,0 20 577,0 0 1473,20 0 768,-20 0-736,0 0-544,0 0-321,18 0-417,-18 20-575,20-20-65,1 0 0,-21 20-32,20-20-64,0 19 0,-20-19 0,0 20 0,0 0 352,0-20 257,-20 20-33,-21-20 321,41 0 128,-20 20-128,2-20-192,18 0-545,0 0-64,0 20-128,18-20 64,2 0-32,1 19-64,-1-19-256,0 0-385,0 0-352,-20 0-1185,19 0-1890</inkml:trace>
  <inkml:trace contextRef="#ctx0" brushRef="#br3" timeOffset="136393.79">14530 7670 12812,'-20'0'1473,"40"0"-544,-20 0 1729,20 20-1569,20-20-672,-21 20 31,21 0 1,0-1-65,-21 1-224,1 0-256,-20 20 224,0-20-128,0 19-160,-20-19-96,-19 20-193,19-20-447,-20-1-578,21 2-1441,-21-21-10185</inkml:trace>
  <inkml:trace contextRef="#ctx0" brushRef="#br3" timeOffset="138637.91">14372 8386 12491,'0'-21'4132,"0"21"-3331,0 0 1121,0 21-225,0-2-1120,0 1-321,0 0 65,0-1-257,0 22-96,0-22-65,18 1-415,-18-20-257,0 20-800,20-20-994,-20 0-1633</inkml:trace>
  <inkml:trace contextRef="#ctx0" brushRef="#br3" timeOffset="138911.94">14471 8365 12427,'39'-20'897,"-19"20"1025,20 0 320,-20 0-1633,-1 20-225,1 1-256,0-21-64,-20 39-32,0-19 32,0-1-64,0 2 128,-20-1 1,20-20-33,-20 19 192,1 1 128,19-20-192,0 0-95,0 20 191,0-20-32,19 0-160,21 0-32,-20 0-256,19 0-416,-19 0-866,0 20-1857</inkml:trace>
  <inkml:trace contextRef="#ctx0" brushRef="#br4" timeOffset="151851.68">15145 6517 6470,'0'-19'3587,"0"19"-1793,-20 0 448,20-20-480,0 20-257,-20 0-128,20 0-224,-19 0-96,19 0-128,0 0-96,0 0-64,0 0-161,0 0-319,0 0-33,19 0 0,21 20 96,1-20-223,17 0-65,22 0 64,19 0-32,0 0-64,0 0 0,-18 0 32,-2 0-128,0 0 32,-20 19-192,1-19-65,-1 0-95,-18 0 64,-21 0 95,0-19-159,-2 19-321,-36 0-768,18 0-2467,-40 0-8936</inkml:trace>
  <inkml:trace contextRef="#ctx0" brushRef="#br4" timeOffset="153799.79">8039 12042 13933,'-21'0'2018,"1"0"-1506,2 0 1154,18 0 191,18 0-1248,2 0-257,1 0 193,19 0-65,19 0-159,0 20-193,1-1-128,-21 1 0,1 0-32,-20 0-32,-20 0-97,-20 19 65,0 1 96,-19 0 64,-1-1-64,0-19 97,21 1 31,-1-2-64,0-19-64,20 20 0,0 0 192,0-20-160,20 19 32,19-19-64,1 0-160,0 0-737,-1 0-224,1 0-1409,-20 0-1602,-20 0-6374</inkml:trace>
  <inkml:trace contextRef="#ctx0" brushRef="#br4" timeOffset="153958.79">8097 12319 17520,'-38'0'513,"38"0"-97,38-19 1025,3 19-800,-1-20-321,19 20-352,0 0-96,-19 0-769,0 0-608,-21 0-1314,1 0-1761</inkml:trace>
  <inkml:trace contextRef="#ctx0" brushRef="#br4" timeOffset="154182.81">8614 11744 14958,'-20'0'448,"1"0"-608,19 20 576,0-1 641,-20 1-416,20 20-449,20 0-192,-20 0 0,19-2-32,1-17-769,0 19-480,20-20-481,-20-20-1441,19 0-3427</inkml:trace>
  <inkml:trace contextRef="#ctx0" brushRef="#br4" timeOffset="154506.82">8773 11704 10089,'-20'-20'3107,"0"0"-2018,20 20 545,20 0-65,0 0-704,1 0-449,-3 0-127,2 20-321,0-20 96,1 20-64,-21 0-32,20 0 0,-20 0-97,0-1 33,0 1-160,0 0 32,0 0-161,18 0 129,3 0 64,-1-1-64,0-19 96,-20 21 160,0-21 64,0 0 288,-20 19 96,0-19 129,-19 0-449,19 0 64,-1 0-416,1 0-160,0 0-865,20 0-1026,0 0-2849</inkml:trace>
  <inkml:trace contextRef="#ctx0" brushRef="#br4" timeOffset="154744.84">8972 11764 6534,'20'-20'416,"-20"-20"-992,0 20 1921,19 0 1409,1 1-704,0 19-96,-20-20 256,20 20-768,-20 0-321,20 20-481,-20-1-255,0 1-225,0 20-192,0 0 32,0-1-32,0-19-417,0 20-223,0-20-674,0 20-736,-20-21-1473,20 0-6566</inkml:trace>
  <inkml:trace contextRef="#ctx0" brushRef="#br4" timeOffset="155069.85">8911 12319 15054,'0'20'1057,"0"1"-705,0-2 1218,0 1-161,0 0-1153,0 20-320,0-20-256,0 19-513,-18 1-1441,18-20-1794</inkml:trace>
  <inkml:trace contextRef="#ctx0" brushRef="#br4" timeOffset="155466.88">9527 12022 15406,'0'0'897,"0"0"-609,0 0 2275,20 20-962,0-20-768,20 0-321,-21 0-287,21 0-129,1 0-513,-3 20-1184,-17-20-1442,-1 19-3075</inkml:trace>
  <inkml:trace contextRef="#ctx0" brushRef="#br4" timeOffset="155618.9">9587 12200 15054,'0'40'1569,"20"-20"-704,-1-20 1345,1 0-544,21 0-1026,-3 0-608,3 20-288,-1-20-673,-21 0-1697,1 20-2948</inkml:trace>
  <inkml:trace contextRef="#ctx0" brushRef="#br1" timeOffset="160155.16">12307 3616 256,'20'-20'160</inkml:trace>
  <inkml:trace contextRef="#ctx0" brushRef="#br1" timeOffset="160977.2">13934 3517 12427,'21'-60'-833,"-1"20"-31,-20 21-642,18-21 1378,-18 20 577,0-20 1729,0 20-225,0 1-543,-18 19-577,18-20-289,-41 0-224,21 0 65,-18 20-225,-3-21-192,-18 21 0,-1 0 32,-19-19-64,-20 19-64,20 19 0,-41-19 128,21 21-32,0-1-1,-1 0-31,1 19 64,20-19 0,-1 20 97,0 0-33,1-1-64,19 1 0,21 0 32,-21-20 0,21-1 96,19 22-32,0-2 0,0-19 64,1 40 32,19-21-96,0 1-160,0 0 64,0 20 0,19-21 0,1 21 96,0-1-64,-20-19 0,20 19 33,19-19-1,1 20-64,0-1 96,-1-19-96,1 20-96,19 0 192,2-1-64,18 1 0,0-21 0,0 21-32,20-21 0,0 2-128,1-1 64,-1-21 64,20 22 0,-20-41 128,21 19 32,-1-19-160,1 0 192,-1-19-224,-20-1-64,-20-1 0,0-19 32,0 1-128,-18-1 192,-22 0 0,1-19 96,-20-1 0,0-19-32,-20-20-32,0-1-320,-40 1-97,20-21 97,-19 21 128,-21 0 320,1 19-192,-2 21 0,-18-1-32,0 20-417,0 21-1056,-2-2-3652</inkml:trace>
  <inkml:trace contextRef="#ctx0" brushRef="#br1" timeOffset="162030.26">11831 2643 9801,'18'0'833,"-18"-21"-417,0 1 513,0 1-321,0-1 193,-18 0 769,18-20-225,-41 20-480,21-19-193,-19 19-255,-1-19-161,-19 18-96,-21-19-32,1 21-96,-21 0 257,-19-22-33,0 1 256,-19 20-127,-22-19-97,22 19-192,-40 0 0,-2 20-128,1 0-128,1 20 160,-20 0-288,19 0 96,0-1 192,0 21-97,1 0 97,18 19-128,2 2 160,-1-2-64,21 20 32,18 0 0,-19 21-32,39-1 128,1 1-96,20-1-32,0 21 96,19-21-32,1 20-96,39 0 96,-19 1-64,39-1 0,0-20 32,0 20-64,39 0 32,1-20 32,-1 1 96,41-1-96,19 1 32,1-21 0,19 20 0,-1-19 32,21-1-192,20-18 32,20-2 0,0-19 256,19 0-288,1-1-224,-1-19 384,21 0-128,-21-20 160,0-20 128,1 0 32,-1 0-128,1-19 161,-1-21-161,-19 1 448,0-21-416,0 20-128,-21-20-224,-19 1-64,1 0 96,-21-1-65,-20-19 225,1 19-32,-21 1 160,-20-21 65,-19 1-129,-1 0 160,1-1 32,-40-19 288,20 20-127,-40-20-225,20 19 32,-40 0 0,1 1-96,-1 0-64,-39 20-32,0-21 33,-21 20-98,21-19 162,-22 20-129,2 19-1,0-19 98,20 39 31,-20 0 0,20 2 0,0-3-192,0 21 256,-2 0-641,22 0-640,-20 20-1473,39 20-2403</inkml:trace>
  <inkml:trace contextRef="#ctx0" brushRef="#br1" timeOffset="163458.34">10679 11744 11498,'0'-20'1250,"-20"20"-802,20-20 993,-21 0-31,3 0-674,-2 20-415,0 0-129,-1 0-96,-17 0-128,-3 20 32,1 20-64,1 19 32,-1 1 0,0 20-32,21-1 0,-1 0 0,20 21 0,20-21-33,-1-20 1,21-18 128,-20-2 97,20-19 63,19-1 96,0 2 224,22-1 193,-2-20-32,0 0-161,20-41-127,0-18 63,-20-20 33,-18-1-225,-22 1 416,-19 0-319,-20-1-65,-20 21-288,0-1 160,-19 0-192,-2 21 64,3-1-64,-23 20 0,2 20-32,-1 0 0,21 0-224,-21 0-225,21 0-63,19 20 319,0-20-63,-1 20-256,21-20-385,0 0-160,0 0-193,21 0-255,-1 0-2051</inkml:trace>
  <inkml:trace contextRef="#ctx0" brushRef="#br1" timeOffset="163769.35">10539 11902 10537,'-18'21'5189,"18"-2"-5157,-21 0 417,21 2 800,0 19-961,0-20-192,0 19 33,0-19 31,0 0 192,0 0-128,21-20 129,-3 0 31,23 0-416,-21 0-128,18-20-673,3 20-705,-1 0-1056,-21-20-2435</inkml:trace>
  <inkml:trace contextRef="#ctx0" brushRef="#br1" timeOffset="163971.37">10837 12062 9801,'-19'0'2626,"19"0"-1793,0 0-128,19-20-353,-19 20-32,20 0-95,-20 0-97,20 0-32,-20 0 448,0 20 449,0-20-352,0 39-193,0-19 33,0 20-321,20-20-160,-20-1-128,0 21-385,20-40-512,-20 20-1185,19-20-3203</inkml:trace>
  <inkml:trace contextRef="#ctx0" brushRef="#br1" timeOffset="164237.38">11274 11406 16271,'0'0'64,"0"0"-192,-20 0 1441,20 19-128,-19 21-768,19-19-257,0 19-192,0 19 32,0-19-609,0-1-512,19 1-96,21-20-192,-20-20-321,1 20-800,-3-40-3556</inkml:trace>
  <inkml:trace contextRef="#ctx0" brushRef="#br1" timeOffset="164461.4">11414 11486 5957,'59'0'1666,"-39"0"-97,0 0 1378,0 0-1025,-20 0-833,0 19-96,-20 2-64,0-2-545,0 1 0,-1 0 129,3 0 31,18 0-415,0 0-97,0-1-193,18-19-63,23 0-256,-21 0-257,19 0-512,1-19-769,-20 19-2594</inkml:trace>
  <inkml:trace contextRef="#ctx0" brushRef="#br1" timeOffset="164649.41">11671 11425 2370,'0'0'11114,"0"0"-11210,20 21 2050,0-2 416,0 2-928,-20-21-898,19 40-448,1-21 0,-20 1 0,0 20-32,0 0-576,-20-21-705,1 21-1057,-1 0-1922</inkml:trace>
  <inkml:trace contextRef="#ctx0" brushRef="#br1" timeOffset="165096.44">11434 12280 11755,'-20'0'4676,"-1"0"-4708,21 20 641,-20-1 1088,20 22-864,0-22-609,0 21-224,0-21 32,0 2-288,0-1-1025,20 0-481,-20-1-1057,21 2-5380</inkml:trace>
  <inkml:trace contextRef="#ctx0" brushRef="#br1" timeOffset="165377.44">11612 12319 6854,'-20'41'7911,"20"-22"-8839,0 1 575,0 0 513,-20-1 1,20 2-258,20-1-31,0 0 96,0-1 128,-1 2 225,1-21 544,20 0 192,-20 0 32,-1-21 64,1 2-192,-20-1-161,-20 0-319,1-20-481,-21 20-353,0-19-255,1 39-1250,-1 0-2434</inkml:trace>
  <inkml:trace contextRef="#ctx0" brushRef="#br1" timeOffset="165702.47">11948 12062 15182,'-18'0'769,"18"0"-321,0 0 1826,18 19-961,3-19-448,-1 20-320,0 0-385,20 0-160,-1 0-96,1 0-417,-1-20-512,1 19-576,-19-19-801,-1 20-1794</inkml:trace>
  <inkml:trace contextRef="#ctx0" brushRef="#br1" timeOffset="165859.47">12266 12022 896,'-18'0'13421,"-2"0"-12876,-21 0 576,21 20 800,-19 19-1024,-1 21-448,20-20-225,1-21-160,-1 21-833,20-20-1313,0 0-1409</inkml:trace>
  <inkml:trace contextRef="#ctx0" brushRef="#br1" timeOffset="166070.49">12485 11843 16687,'0'40'449,"0"-21"-225,0 40 1826,0-18-577,-20 19-800,20-1-673,0-19-224,0 19-641,20 1-1057,-20-40-1569,20 19-6695</inkml:trace>
  <inkml:trace contextRef="#ctx0" brushRef="#br4" timeOffset="167678.59">13121 12121 16047,'0'20'1473,"0"0"-1729,0-20 1537,40 20 641,-1-20-865,1 0-545,19 0-127,1 0-289,-21 0 0,22 0-480,-23 0-545,3 0-1185,-21 0-1378,-20-20-4195</inkml:trace>
  <inkml:trace contextRef="#ctx0" brushRef="#br4" timeOffset="167858.6">13359 11982 16976,'0'40'736,"0"0"642,0-21 800,0 21-1121,0 0-865,19 19-64,-19-19-352,20 0-641,-20-1-1249,20-18-2082,-20-2-11049</inkml:trace>
  <inkml:trace contextRef="#ctx0" brushRef="#br2" timeOffset="170021.72">13121 5365 7174,'0'-20'1602,"0"1"-289,0 19 321,0-20-321,-21 20-576,1-21 31,-19 2 1,19 19-257,-20-20-191,1 20-1,-21 0-224,1 20-128,-2-1-96,2 22-128,1-22-161,-3 20 161,2 2 0,19-2 128,-19 1-32,19 0 96,1 19 0,19 22 31,0-23 33,-1 22 0,1-20 0,40 19 0,1-19 0,38 19 0,1-19 0,19-1-32,20-18-128,0-2-64,1 0-160,19-18 160,-20-21 127,21-21 129,-21 2-32,0-21 289,0 0 223,-20-20 161,-20 1 64,-18-1-385,-21 1-32,-20-21-160,-20 20-192,-21-18-64,3-2 0,-23 20-32,2 1-96,-20 39-1250,19-20-1408</inkml:trace>
  <inkml:trace contextRef="#ctx0" brushRef="#br2" timeOffset="171276.79">11055 5425 2690,'0'-20'2434,"0"20"-1088,0-21 543,0 2 578,-20 19-33,20-20-448,0 20-320,0-19-449,-18 19-385,-2-20-223,-1-1-193,-19 21-31,1-19-33,-21-1-160,1 20-64,0-20 1,-22 1 31,-18 19-32,20-21-32,-20 21 0,-20 0 32,-1 0-288,2 0 192,-21 21-64,19-21 32,1 19-32,-19 1-64,19 19 160,-1-18-64,1-1 0,0 19-32,19 1 0,1 0 32,0-1 0,20 1-64,0 20 32,0-21 0,18 1 64,-18 20-32,20-21-96,-1 21-32,21 0 160,-1-21-96,-19 21 31,39 19-31,-21-19 64,3 20 0,17-20 32,-19 18 0,20 2-128,1-20 128,19-1-32,-20 22 0,20-22 97,0 20-65,20-19-32,-1-1 64,21 1 0,1 19-96,-3-19 0,23-1 32,-2 1 0,20-20 0,0-1 0,20 21 32,-18-40-32,18 19 32,0 1 0,0-20 32,1 20-128,19-21 96,-1 1-64,1 20 160,21-19-64,-1-2-96,-1-19 96,22 19-128,-22 2 0,22-21 64,-22 0 64,21 0-128,-21 0 96,2 0-32,18-21-32,-19 2 64,1 0-64,-21-21 192,-1-20-256,-19 0 96,21 20 0,-21-19 0,-20-1 0,20 1 0,-38 19 32,18-19 32,-19-1-32,-21 0 0,21 1 192,-41-1-128,21 1 0,-19-21 257,-1 0-161,-20 1-128,0-20-32,0 19-32,-20-19-32,-1 19-32,-19 1 64,1-1 128,-21 1 0,21 19 160,-21-19-320,1 20 128,-20-1 33,-2 0-225,2 0 160,0 1-64,0 19 32,-20 0 128,20 1-64,-2 19-96,-18-1 128,-1 21-288,21 0 32,0 0-385,19 0-704,1 21-993,19-1-801,21 0-1281</inkml:trace>
  <inkml:trace contextRef="#ctx0" brushRef="#br2" timeOffset="172949.89">14451 11823 10762,'20'-40'2018,"-20"21"-481,0-1 577,0-20-480,-20 20-129,20 0-416,-20 1-705,-1 19-127,-17 0-257,18 19-96,-21 21 32,2 0-33,-1 19 1,20 21 64,0-2-32,1 23 0,19-42-128,19 20 160,21-19 32,0-1-32,40-18 160,-1-2-320,0-19 288,20-20 96,0-20-192,-18 0 224,-2-20 1,0 1-97,-20-21-64,-19 1 128,-20-1 0,-20 1 160,-20-21-352,0 0 385,-19 1-385,-21 20-417,21 19 97,-22 0 224,3 20-64,-3 20-353,22 0-512,-1 20-352,20 0-705,1 20-1121,-1-1-5413</inkml:trace>
  <inkml:trace contextRef="#ctx0" brushRef="#br2" timeOffset="173246.9">14390 11942 8840,'0'19'1025,"0"-19"737,0 21 576,0-1-1377,0 0-577,-18 0-256,18 0 353,0-1-161,-20 1-192,20-20-96,0 20 64,20-20 0,-2 0 192,2 0 1,21 0-161,-1 0-64,-1 0-64,1 0-352,-1 0-353,21 0-1057,-21 0-1088,-19 0-3717</inkml:trace>
  <inkml:trace contextRef="#ctx0" brushRef="#br2" timeOffset="173396.91">14748 12062 9641,'-20'-20'2882,"20"20"-1120,-20 0-128,20 0-834,-19 0-704,19 20 449,0-1-289,0 21-224,0 0-32,19-20-480,-19-1-577,20 1-385,0 0-704,21-20-2370</inkml:trace>
  <inkml:trace contextRef="#ctx0" brushRef="#br2" timeOffset="173671.93">15105 11486 13516,'0'0'609,"0"0"-545,0 0 1377,0 0-736,-19 19-481,19 21 129,0 0 191,-20 0-384,20-1-224,20 1-705,-1 0-512,1-1 0,20-19-577,-19-20-928,17 0-3236</inkml:trace>
  <inkml:trace contextRef="#ctx0" brushRef="#br2" timeOffset="173945.94">15224 11565 4228,'-20'-20'6918,"20"20"-6213,0 0 160,20 0 192,0 0-545,21 0-32,-21 0 225,-1 20-256,1 0-225,0-20 352,-20 20 321,-20 0-160,20 0-257,-20-1-159,20 1-97,-19 0-128,19-20-224,0 20 96,19-20-385,1 0-159,0 0-33,0 0-320,0 0-256,-1 0-544,-19-20-1410,0 20-4677</inkml:trace>
  <inkml:trace contextRef="#ctx0" brushRef="#br2" timeOffset="174132.95">15483 11505 6117,'20'0'8360,"-1"0"-7015,1 21 673,0-21-672,0 19-353,-20 1-673,0 20-224,0-20 0,0 19-96,0 1-320,0-20-193,-20 0-384,20 0-192,-20-1-864,20 1-1987</inkml:trace>
  <inkml:trace contextRef="#ctx0" brushRef="#br2" timeOffset="174587.98">15244 12379 13164,'21'-19'1601,"-21"-2"802,0 21-33,0 0-1089,0 0-864,0 21-321,0-2 64,0 21-160,0-21 0,0 2 64,0-1-705,0 0-448,0-1-801,0 2-512,20-2-1762</inkml:trace>
  <inkml:trace contextRef="#ctx0" brushRef="#br2" timeOffset="174725.99">15463 12300 16976,'0'19'192,"0"1"32,0 20 449,0-20-545,0 19-865,0 2-1954,20-21-2914</inkml:trace>
  <inkml:trace contextRef="#ctx0" brushRef="#br2" timeOffset="175900.06">16376 12081 14830,'0'-19'1217,"0"-1"96,-20 0 577,20 20-865,-39-20-929,19 20 0,-20 20-32,1 0-288,-1 19 448,-1 1-384,23 20 160,18-21-96,0 1-96,18 0-33,3-21 97,19 1 128,-1 1 0,1-21 64,0-21 0,-1 1 0,1-19-32,-19-1 97,-3 0-97,2 1 0,-20-1 96,0 20-128,0 0-96,-20 1 32,20 19 64,0 19-65,-18 1 98,18 0 159,0 20-224,18-1 64,-18 1 0,20-20-128,0 20-129,21-21-415,-23 1-449,3-20-481,-1 0-1601,0 0-9801</inkml:trace>
  <inkml:trace contextRef="#ctx0" brushRef="#br2" timeOffset="176139.07">16555 11446 15694,'0'0'64,"-21"0"-160,21 19 1089,0 2 0,21 19-416,-21-1-417,0-19 32,20 20-384,-20-1 0,20 1-385,0-20-256,-1-20-448,-19 20-641,20-20-2081</inkml:trace>
  <inkml:trace contextRef="#ctx0" brushRef="#br2" timeOffset="176398.08">16733 11486 11691,'0'0'1441,"20"0"-1441,0 0 1313,0 19-320,-20-19-512,20 21-289,-20-2 128,0 1 128,0 0-63,0 0-33,0 0 193,-20-20-65,20 20-192,0-20-384,0 19 128,0-19-160,20 20 160,-1-20-96,1 0-544,21 20-33,-21-20-896,18 0-1378,-17 0-7911</inkml:trace>
  <inkml:trace contextRef="#ctx0" brushRef="#br2" timeOffset="176585.1">17051 11446 14862,'0'19'1729,"0"-19"-1569,20 21 1666,-20-2-256,20 2-866,-20-2-512,0 21-192,0 0-224,0 19-480,0-19-802,-20 0-640,0-1-1057,1 1-6374</inkml:trace>
  <inkml:trace contextRef="#ctx0" brushRef="#br2" timeOffset="176839.11">16913 12240 16463,'0'60'1025,"0"-21"-1057,0 1 160,0 0 160,0 0-288,-20 0-800,20-21-642,0 2-1472,0-2-7849</inkml:trace>
  <inkml:trace contextRef="#ctx0" brushRef="#br3" timeOffset="179593.27">14550 7510 6950,'0'-39'2402,"0"19"-320,0 20-128,-20-20-384,0 0-225,1 20-544,-21 0-545,-1 0-192,-17 0-64,-3 0 0,-38 0-32,20 20 32,-20 0-32,-21 0 32,21 19 0,0 2-32,-1-1 0,21-2 0,0 23 32,0-2-32,39 1 64,0 19-32,21 1 0,19-20-32,0 19 32,19 0 0,21 1 0,0-1 32,-1-19-32,22 20-64,18-21-64,0 1-65,0-20-95,20 0 128,0-1 32,0-19 0,21 0-257,-21-20 321,0 0 96,-20 0 129,2 0 95,-2-20 64,-20 0 0,1 0 129,-1-20-97,2 21 33,-2-21-321,0 0 0,1 0 0,-21-20 128,1 21 160,0-21 161,-21 1-97,1-1-256,-20-19 97,0-21-193,0 20 128,-20-19 0,-19 20 192,-21 19 193,1 1-193,-20 19 65,0 0 31,-2 0-288,2 21-32,0-2-192,39 21-352,-19-20-513,39 20-929,-1 20-1088,21 1-1474</inkml:trace>
  <inkml:trace contextRef="#ctx0" brushRef="#br3" timeOffset="180718.33">11533 8783 8295,'0'-20'10186,"0"0"-10282,-20 0 224,20 0-96,-20 1-96,0-2 128,-1 2 64,-17-2 128,-3 2 385,-18-1 128,-1-20 128,-19 20-97,20 1-511,-40-22-257,-1 22 32,1-1-64,-20-19 0,-21 39-32,2-21 0,-1 21 64,-21 0-32,2 21-64,19-2-97,-20 1-31,1 19 32,-1 2 32,19 18 64,-18 0 0,18 2 96,2-2-32,19 20 0,0 1 32,-1-1-32,21 21 0,0-1-32,20 0 32,0 1-96,38-1 64,-18 1-64,39-1 32,0 0 96,20 1-128,0-21 0,40 21-129,-1-1 482,22 0-257,18-19-32,0 19-65,40-20-31,-20 2 256,21-3-160,19-18 96,-1 0 1,2-1-65,-2 1 64,21-20-32,0-1-32,20 1 0,-20-20-64,19 1 32,0-21-65,2 0 65,-2 0 32,1 0-64,-20-21 224,-1 1-127,21 1 95,-40-21-96,19 0-32,2 0 96,-22-19-128,-19-1-64,1-19 64,-1-1 96,1 20-128,-41-19 64,0 0 32,0-21 0,-19 21-32,-1-20 32,-19-1 0,-19-20 32,-3 21 32,-18-20-32,-18 0 0,-3-21 32,-39 21 0,1 0 96,0 20-64,-21-1 33,-20 1-65,1 20 96,-19-1-192,-21 1-64,19 19-64,-38 0 128,-1 21 0,-20-1-64,1 0 96,-2 0-64,22 40-64,-20-20 64,18 40-161,2 1-223,-2 18-225,2 21-800,19-1-1538,21 1-2818</inkml:trace>
  <inkml:trace contextRef="#ctx0" brushRef="#br4" timeOffset="182921.46">17846 12042 4932,'-60'20'10314,"39"-1"-9257,1-19 512,20 0 225,0 0-481,20 0-320,21 0-192,18 0-417,1 0-159,-1 0-257,1 0 64,-1 0-321,-18 0-704,-23 20-1057,2-20-1024,1-20-2404</inkml:trace>
  <inkml:trace contextRef="#ctx0" brushRef="#br4" timeOffset="183073.47">18024 11883 10954,'-20'40'5157,"20"-21"-5125,-20 21 320,20 20 737,0-1-448,0-19-545,0 0-224,20 19-449,-20-19-896,20-20-1922</inkml:trace>
  <inkml:trace contextRef="#ctx0" brushRef="#br3" timeOffset="184652.56">19136 11803 11306,'0'-20'993,"0"1"-448,0-1 1280,-20-20-319,20 20-193,0 0-128,-20 20-320,20-19-705,-39 19-160,-2 19-160,1 1 96,-19 20 0,0 0-32,19 39 64,-19-20 32,39 21 64,0 0-64,20-21-192,20 20 160,19-19-225,21-20-319,19-1 95,20-18 161,1-21 192,19-21 128,-20 1 32,-20-19 32,0-1-64,-38-19 64,-21-1 224,0 1 513,-20-1-96,-40-19-193,20 19 129,-39 0-449,18 1-480,-18 39 160,19-20 64,-19 40-353,39 0-768,-20 20-929,20 0-1537</inkml:trace>
  <inkml:trace contextRef="#ctx0" brushRef="#br3" timeOffset="184941.57">18996 11883 15150,'0'40'1025,"-20"-40"-961,2 19 1313,-3 0-448,1 2-448,20-1-449,-20 0 96,20 0 128,0-20 0,0 20-256,20-1 96,0-19 96,19 0-224,1 0-160,19 0-128,-18 0-417,-1 0-416,19 0-769,-19 0-960,-21 0-4101</inkml:trace>
  <inkml:trace contextRef="#ctx0" brushRef="#br3" timeOffset="185085.58">19334 12002 5765,'-20'0'7047,"0"0"-6471,0 0 321,20 20 256,-19-20-224,19 40-320,0-21-321,0 1-288,0 20-320,19-20-513,1 0-609,0-1-864,-20-19-5189</inkml:trace>
  <inkml:trace contextRef="#ctx0" brushRef="#br3" timeOffset="185323.59">19573 11287 17008,'-20'19'864,"0"1"-928,0 0 192,20 20 225,0 20-161,0-20-96,20 0-192,-20-1-96,20 1-385,0-20-256,-1 0-416,1-1-320,0-19-1922</inkml:trace>
  <inkml:trace contextRef="#ctx0" brushRef="#br3" timeOffset="185554.61">19711 11406 12075,'20'0'2402,"-20"0"-2466,20 0 641,19 0 672,-19 19-609,0 2-607,-20-2 31,0 2 32,0-2 0,0-19 256,-20 21 289,0-2-129,20 1-416,0 0-96,0-20 0,20 20-480,0-20-257,1 0-1153,17 0-864,-18-20-4357</inkml:trace>
  <inkml:trace contextRef="#ctx0" brushRef="#br3" timeOffset="185726.62">19989 11406 6694,'-19'-40'5509,"19"40"-5477,0 20 1922,19 0 448,1-1-1249,0 2-320,0 19 288,0 0-640,-20-21-353,0 21-128,0-20-32,-20 20-385,0-21-255,-20 21-802,21-20-1985</inkml:trace>
  <inkml:trace contextRef="#ctx0" brushRef="#br3" timeOffset="186109.64">19672 12260 7623,'19'0'8360,"1"0"-8104,-20 0 1025,0 20-128,20 0-576,-20-1-577,20 41 96,-20-40-32,0 19-256,0-18-481,0-1-64,0 0 1,0-20-802,0 19-1473,0 2-7366</inkml:trace>
  <inkml:trace contextRef="#ctx0" brushRef="#br3" timeOffset="186362.65">19851 12260 12523,'38'0'961,"-18"0"-769,1 0 2115,19 0-802,-21 20-832,1 0-481,0-20-32,0 39 64,-20-18-96,0-2 257,-20 21-1,20-21 65,0-19 31,0 21 0,0-21 33,0 0-353,0 20-96,0-20-96,20 0-384,0 0-545,19 0-449,-19 0-607,0 0-1315,19 0-6052</inkml:trace>
  <inkml:trace contextRef="#ctx0" brushRef="#br3" timeOffset="186968.69">20486 12042 14413,'0'-20'641,"-20"20"-1602,20 0 801,0 0 320,0 0-128,-20 0-64,20 0-96,0 20-225,0-20-1152,0 0-2018</inkml:trace>
  <inkml:trace contextRef="#ctx0" brushRef="#br3" timeOffset="187494.72">21001 11961 14701,'60'-38'1378,"-39"17"-962,-1 2 1410,-20-1-417,-20 0-832,20 20-225,-41-20-544,21 20 480,-39 0-288,19 20 0,-19 0-96,19 19 0,1 1-96,19 0 128,0 0-160,20 0 127,20 19-63,0-39-32,-2 20 192,43-21 64,-22-19 224,21 0 129,-21 0-1,21-19-63,-39-21-33,17 20 32,-18-20-32,-20 1 97,0-1-33,-20-1-95,20 3-386,-18 17 450,-2 2-385,20-1 64,0 20-128,0 20-64,0-1 31,0 21 258,20 0 31,-2 0-288,2 0 192,21-1 32,-2 1-96,1-20-192,0 19-193,-1-19-480,-19-20-672,0 0-994,-20 0-2914</inkml:trace>
  <inkml:trace contextRef="#ctx0" brushRef="#br3" timeOffset="187913.74">21359 11306 14125,'0'0'1537,"0"0"-1601,0 20 1217,0 20-480,0-20-577,20 19-64,-20 1 32,20-19-160,-1 19-352,1-21-353,0 1-448,0-20-609,1 0-2338</inkml:trace>
  <inkml:trace contextRef="#ctx0" brushRef="#br3" timeOffset="188207.76">21517 11386 10794,'-18'-20'1409,"36"0"-704,-18 20 576,40 0-256,-19 0-288,17 0-129,3 0 193,-1 20-481,-21 0-352,1 0 64,-20-1-32,-20 2 160,1-2 129,-1 2-129,-20-2-32,19-19 128,3 21 129,18-21-65,0 0-224,0 19-64,18-19-96,3 0-513,-1 20-352,20-20 161,-21 0-481,21 20-577,-20-20-608,-20 0-994,20 0-3650</inkml:trace>
  <inkml:trace contextRef="#ctx0" brushRef="#br3" timeOffset="188468.77">21855 11326 13933,'0'-20'480,"0"20"-608,0 0 2082,20 20 64,0 0-737,1 0-416,-3 0-353,23 19-255,-21-18-193,0 19 32,-20 0-128,0-21 64,0 21 0,-20-20 0,0 0-32,-1 0-160,1-1-257,2 1-576,-23 0-993,21 0-1633</inkml:trace>
  <inkml:trace contextRef="#ctx0" brushRef="#br3" timeOffset="188807.79">21677 12181 18481,'0'19'-96,"20"-19"737,-20 40 1569,0-20-1025,0 20-737,0-21 129,0 22-225,0-2-288,0 0-352,0-18-1250,-20-1-2946</inkml:trace>
  <inkml:trace contextRef="#ctx0" brushRef="#br4" timeOffset="-207707.05">6808 11267 9513,'0'0'3715,"0"0"-3202,0 0-65,0 0 993,20 0-704,-20 0-353,20 0 65,-2 0-1,23 0-95,-21 0-129,39-20 224,-19 20-288,19 0-64,2 0-64,18 0 129,0-20-129,0 20 32,20 0-32,0-20-32,0 20 64,1-19 64,19 19-64,0-20 64,-19 20-128,19 0 96,0-20-96,1 20 0,-2 0 0,1-20 0,0 20 0,1-20 0,-1 20 32,19-20 0,-19 20-64,21-19 32,-21 19-32,1 0 128,-2-21-160,1 21 96,0 0-32,1 0 0,18 0 0,-19-20 32,0 20-32,21 0 32,-21 0-32,-1 0 32,1 0 32,1 20 97,-1-20-65,1 0 32,-1 0-64,-1 0 0,1 21 32,1-21-96,19 0 96,-20 0 160,19 0-96,2 0-31,-2-21 31,1 21 32,1 0-64,-21 0 128,19-20-128,2 20-32,-2 0-31,1 0 95,-19-19-192,-1 19 32,1 0 64,-3 0-64,-17-21-32,19 21 160,-20 0 0,21 0-64,-21 0-32,0-19 0,0 19 32,0 0 32,-19 0-64,0 0 0,-1 0 0,-20 0-64,2 0 32,-23 0-64,-18 0 96,1 0-352,-21 0-289,-21 0-544,1 0-704,0 0-1,-19 0-64,-1 0-2338</inkml:trace>
  <inkml:trace contextRef="#ctx0" brushRef="#br4" timeOffset="-207398.03">15066 10790 10185,'-20'0'2883,"0"0"-2435,20 0 225,20 0 352,-20 0-32,40 20-545,-1-20-95,22 20 191,-3-1 225,3 1 0,-2 0 127,0 0-383,1 20-1,-1-20-255,-39-1-161,0 2 32,1-2-32,-42-19 192,1 20-96,0 1 65,-19-2 31,-21-19 128,21 20-127,-21-20-161,21 20 32,-1-20-192,-21 20-288,22-20-802,-21 20-1472,21 0-1890</inkml:trace>
  <inkml:trace contextRef="#ctx0" brushRef="#br4" timeOffset="-204911.89">20347 10889 3811,'-20'0'1602,"-1"0"-1282,3 0 1025,-2 0-64,-1 0-288,1 0-64,0 0 192,-19 0 96,-1 0-192,0 0-192,-19-20-288,0 20-417,-2 0-32,3 0-128,-3 0 64,-18 0 128,0 20-32,0-20 32,-20 20 97,-1-20 63,1 20 0,-20-20-160,-1 20-160,-19 0 32,21-1-32,-21-19 0,-1 21 0,2-2 32,-1 1 32,-1 1-64,-18-21 65,18 19 63,-18 1 0,19 0 0,1 0-96,-22 0 32,2 0-64,-2-20 0,2 19 32,19 1 0,-20-20-32,20 20 32,-19 0 64,-2-20 32,2 20 64,18-20-95,-18 19-1,19-19-32,-19 0 32,18 20 96,-18-20-192,18 0 64,-18 20-32,19-20 0,-1 0 128,2 20-224,-1-20 128,-1 0-96,2 0 32,19 0 0,-1 20 32,1-20-32,-19 0 0,19 0 0,-21 0 32,21 20-32,-19-20 160,18 0-224,21 0 128,-20 19 1,-1-19-33,21 0 160,-20 0 0,20 0-96,-1 0 192,1 0-128,0 21-96,0-21 129,0 0-129,-1 0 0,1 19-32,20-19 32,0 0-32,-2 0 64,22 0-96,19 0-32,1 0 288,-1 0-384,20 0 160,20 0-160,0 0 64,0 0-224,0 0-257,0 0 353,0 0-224,0 0-193,0 0-32,0 0-704,0 0-1666,0 0-9000</inkml:trace>
  <inkml:trace contextRef="#ctx0" brushRef="#br4" timeOffset="-204472.86">11175 11287 6021,'0'0'5029,"0"0"-3844,0 0 865,0 0 64,0 0-897,-20-20-544,20 20-97,-20 0-319,1 0-289,-21 0 96,-19 20-160,-2-20 192,-18 19-64,0 1-32,-20-20 96,0 20 160,20 0 32,-2 0 161,22-20 127,-1 20-127,41-20-257,19 19-128,19 2 128,21-21 128,0 19-31,39 2-97,0-2-160,21-19 96,-21 21-160,20-2 64,-39 1 0,-1 0-224,2 0-128,-43 0-353,2 0-800,-20-20-1122,-20 19-2530</inkml:trace>
  <inkml:trace contextRef="#ctx0" brushRef="#br4" timeOffset="-202213.75">8237 13055 11050,'0'20'577,"0"-20"-321,0 0 609,0 0 95,0 0-319,0 0-449,0 0 129,0 0 351,0 0 33,20 0-65,0 0-159,19 0-257,-19 0-192,20 0 96,-1 0-160,22 0-128,-23 20 448,23-20-288,-2 0 161,20 0 95,2 0 32,-2 0-64,0 20 97,20-20-193,-20 0 0,40 0-128,-19 0 0,-1 0-64,0 0 96,20 0 32,-19 0-96,19 0 32,0 0 0,19 0-256,-18 0 544,19 0-256,-19 0 0,18 0 64,1 0 96,-1 0-128,2 0 160,-1 0-159,19 0 31,-18 0-128,18 0 128,-19 0-160,20 0 64,0 0 0,-1 0-257,2 0 546,-2 0-546,21 0 546,-20-20-321,20 20 0,-21 0 128,1-20-96,20 20 0,-20-20-32,-1 20 64,1 0-96,20-20 96,-20 20 0,0-20-64,20 20 32,-21-20 32,20 20-32,-18-19 0,18 19 64,-18 0-96,-2-20 32,0 20 32,2 0-64,-2 0 0,-19 0 32,19-20 0,-18 20-32,18 0 32,2 0 0,-21-20 32,-1 20-32,22 0 0,-22 0 0,1 0 0,1 0 32,18-21-32,-18 21 32,18 0-64,-19 0 32,-1 0 0,22 0-32,-22 0 32,1 0 0,1 0 64,-2 0-64,2 0 32,-1 0-32,-1-19 0,2 19 0,-2 0 64,1 0 32,1 0 32,-21-20 64,19 20 0,-19 0-31,1 0-65,-1 0-64,-1 0 32,1 0 64,-19 0 0,-1 0 64,-19 0 0,-1 0-128,0 0 65,-20 0-129,-18 0-97,-1 20-159,-21-20-737,1 0-352,-20 0-513,0 19-1249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1:38:57.66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3076 2483 7847,'20'0'961,"-20"0"-833,0 0 1153,0 0-416,0 0-417,0 0-127,0 0-97,0 0 128,0 0 609,0 0-192,-20 0-481,0 0-160,0 0-128,-19 20-160,-2-20 0,-17 20-32,17-20 160,-19 20-32,1-20 32,0 0-32,-22 0-32,22 0 31,1 0 33,-3 0 64,22 0-32,-21 20-32,40-20 0,-19 0 0,19 0 32,0 0 32,20 0 97,-21 0 63,21 20-32,-18-20-160,18 0 32,0 19 64,0 1 0,0-20-64,0 40-32,0-20 0,0 19-160,-20 2 128,20 17-32,0 3 64,0-21-32,0 39 32,-20-20-32,20 2-128,0 18 32,-21 0 63,21 1 33,-20-1 0,20 20 64,0-19 0,0-20-64,0-1 129,0 1-1,-18 20-32,18-1 128,0 21 32,0-1-96,-20 0 32,20 1 1,0-1 31,0 0 32,-21 0-96,21 20-64,0-19-64,0 0-32,0-21 256,0 21-96,0-1 193,0 0-225,0-19-32,21 39 0,-1-40-32,-20 1 64,18 0-64,-18-2 64,0 22 32,20-1-64,-20-19-64,21-1 0,-21-19 0,20-1 0,-20-18-32,0-2 64,0 21-64,0-21 32,0 1 0,0 0 32,0 0-32,0 0 0,0 0 0,-20-1 0,20 1 32,0-20-32,0 0 32,0-1-32,-21 1-32,21-20 257,0 20 63,21-20 288,-21 0-255,0 0-1,20 0-96,0 0-64,-20 0-64,18 0-31,23 0-162,-21 0 129,19 0 33,21 0-130,19 0-31,0 0 0,0-20 64,2 20-192,-2 0-353,-20 0-608,22-20-929,-23 20-3267</inkml:trace>
  <inkml:trace contextRef="#ctx0" brushRef="#br0" timeOffset="7145.4">7601 2901 6886,'0'20'865,"0"-20"-737,0 0 1153,0 0 32,0 0-352,0 0 256,0-20-384,20 20-128,1-20-225,17-20-63,-17 0-33,19 1-32,-1-2 65,1-18-161,-20 19-160,0 1-64,0-1 32,-1 20-160,1 0-192,-20 0-321,0 20-384,0-19-96,0 19-832,0 0-2371</inkml:trace>
  <inkml:trace contextRef="#ctx0" brushRef="#br0" timeOffset="7434.42">7581 2662 11723,'0'20'-64,"0"-20"-225,-18 20 193,18-1 96,-21 22-32,21-21 32,-20 18 32,20-17 0,0 19-32,20-20 224,-20-20 289,21 20 160,17-20-161,-18 0-224,21 0-128,-2 0-95,21-20-290,-21 0-575,1 0-1763</inkml:trace>
  <inkml:trace contextRef="#ctx0" brushRef="#br0" timeOffset="7910.45">8873 2027 7206,'59'-40'1474,"-59"20"-321,0 20 1313,0-20-800,0 20-962,-39 0-608,19 0 1,-21 0 31,-18 0 128,19 20 128,1 0 33,19-20-161,-20 0-224,40 20-64,-20-20-64,20 0-64,0 20 32,20 0 96,-20-20 32,20 0 0,0 19-65,0-19 1,-20 20-160,0 0 0,0 0-32,-20 0 64,0 0 192,0 19 0,-20-19 32,21 20 128,-1-19 32,20-2-224,0 0 32,0-19 32,0 21 256,39-21 0,1 0 1,0 0-193,-1 0-192,21 0-801,-39 0-448,17 0-769,-38 19-2755</inkml:trace>
  <inkml:trace contextRef="#ctx0" brushRef="#br0" timeOffset="9150.52">8654 2543 6726,'0'0'833,"0"0"384,0 0 352,0-20-544,0 20-288,0 0-321,0 20-223,0-20 287,0 20-160,0 0-128,0 19 1,20-18-1,-20 18-96,0 0-96,0-18 32,0-1-32,0 0-128,0-1-257,0-19-191,0 19-513,0-19-2082,0 0-4837</inkml:trace>
  <inkml:trace contextRef="#ctx0" brushRef="#br0" timeOffset="9382.53">8812 2662 9577,'0'0'1473,"0"0"-2530,-18 0 929,-3 0 32,1 0 0,0 20 160,0 0 288,20-20-96,0 0-64,-19 19 1,19-19 255,19 21 1,-19-1-33,20-20-192,0 20 0,0-20-256,1 19-480,17-19-1314,-18 0-5989</inkml:trace>
  <inkml:trace contextRef="#ctx0" brushRef="#br0" timeOffset="11152.63">7721 2563 11979,'-20'-20'1121,"20"0"-993,0 20-96,0 0 192,0 0-64,0 0-31,-21 0-161,21 20-33,0 20 97,-18 39-64,-2 1 97,-1-21-33,21 1 32,-20-20-64,20-20 32,20-1 544,-20-19 577,21-19-160,17-41-480,3 0-353,-1 1-96,-1-21-32,21 1 64,-21-1-32,-19 21-64,0 0-480,0 38-705,-20 2 320,0 19 256,0 0 321,-40 40 288,20 19 96,-19 20 192,19 20 65,-20 0-225,20-38-64,1-2 512,38-39-127,1-20 544,0-20 96,40-20-449,-1-40-287,20 2-417,0-2 96,2-19 0,18-20-64,-20-1-257,21 21-383,-42 0-449,-17 19-705,-2 61 1025,-39-1 705,0 20 128,0 0 160,-19 39 129,-21 61 159,-1 19 161,-18 20-1,39-20-704,0-40 64,20-19 160,40-21-64,1-39 225,-3 0 511,3-19-383,18-21-257,1-20-96,-1-19-128,-19-1-64,19 1 128,-18 19-320,-21-19-545,-2 39-801,3 21 610,-21 19 895,-21 0-63,3 39 160,-23 21 64,1-1 289,1 41 191,-21-1 97,21 0-385,-1-19-160,20-20 128,20-41-96,0 1-128,20-20 384,20-20 417,-1-20-256,1-19-321,1-1-192,-3-19 32,23 0-32,-22 20-32,1-22-32,-20 22 64,-1 19 64,1 0-160,-20 40 993,-20 20-737,1 20-449,-21 19 289,-1 42-64,3 17 32,-3 1-64,3 1-32,17-42-256,21-17 256,21-61 288,17 0 320,3-20-31,-3-40-225,3 1-128,-1-21 0,-1 0 0,-19 21 0,0 20 0,0-1-384,-20 0-288,0 40 415,0 0-447,0 19 640,-20 21-64,0 0 32,0 20 0,20-1-961,0-19-865,20-1-736,-20-19-8168</inkml:trace>
  <inkml:trace contextRef="#ctx0" brushRef="#br0" timeOffset="11470.65">8832 2106 9961,'-38'79'-224,"38"-39"160,0-20-1314</inkml:trace>
  <inkml:trace contextRef="#ctx0" brushRef="#br0" timeOffset="21284.21">11452 8405 5765,'0'0'1794,"0"0"-1730,0 0 1057,0 0 672,21 0-1152,-21 0-385,0 0 385,0 0-161,0 0-191,0 0 415,0 0 97,0 0-96,20 0-129,-20 0-95,20 0-97,0 0-96,-1 0-95,1 0-97,20 0 0,-1-19-64,-19 19 32,20 0-64,-1 0 0,1 0 32,1 0 0,18 0 0,-19 0 64,-1 0 64,1 0-32,19 0 193,1 0-33,-1 0 96,2-21-31,-2 21-257,0 0 0,-19 0 0,19 0-64,-19 0-32,0 0 32,19 0-128,-18 0 96,17 0-32,1 0-32,2 0 96,-2 0 0,1 0 0,19 0-32,-20 0 224,2 0-32,-2-20 64,20 20-63,-19 0-1,-1 0 128,2-19-96,-23 19-31,23 0-97,-23 0 32,3-20-128,-21 20 0,0 0 0,-1 0-32,1 0-577,-20 20-96,0-20-928,0 0-769,0 0-1154</inkml:trace>
  <inkml:trace contextRef="#ctx0" brushRef="#br0" timeOffset="24598.4">18342 8326 5252,'0'0'2211,"0"0"-706,0 0 1057,0 0-448,0 0-576,0 0-289,0 0-128,0 0-288,0-20-257,0 20-159,0 0 159,19 0 65,1 0-161,20 0-191,-1 0-33,1 0-96,19-20-128,-19 20 32,1 0 0,-2 0-224,-19 0 160,20 0-96,-20 20-352,-20-20-449,19 0-865,-19 20-993,0-20-2465</inkml:trace>
  <inkml:trace contextRef="#ctx0" brushRef="#br0" timeOffset="51527.94">11175 9299 128,'0'0'1601,"-20"0"1026,20 0-481,0 0-289,0 0 193,0 0-32,0 0-608,0 0-417,0 0-65,0 0-63,0 0-160,0 0 96,0 0 96,0 0-193,0 0-127,0 0-97,0 0-31,0 0-161,0 0-224,0 0-32,0 0-64,20 0 32,0-20 0,0 20 0,19 0 96,1 0-64,1 0-64,17 0 64,1 0 32,-18 0-160,38 0 96,-19 0 0,-1 0-32,0 20 32,22-20 128,-22 0-320,-1 0 320,23 0-256,-22 0 160,1 0-64,-1 0 96,20 0-64,-18 0 32,-22 0-32,21 0 32,-21 0 32,-19 0 32,20 0-128,-21 0 32,1 0-32,0 0 32,0 0 64,1 0-128,-3 0 32,-18 0 32,20 0-96,0 0-160,-20 0-737,21 0-577,-21 0-2145,-21 0-10763</inkml:trace>
  <inkml:trace contextRef="#ctx0" brushRef="#br0" timeOffset="53273.04">4902 5166 6598,'-20'0'2210,"20"0"-897,0 0-480,0 0-417,0 0 65,0 0 480,0 0-385,0 0 225,0 0-32,20 20-97,0-20-63,19 0-97,-19 21-95,21-21-129,-3 0-64,3 19 225,18-19-321,-19 20-64,19-20 64,1 20-32,-1-1 0,-19 2 64,19-1-128,2-1 64,18 20 33,-20-18-97,20-1-32,1 0 160,0 19-32,19-19 0,0 0 32,0 20-32,21-20-32,-21 19 32,20 1 33,-1-19-129,1 18 32,1 0 32,19 2-64,-1-22 32,2 20 0,-1-18 96,19-1-96,-18 19 32,-2-19-96,22 20 32,-2-20 96,-19 19-96,19-19-32,2 20 32,-2 0-32,-18-21 65,18 21-33,2 1-64,-2-2 32,-19-19 64,19 20 32,2-20-160,-2 19 64,-18-19 32,-2 0 32,1 0-64,-19 0 0,-21-1 128,0 1-128,-20 0 96,0 0-96,-18 0-64,-23-20 64,3 21-577,-2-21-448,-19 19-1025,0-19-1505,-40-19-5285</inkml:trace>
  <inkml:trace contextRef="#ctx0" brushRef="#br0" timeOffset="54254.1">5080 6836 6854,'-20'19'1409,"20"-19"-1088,0 0 255,0 0 834,0 0 607,0 0-831,20 0-97,1-19-417,-1 19-416,-2-20-63,23 0 127,18 20-96,1-20-96,19-20-32,-18 21-96,18-2 128,0-19-31,-20 21-1,1-21-64,-1 20 0,1 0-32,-1 0 0,0 0 0,2-19-32,18 19 64,0 0 0,2-20-32,-2 21 0,20-22 0,0 2 32,-20 19-32,20-20 0,1 20 32,-21-20-32,20 1 0,20-1 32,-20 20 32,1-20-32,19 1 0,0-1-32,-19 0 32,19 1-32,0 18 0,-1-18 0,2 0 32,-21-2-32,20 2 32,21-1-64,-22 0 96,1 1 32,20-1 0,20 0 0,-20 0-32,19 1 0,2-2-31,-2 2 127,2-21 0,-2 21-128,-19 0-32,-1-2 32,-18 22 0,-1-21 0,1 20-64,-41-20-224,0 20 128,1 20-1730,-41-20-4164</inkml:trace>
  <inkml:trace contextRef="#ctx0" brushRef="#br0" timeOffset="66886.82">7383 4132 7206,'0'0'1506,"0"0"-738,0 0-415,0 0 63,0 0 225,0 0 96,0 0 287,0 0 1,0 0-256,0 0 160,0 0 0,0 0-320,0 0-225,0 0-128,0 21-128,0-21-64,0 19 0,0-19-32,0 20-32,0 0 0,0-20 64,0 20-128,0-20 160,0 20-96,0-20-96,0 0 257,0 0-161,0 0 64,20 20-32,-20-20 0,0 0 64,20 0 0,0 0-32,-20 0 64,20 19-64,-1-19 32,21 0-96,-20 0 32,1 0-64,-3 0 96,22 0-128,-19 0 0,-1 0 32,19 0-64,-19 21 0,20-21 128,-1 0-32,1 0 0,0 0 64,-1 19-96,22-19 64,-23 0-64,3 0 32,-3 21 32,3-21-32,18 0 0,-19 19 32,19-19-32,1 0-32,-1 0 96,2 0-64,18 0 32,-20 0-32,21 0 32,-1 0 32,0 0-64,1-19 0,-1 19 32,1 0 32,19 0 32,-20 0-128,1 0 32,-1 0-32,1 0 64,19 0-128,-19 0 128,-1 0-32,0-21-32,20 21 64,-20 0-32,20 0 0,-18 0 0,18 0-64,-20 0 96,20 0 0,-20 0-64,0 0 64,2 0 0,18 0-32,-20 21-32,0-21 32,21 0-32,-21 0 32,20 19-64,-18-19 64,-2 0 0,20 0 64,-20 20-64,0-20 32,20 0-32,-20 20 32,20-20-32,-18 0 64,18 20-64,1-20-96,-21 0 192,20 0-224,-20 0 160,20 20 0,-20-20-64,20 0 32,-18 0 32,18 0 32,0 0-64,-19 0 161,19 0-290,0 0 193,0 0-64,0 0 0,-20 0 0,21 0 0,-1 0 0,0-20-32,-18 20 64,18 0-32,0 0 0,0 0 0,1 0 0,-21-20 0,20 20 65,-20 0-65,0 0-65,20 0 65,-18 0 97,-2 0-129,20 0-33,-20 0 65,0 0 0,2 0 0,-2 0 0,0 0 0,0 0 97,0 0-194,2 0 194,-22 0-65,20 0-64,-19 0 0,19 0 64,0 0-32,0 0 0,2 0-97,-22 0 194,20 0-65,0 0-32,2 0 0,-2 0 0,0 0 0,0 0 32,-19 0 0,20 0 32,-22 0 0,23 0 96,-22 0-128,20 0 128,-19 0-128,-1 0-64,20 0 32,1 0 0,-20 0 96,19 0-128,0 0-32,0-20 160,2 20-96,-22 0 64,20 0 0,1 0-32,-21 0 0,20 0 32,-18 0-64,18 0-96,0 0 32,-20 0 64,22 0 0,-23 0 0,22 0-32,-20 0 32,19 0 96,-20 0-96,22 0 32,-2 0 32,-20 0-32,20 0-64,1 0 96,-21 0-96,20 0 97,-18 0-65,18 20-33,0-20 66,-19 0-33,-1 0 64,0 0-32,2 0-32,-3 0 96,-17 0 0,18 0-192,-19 0 224,-1 0-64,1 0-64,0 0 0,-1 0 32,-19 0-32,0 0-32,1 0 64,-1 0-32,-20 0 32,18 0-32,-18 0 32,21 0-32,-21 0 0,20 0-64,0 0 128,-20-20-64,20 20 160,-20 0-160,19 0 64,-19 0 32,0 0 193,0 0 31,20-20 32,-20 20-160,0 0 1,0-19-65,0 19 64,20-21-224,-20 2 128,0-2-128,0 21 0,0-19-128,0-1-449,0 0-1056,0 20-1571,-20-20-5828</inkml:trace>
  <inkml:trace contextRef="#ctx0" brushRef="#br0" timeOffset="67614.86">17071 4630 11883,'-20'0'2594,"20"0"-2306,0 0-95,0 0-193,0 0 128,0 19 384,0 21 385,20 0 64,0 20-128,20 19 96,-1 1-97,21-1-191,20 1-449,-1-1-32,0-19 33,0 0-129,1-21 64,-21 0-64,0 2 0,-18-21-224,-21-20-513,20 19-896,-40-19-1186,0 0-3939</inkml:trace>
  <inkml:trace contextRef="#ctx0" brushRef="#br0" timeOffset="69331.95">18541 5246 10313,'18'-39'897,"-18"18"288,20 21 545,-20-20-257,0 20-95,0 0-482,0 0-735,-20 0-193,2 41-33,-23-2 98,21 41 223,-19-1-160,19 0 0,0 21-32,20-21-64,0-19 128,20 20 0,19-22-192,-19-17 64,20-2-128,-1 1-416,1 0-738,21-21-1921,-22-19-4068</inkml:trace>
  <inkml:trace contextRef="#ctx0" brushRef="#br0" timeOffset="69533.97">18798 5643 17680,'0'0'769,"0"0"-545,20 0 225,0 20 31,19 20-320,1-1-32,1 2-32,17-2-96,-17 0-96,18 2-160,-19-22-417,-1 21-832,1-20-1634,-1-20-3171</inkml:trace>
  <inkml:trace contextRef="#ctx0" brushRef="#br0" timeOffset="69728.98">19255 5663 14381,'-40'0'449,"20"21"-33,0-2 705,-19 1-609,-1 19-31,1 2-321,19-2-192,-1 1-448,1-20-706,20 19-671,0-19-1154,0-20-6630</inkml:trace>
  <inkml:trace contextRef="#ctx0" brushRef="#br0" timeOffset="70060">19413 5147 14029,'-20'0'736,"20"19"-928,-20-19 609,20 20 319,-19 20-31,19-20 32,0 19-321,0 21-256,0-21-32,19 2-64,1-2-96,0-19-320,1 0-417,19 0-480,-22 0-641,23-20-1281,-21 0-5253</inkml:trace>
  <inkml:trace contextRef="#ctx0" brushRef="#br0" timeOffset="70226">19652 5266 12235,'-20'0'961,"20"19"-833,0 2 1410,0-1-770,20-1-479,-20 20-161,20-18-288,-20-1-481,19 0-480,1-1-705,-20 1-1729</inkml:trace>
  <inkml:trace contextRef="#ctx0" brushRef="#br0" timeOffset="70364.02">19711 5246 16111,'-20'-20'768,"20"20"-896,0-19-192,0 19-2306,0 0-4645</inkml:trace>
  <inkml:trace contextRef="#ctx0" brushRef="#br0" timeOffset="70580.03">19810 5147 14093,'20'0'-32,"-20"0"1025,21 19-225,-1 1-479,-2 1-1,2 18-160,1 0 32,-1 2-96,0-2 97,-20 1-65,0 0 32,0-1-128,0 1-641,-20 0-640,0-20-1762</inkml:trace>
  <inkml:trace contextRef="#ctx0" brushRef="#br0" timeOffset="70782.03">20088 5882 19282,'20'20'384,"-20"-1"1186,0 21-642,-20 0-575,-19-1-545,-1 1-257,-19 0-832,18 0-833,3-21-2242</inkml:trace>
  <inkml:trace contextRef="#ctx0" brushRef="#br0" timeOffset="71474.08">20644 5684 13548,'0'-41'1506,"0"41"-1506,-20 0 768,20 0-255,0 0-321,-20 20-32,20 1 32,0 18-31,0 0-129,0 2 0,20-2 0,0-20 0,21 2 32,-23-1 32,23-20 128,-1 0 160,-22-20-95,3-1-65,19 2 64,-20-20-64,-1-2-127,-19 2-65,20 19-353,-20 1 161,0 19-224,0 0-641,0 19 608,20 20 321,0 22 128,-20-3 32,0 22 129,20-20-65,-20 19 128,0-19 0,0 0 225,0-21 191,-20 1 65,0-20 320,0 0-32,-19-20-641,-1 0 161,20 0-577,-19-20-417,-1 0-544,19 1-256,1-22-801,2 22-2178</inkml:trace>
  <inkml:trace contextRef="#ctx0" brushRef="#br0" timeOffset="72051.12">21140 5207 6630,'0'0'4997,"0"-21"-4453,0 21 1186,0 0-962,0 0-415,-20 21-129,20-2 64,-18 1-32,-2 19 161,20-18 63,-21 18-95,42 0-193,-21-18-96,20 19-192,-2-21-256,2 21-161,1-40-352,-1 20-576,0-20-1122,19 20-2177</inkml:trace>
  <inkml:trace contextRef="#ctx0" brushRef="#br0" timeOffset="72195.12">21339 5384 11947,'20'21'704,"0"-21"-383,-20 20 383,0 19-704,20-19-2210,-20 0-4228</inkml:trace>
  <inkml:trace contextRef="#ctx0" brushRef="#br0" timeOffset="72354.13">21418 5246 16207,'-19'-20'480,"19"20"-1024,0 0-193,19 0-2210,-19 0-1953</inkml:trace>
  <inkml:trace contextRef="#ctx0" brushRef="#br0" timeOffset="72599.15">21517 5226 14477,'20'0'-288,"-20"0"640,20 0 641,1 0-448,-1 20 127,-2 0 33,3 20-192,-1-20-449,0 19-64,0 1-97,-20 0-159,0-1-96,0 1 0,0-20 159,0 0 1,0 0-512,0-20-802,0 0-3330</inkml:trace>
  <inkml:trace contextRef="#ctx0" brushRef="#br0" timeOffset="72937.17">21756 5067 12107,'20'20'256,"0"0"2211,-1-1-610,21 21-928,0 1 0,-1 18-320,2 1-129,-1-2-320,-1 3 32,-19 18-63,0-19 159,-20 19-32,0 0 32,0 1-160,-20-20-31,0-21-33,-1 21-160,3-20-545,-2-1-704,-21-19-1634,21 20-4260</inkml:trace>
  <inkml:trace contextRef="#ctx0" brushRef="#br0" timeOffset="74681.27">20644 10134 4292,'-20'0'2722,"20"0"-1248,0 0 1248,-20 0-288,20 0-448,0 0-384,0 0-289,0-19-64,0 19-160,0 0-256,0 0-288,20 0-193,20 0-160,-1 0-64,22 0-96,18 0 32,20 0-64,0 0 0,0 0-32,1 0 0,19 0 32,0 0 0,1 0-64,-21 0 0,0 0-32,0 0-32,-40 0-96,2 0-289,-22 0-191,-19 0-321,-20 0-417,-20 0-255,-19 0-1346,-1 0-1954</inkml:trace>
  <inkml:trace contextRef="#ctx0" brushRef="#br0" timeOffset="75157.28">20982 9796 7334,'59'-20'737,"-39"1"672,1 19 1122,17 0-577,-38-20-417,0 20-1088,0 0-193,0 20 128,-38-1-288,-3 1 0,-18 0-96,-1 0 129,1 20-65,-2-21 64,23 2 160,-23-21 192,22 19-95,19 1-257,0 0-64,0-20 64,20 20 160,20 0 33,0 0 31,21 19 32,-3-19 225,23 1-193,-2 18-127,20-19-129,-19-1-96,-1 2-128,2-1-225,-23-1-607,3 1-738,-21 0-384,-20 0-2562</inkml:trace>
  <inkml:trace contextRef="#ctx0" brushRef="#br0" timeOffset="80502.6">4941 9657 5893,'-19'0'673,"19"-19"512,-20 19 416,20 0-255,0 0 415,0 0-479,0 0-770,0 0-96,0 19 65,0-19-65,0 20-192,20 20-159,-20-20-1,0 19-64,0 1 64,0 20 0,0-1-128,0 1 64,0 19 96,0-19-64,0-1 0,0 1 0,0-20 0,0 0-32,0-1 64,0 1-64,0 0 32,0-20-32,19 0 0,-19-1 32,0-19 32,20 21 0,-20-21-32,0 0 64,0 19-96,0-19 0,0 0 32,20 20-32,-20-20 0,0 0 64,20 21 0,1-21-64,-21 0 128,18 0-128,2 0 33,0 0-1,21 0 0,-23 19-32,3-19 0,-1 0 0,20 20 0,-21-20 32,21 0 0,-20 20-32,19-20 0,1 19 0,0-19 32,-1 21-32,-19-21 0,21 20 0,-3-20 0,3 19 0,-1-19 0,-1 20 0,1-20 0,-1 20 32,1-20-32,19 20 0,-19-20 32,19 0-32,2 0 32,-2 20-32,-19-20 32,19 0-32,1 0 32,-1 0-32,2 0 32,-2 0-32,0 0 0,1 0 0,-1 20 0,1-20 0,-1 0 0,0 0 0,22 0 32,-22 0-32,0 0 32,21 0 64,-21 0-32,2 19 0,-2-19 0,20 0-32,-19 0 32,-1 0-64,0 0 0,22 0 96,-23 0 0,22-19-160,-1 19 160,1 0-128,-1-20 32,-20 20 32,22-20-32,-22 20 0,20-20 65,0 20-65,1 0 0,-21-20 96,20 20-96,1-20-64,-20 20 160,19-19-96,0 19-96,2-20 128,-22 20-32,20 0 32,-19 0-96,19-21 96,-20 21 0,20 0-96,-18 0 64,-2 0 0,1 0 0,-1-19 0,1 19 0,-1 0 96,0 0-192,2 0 96,-22 0 64,21 0-96,-1 0 0,1-20 32,-1 20 0,0 0 0,2 0 0,18 0-32,-20-20-33,1 20 65,19 0 0,-18 0 33,-2 0-1,20-19-97,0 19 98,-19 0-98,19 0 194,0-21-161,-18 21-33,18 0 130,-20 0-33,21 0-32,-21 0-32,0 0 0,2 0 32,-2 0 128,-19 0-289,19 0 258,-19 0-97,-1 0-32,21 0 64,-21 0-129,1 0 97,1 21 0,-3-21 0,23 0 33,-22 0-33,21 0 0,-21 0-33,21 19 33,-1-19 0,2 0 0,-2 0-64,0 20 161,1-20-97,-1 0 0,1 0 64,-1 20-64,20-20-32,-18 0 64,18 0-64,-20 0-33,1 0 65,19 0 33,-20 0 31,22 0-161,-22 19 194,0-19-1,1 0-160,-1 0 128,2 21-192,-3-21 160,1 0-64,2 0-33,18 0 65,-19 0 33,-1 0-66,0 20 226,2-20-257,-2 0 32,1 0 96,19 0-64,-20 0 0,20 19 32,-18-19-32,-3 0-96,23 0 160,-22 0-32,20 0-32,0 0-32,-18 0 64,18 0 0,0 0 0,0 0-32,1 0 32,-1 0-32,0 0 0,1 0 64,0 0-64,-1 0-64,20-19 128,-19 19-96,19 0 160,-20 0-192,0 0 64,20 0-32,-18-20 64,-2 20-32,20 0 64,-20 0-96,0 0 0,2 0 32,-2 0 32,0 0-64,20 0 32,-20 0 0,20 0-32,-18 0 64,18 0 0,0 0-96,1 0 128,-21 0-96,20 0 128,0 0-128,0 0 128,21 0-192,-21 0 96,0 0 0,21-21 32,-21 21-64,19 0 64,-19 0-64,0 0 128,2-19-192,-2 19 32,0 0 160,1 0-160,-1 0 96,0-20-32,0 20 0,-20 0 0,21 0 0,-1 0 0,-20-20-32,0 20 96,1 0-64,0 0-32,-22-19-32,22 19 128,-20 0-96,-1 0 0,1-21 0,-21 21 64,1 0-64,1 0-32,-23-20 128,3 20-128,-1 0 64,-20 0 0,20 0-160,0 0 128,-1 0-97,1-19 65,0 19 64,0 0 0,0 0 0,-20 0 96,19 0-160,-19 0 64,20-21 32,-20 21-64,20-19 64,-20-1 0,-20 0 1,20 0 31,0 0 0,-20 1-32,20-21-32,0 20 64,0-20-192,-19 0 96,19 1 96,0-21-128,0 21 32,0-21 128,0 0-257,0 20 161,0-20 0,-20 21-32,20-21-32,0 21-32,0-21-64,-20 20-32,20 0-64,-20 1 160,20-1 32,-20 19 96,20 2-32,-19-21 0,19 21 0,-20 19 0,0-21-32,20 21 32,-41-20-64,23 20-65,-2 0 129,-21-19 0,21 19-32,-39 0 32,-1 0 32,-19 0 0,0 0 32,0 0-64,-21 0 0,-19 0 0,20 0 0,-21-20 0,-19 20-64,21 0 64,-22 0 0,1 0 64,1 0-64,-22 0 0,22 0 0,-1 0 0,-19 0 0,18 0 0,-18 0 0,18 0 0,-19 0 0,21 0 0,-2 0 33,2 0-1,-21 0 64,19 0-64,2 0-32,-1 0 0,1 0 0,-2 0 32,21 0-32,-21 0-32,2 0 32,19 0 32,-21 20-32,22-20 0,-1 0 0,-21 19 0,21-19 0,0 0 0,20 20 0,-19-20 0,18 0 32,1 0-32,0 0 32,-2 0-32,2 0 0,0 21 0,0-21 0,-19 0 64,19 0-96,18 0 32,-18 19 0,20-19 32,-21 0-64,21 0 64,0 0-32,-1 0 0,1 0 0,-21 0 32,21 0-64,0 0 64,0 0-32,-1 0 0,0 0-32,1 0 32,0 0-32,-1 0 0,1 0 32,-21 0 0,21 20-32,0-20 32,0 0-32,-1 20 32,1-20 0,-1 0 0,1 19 0,-1-19 0,21 21 0,-20-21 0,18 0 0,2 20-32,1-20 32,-3 0-32,2 0 0,-1 0 32,1 20 32,18-20-64,-17 0 64,17 0-64,2 0 32,-21 0-32,21 0 32,-1 0 0,-19 0 0,19 0 0,-1 0 0,-17 0 0,17-20 0,-18 20 0,0 0 0,19 0 0,-20 0 0,1 0 0,0 0 0,-22 0 0,22 0 0,0-20 0,-1 20 0,1 0 0,-20 0 0,18 0 0,-18-21 0,0 21 0,0 0-32,19 0 32,-19 0 0,0 0-32,-2-19-1,-18 19 33,20 0 0,0 0-96,0 0 64,-21 0 32,21 0 0,-1 0 0,1-20 32,-21 20-96,21 0 32,0 0-32,-1 0-64,1 0 0,0 0 64,-1 0 64,1 0 0,19-20 0,-19 20 0,0 0 0,-2 0-96,22 0 0,-20 0 32,0 0 0,-2 0 64,2 0 64,21 0-64,-22 0 0,0 0 0,21 0-64,-20 0 32,-2 0 0,2 0 32,20 0-64,-20-19 31,-1 19 1,1 0 64,-1 0-32,22 0 0,-23-21 97,2 21-97,0 0 0,0 0 64,-2 0-64,2 0 0,0 0 64,0 0-128,0 0 128,18 21-224,-18-21 63,0 0 65,19 0-64,21 0 64,-21 0-128,39 0-897,-17 0-2819</inkml:trace>
  <inkml:trace contextRef="#ctx0" brushRef="#br1" timeOffset="88088.03">19434 10869 7591,'-21'0'1825,"21"0"-607,0-20 1056,0 20-705,0 0-159,0 0-33,0 0-320,0 0-352,0 0-289,21 0-192,-21 20 32,20 0-192,0 0 33,-2 0-97,23 20 32,-1-21 0,-1 21 0,1 1-32,19-2 64,-19 1-32,-1-20-32,1 0-64,1-1 0,-3 1-129,-17 0-95,-1-20-96,0 20-33,-20-20-415,0-20-482,-20 20-2593,0 0-6535</inkml:trace>
  <inkml:trace contextRef="#ctx0" brushRef="#br1" timeOffset="88470.06">19393 11207 11146,'0'20'352,"0"-20"-1889,0 0 1729,0 0 705,0 0-224,0-20-1,0 1-31,0-1-1,20 0 97,-20-20-128,0 1 95,-20-2-127,20 1-193,0 1-95,-20 19 159,20-20 64,0 40-223,0-20-161,20 20-160,-20-20-32,20 20 96,1 0-128,-21 0 160,20 0 0,18 0 96,-17 20-96,39-20-32,-21 0-32,21 0-32,-21 0-32,21 0-224,-21 0-1122,2 20-1889,-41-20-8039</inkml:trace>
  <inkml:trace contextRef="#ctx0" brushRef="#br1" timeOffset="91637.24">4862 11783 2722,'0'0'2595,"0"0"-513,0 0 256,0 0-320,0 0-129,-20 0-768,20 0-288,0 0-32,0 0-128,0 0-225,0 0-160,0 0 33,20 0-193,-20 0-64,0 20 0,20-20-64,0 0 64,19 0-32,-19 0 32,20-20-320,-1 20 608,-19 0-448,21 0 64,-3 0 96,-17 0-96,19 0 64,-20 0-32,19 0 0,-19 0 0,20 20 0,-1-20 0,1 0 0,19 0-128,-18 0-32,-1 0 96,19 0-32,-19 0 96,-1 0-32,-19 20-353,20-20 674,-21 0-257,1 0 32,20 0-128,-1-20 64,-19 20 0,21 0 96,-3 0-192,3 0 128,-1 0-32,-1 0 128,1 0-192,-1 0 64,1 0 0,-20 0 0,21 0 64,-3 0-96,-18 0 32,1 0 160,-1 0-192,-2 0 160,-18 0-32,0 0 128,0 0-224,0 0 128,0 0-32,0 0 33,21 0-65,-21 0-32,0 0-32,0 0 128,0 0-96,0 0-32,0 0 0,0 0 96,0 0-224,0 0 160,0 0-64,0 0 160,20 0-256,-20 0 160,0 0-32,0 0 96,0 0-256,0 0-32,0 0 448,0 0-320,20 0-128,-20 0 448,0 0-256,0 20 32,0-20 32,0 0-64,0 0 0,0 0 0,0 0-32,0 0 96,20 0-96,-20 0 64,0 0-32,19 0 0,-19 0-32,20 0 160,-20 0-160,0 0 0,20 0-32,-20 0 160,20 0-160,-20 0 32,20 0 128,-1 0-160,-19 0 0,20-20 96,-20 20-96,20 0 32,0 0-64,-20 20 96,20-20-128,-1 0 64,1 0-97,0 0 129,0 0-224,1 0 160,-3 0 64,2 20-64,1-20-96,-1 0 128,0 0-32,-2 0 128,-18 0-193,21 0-31,19-20 0,-20 20 0,-1 0-32,1 0 192,0 0-128,0 0 127,0 0-31,19 0 32,-19 0 64,21 0-96,17 0 64,-17 0 0,18 0 32,-19 0-32,19 0-32,-19 0 32,19 0 32,-19 0-32,-19 0 96,17 0-96,-18 0 65,21 0-33,-23 0 64,3 0-96,-1 0 0,20 0 32,-21 0-32,1 0 0,0 0 0,0 0-96,0 0 64,0 0 32,-1 0-161,1 0 129,0 0 32,0 0 96,1 0-96,-3 0 0,23 0 0,-21 0 0,18 0 0,-17 0 33,19 0-66,-1 0 66,-19 0-66,20 0 66,-1 0-33,1 0 0,19 0 0,-19 0 32,1 0-32,-3 20 0,3-20 0,-2 0 64,1 0-64,0 0-32,-1 0 32,1 0 0,1 0 0,-3 0 0,3 0-32,-21 0 0,39 0 32,-19 0 0,-1 0 0,1 0 32,-1 0-32,21 0 32,-21 0-32,1 0 0,19 0 0,-18 0 0,-1 0 32,-1 20 0,1-20-32,19 0 0,-19 0 0,0 0 0,19 0 32,-18 20-32,18-20 32,0 0-32,-19 0 32,19 0 0,-19 0 0,19 0 32,1 0 32,-21 0 0,22 0-32,-2 19 32,1-19-64,-21 0-32,21 0 0,-21 0 32,1 0-32,19 0 32,-18 0-32,-1 0 0,-1 0-32,1 0 64,-1 0-32,1 0 0,0 21 0,-1-21-32,21 0 64,-21 0-32,2 0 0,17 0 32,3 0 32,-2 0-32,1 0-64,-1 0 96,0 0 0,2-21-288,-2 21 737,1 0-641,-1 0 480,0 0-256,1 0-128,-1 0 96,2-19-32,18 19 0,-20 0 0,21-20-64,-1 20 32,0 0 96,0 0-96,1 0 32,-20 0 96,19 0-128,-20-20-96,1 20 64,-1 0 128,2 0-96,-2 0 0,1 0 32,-21 0-64,21 0 64,-21 0-64,1 0 32,19-20 96,-18 20-96,-21 0 0,19 0 0,-19 0 0,-20 0-384,0 0-192,0 0-1282,-20 0-4676</inkml:trace>
  <inkml:trace contextRef="#ctx0" brushRef="#br1" timeOffset="95203.43">7919 11704 672,'0'0'3331,"0"0"-2146,-20 0 161,20 0 800,0 0-353,-19 0-287,19 0-193,0 0-512,0 0-449,0 20 161,19-20-1,1 0-63,20 0-161,-1 0-192,22 0 64,-2 0-96,20 0 0,20 0-32,-19-20 0,0 20-32,19 0-224,-20 0-64,-19 0-33,19 0-63,0 0 96,-20 20 96,22-20-97,-22 20 1,0-20 192,21 20 0,-21-1 64,0-19-32,2 20-256,-2 0-97,1-20 1,-1 20-97,1-20 225,20 0 192,-1 0 64,0 0 128,0 0 160,-19-20 97,-1 20 159,-19 0-32,-1 0-351,-19 0-97,0 0 192,-20 0 32,0 0-64,0-20 97,0 20 63,0 0-192,0 20-128,0-20 32,0-20-64,0 20-64,0-20 0,21 20-32,-21-19 64,0-1 32,20 0 32,-20 0 96,0 0-32,0-19 0,0 19 0,0-20 0,0 20 0,-20-19-96,20-1 0,0 0 129,0-20 63,20 20-64,-20-19 0,0-1 0,0 21-64,0-21-32,0 20 0,18-20-96,-18 20 32,21 1-128,-21-1 32,20 20 128,0 0 64,-20 0 32,0 20 64,0-19 64,0 19 1,0-20-97,0 20-96,0 0 128,0-20 64,-20 0-96,20 20 64,-20-20-160,-1 20-64,3-20 0,-2 20-128,-21-19 96,3 19-32,-3 0-96,1-20 96,-19 20 0,0 0 32,-1-21 32,1 21 0,-20 0 32,-2-19-32,22 19 32,-20-20 0,-2 20 32,-18-20-32,0 1 32,20-2-32,-20 21 32,20-20-32,-21 1-32,1 19 32,20 0-32,-20-21-32,0 21-33,18 0-95,2 0 64,0 21 0,0-21 0,18 0 64,23 0 32,-3 0 32,3 19-32,-3-19 0,21 0 0,0 0 32,1 20-128,-1-20-33,20 0-63,0 21 96,0-21 32,0 19-64,-20 1 96,20-20-32,0 20 96,0-1-32,0-19 64,0 21-64,0-1 64,0-1 0,0 21 0,0-20 0,0 20-32,20 19 0,-20 1 0,20 0 32,-1 19 0,1-19 128,0 19-128,0 0 0,-20-19-32,21 20 0,-21-40 0,0 19 64,0-19 64,0 0 97,0-1-97,18-19-128,-18 0 64,0 0-385,0-20-1440,0 0-5702</inkml:trace>
  <inkml:trace contextRef="#ctx0" brushRef="#br1" timeOffset="96544.52">12088 10651 6021,'-20'-20'160,"20"20"-800,0 0 448,-19 0 1024,19 0 578,0 0-481,0 0-577,-20 0 321,20 0 191,-20 0-127,0 20-96,0-20-225,-19 0 97,-1 0 63,-19 0-160,-2 0-63,2 0 95,-1 0-159,-19 0-193,0 0 0,0 0 32,0 19-64,-2-19-32,22 21 0,-1-21-32,1 20 128,18-1-96,23-19-96,-2 20 32,-1-20-32,21 20-32,-20 0 32,20-20 32,20 20-32,-20 0 96,21-1-32,-1 1 0,-20 20-64,18 0-257,-18-1-127,0 21 224,0-20 64,0 20 96,0-1 31,0 1 1,-18-1 32,18-19-32,0 19 32,18-19-128,-18 21-96,0-22 64,20 1-32,-20 0 192,21-21-32,-1 1 160,0 0-96,-20 0 0,19 0-32,1-20-32,0 0 32,20 0-160,-1 0 64,1 0 0,1-20 96,-3 20-97,23-20-383,-2 20-97,-19 0 513,19 0 96,0 0 32,1 0 1,-1 0 127,20 0-128,-38 0-64,17 0 0,3 0 0,-21 0 32,-1 0 32,-19 0-32,0 0 192,0-20 481,-20 20 416,0 0-256,0-20-289,0 20-159,-20-19-129,20 19-128,0-20 32,0 0 0,20 0 33,-20 0 95,0-19-32,19-1 65,-19-21 31,0 22-128,20-21 0,-20 1-160,20-1-96,-20 1 0,21-20 161,-21-2-193,0 2 256,-21 19-128,21 1 32,-20-1 128,0 21-160,1 18-128,-1 2-128,0-1-352,0 20-1154,20 20-2722,-20-20-8743</inkml:trace>
  <inkml:trace contextRef="#ctx0" brushRef="#br1" timeOffset="105508.03">13716 11247 11530,'-20'20'1378,"1"-20"-417,19 0 512,-20 0-64,20 0-31,0-20-161,0 20-384,0 0-193,20 0-159,19 0-129,1 0 64,19 0 1,40 0-289,1 0-32,19 0 0,0 0-96,1 0-32,-1 0 64,-20 0-32,0 0-192,1-20 0,-41 20-97,0 0-351,-19 0-97,-20 0-416,-20 0-224,0 0-353,-20 0-1569,-20 0-4292</inkml:trace>
  <inkml:trace contextRef="#ctx0" brushRef="#br1" timeOffset="105984.06">14331 10909 11883,'21'0'1890,"-21"0"-1794,0 0 800,-21 0 65,1 0-704,0 0-257,1 20 64,-41 0 0,21 0-32,-21-1 128,-19 2 160,20-2 129,-2 1-65,-18 1 0,20 18-127,-1-19-129,1 0 128,19 0-160,19 0-128,1-1 64,20 1-128,0-20 352,20 40 33,21-20 31,18-1 128,1 1-288,-21 20 1,21-20-129,-1 0-257,2 20-159,-2-21 96,-19 2-289,-21-21-640,1 19-1698,0 2-4772</inkml:trace>
  <inkml:trace contextRef="#ctx0" brushRef="#br1" timeOffset="117684.73">19492 12300 14477,'21'-20'769,"-21"0"-577,0 0 417,0 20 512,0-20-737,0 40-480,0 0 96,0 20 32,0-1-32,0 1 32,20 0-64,-20 0 96,20-20-96,-20-20 32,20 20 32,-1-1 32,21-19-32,0 0 160,-1-19-96,1-21 97,-1 0 95,-19-19-64,-20 18-64,0 22-160,20-1-32,-20 20-96,0 0-128,0 20 192,0 40 128,0-21-64,0 0 96,21 2-96,-21-2 0,0 21 64,20-20-32,-2 19 64,-18 1 353,0-21 31,0 2 129,0-21 127,0 19-223,-18-20-353,-23-19-96,21 0-160,-19 21-96,-1-21-289,0-21 97,1 21-225,-1-19-352,20-1-864,1 1-1218,-1-22-3908</inkml:trace>
  <inkml:trace contextRef="#ctx0" brushRef="#br1" timeOffset="118015.75">19989 12022 8359,'60'-80'2114,"-40"61"-864,-1-21 960,1 20-449,-20 0-63,0-20-449,0 40-320,0-20-32,0 20-321,0 0-95,0 0-513,-20 40 160,1-20-128,19 20 32,-20 0 0,20-2-32,0 3 0,0-1-192,20-1 0,-1 1-129,1-20-287,0 0-129,0 0-320,0-1-705,-1-19-2113,1-19-7880</inkml:trace>
  <inkml:trace contextRef="#ctx0" brushRef="#br1" timeOffset="118168.75">20268 12002 15598,'0'20'257,"0"0"-33,20 19 192,-20-19-320,18 0-384,3 0-673,-21 20-128,20-21-256,-20-19-769,0 0-2595</inkml:trace>
  <inkml:trace contextRef="#ctx0" brushRef="#br1" timeOffset="118282.76">20306 11923 12139,'-18'-21'1537,"18"21"-1537,0 0-320,0 0-2691</inkml:trace>
  <inkml:trace contextRef="#ctx0" brushRef="#br1" timeOffset="118513.77">20347 11704 14093,'20'0'384,"19"0"-192,-19 20 2051,20 0-898,-1 0-897,-19 39-320,20-19-64,-20 20 0,-20-22-64,0 23-128,0-21-224,0-1-160,0 1-1058,-40 0-2242,20-1-8199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1:42:57.21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1270 10810 7975,'-20'0'1409,"20"0"737,0 0 801,0 0-993,-21 0-769,21 0 0,0 0-192,0 0-320,0 0-65,0 0-351,0 0-97,0 0-32,0 0 128,0 0-64,21 20 65,-1-20-33,18 0-32,23 0-96,-2 0-128,0 0 64,21 0 0,-21-20 64,20 20-224,-18 0 256,-2 0-288,-19-20 64,-21 20-192,21 0-33,-40 0-95,20 0 64,-20 0-129,0 0-287,0-20-450,0 20-255,0 0-1154,0 0-3074</inkml:trace>
  <inkml:trace contextRef="#ctx0" brushRef="#br0" timeOffset="383.02">1805 10611 11594,'0'0'769,"0"0"-961,0 0 2306,0 0-288,0 0-961,0 0-289,20 0 33,0 20-193,0-20-32,19 0-255,-19 0-33,20 20 64,-21-20-64,21 19 64,1-19-128,-3 21-32,3-21 0,-21 20 0,0-20 32,-2 19-64,-18-19-32,0 20 128,0 0 32,0-20-32,-18 20 64,-2 0 97,0-20 63,-1 20-160,21-1 32,-20 1-224,2 0 64,18-20-192,-20 20-225,20 0-383,-21 0-1282,1 0-3940</inkml:trace>
  <inkml:trace contextRef="#ctx0" brushRef="#br0" timeOffset="8607.49">10659 11366 288,'0'0'32,"0"0"224,0 0 705,0 0 320,0 0-320,0 0-256,0 0 736,0 0 513,0 0 224,0 0-512,0 0-481,-21 0-352,21 0-1,0 0-191,0 20-289,0-20-31,0 0 191,21 0-32,-1 0-191,20 0-129,-1 0-96,1 0 0,19 0-64,-19 0 0,19 0 0,2 0-32,-2 20-128,20-20-32,-19 0 32,-1 0-65,2 0 33,-3 0 64,-17-20 128,18 20 32,-19 0 96,-21-20 0,1 20-160,0 0-288,-20 0-993,0 0-2851</inkml:trace>
  <inkml:trace contextRef="#ctx0" brushRef="#br0" timeOffset="44623.55">2758 11446 4356,'0'-21'896,"0"21"-223,0 0 1858,0 0-770,0 0-1152,0 0-65,0 0 129,0 0 64,0 0-129,0 0-63,0 0 63,0 0-63,0 0-129,0 0-96,0 0-95,-20 0-65,20 0-64,-20 0-64,20 0 0,-20 0 0,1 0 32,-1 0 0,0 0 0,0 0-32,-19 0 0,19 0-32,-21 0 32,3 0-32,-3-19 0,21 19 32,0 0-64,1 0 64,-1 0-32,0 0 0,0 0-32,20 0 0,-20 0 0,20 0 0,0 0 32,-19 0 0,19 0 0,-20 0 32,20 0 0,0 0-32,-20 0 32,20 0-32,0 0-32,0 0 0,20 0 0,-20 0-96,0 0 32,0 19-32,0-19 64,0 0 0,-20 21 32,20-21 32,0 19-32,0 2-32,0-21 64,0 19 64,0 2-128,0-2 32,20 21 0,-20-20-289,0 20 65,0-21 32,0 21-32,0 0 127,0-1-63,0 1 192,0 0-64,20-1 32,-20 1 32,0 0-64,0 0 64,19 0 0,-19-1 32,20 1 0,-20 0 32,0-1-32,0 1-32,0 0 32,0-21-32,0 1-32,0 1 0,0 18 64,-20-19-96,20 20 32,0-20 32,0 19 0,0 1 32,0 0-32,0-20 0,0 19 32,0 1 0,20-20-32,-20 20 0,0-1 32,0 2-32,0-22 64,0 20-128,0 2 128,0-1-128,0-21 128,0 21-64,0-20 0,0 20 0,0-20 0,0-1 0,0 1 64,0 0 33,0 0-65,20 0 0,-20 0-32,0-1 32,0-19-32,0 20 32,0 1 0,0-2-32,0-19-32,0 20-32,-20 0-33,20-20-31,0 19 64,0 2 32,0-1 32,0-1 0,0 2 0,0-2 128,0 1 65,0-20-65,0 20 32,0 0-64,0-20 32,0 0-64,0 20-32,0-20-64,0 0 0,0 0 0,0 0 64,0 0 0,0 0-32,0 20 96,0-20 96,0 0 65,20 0-33,-20 20 0,0-20-64,0 0 32,0 0 65,0 0-65,20 0-64,0 0-96,-20 0-64,39 0-160,-19 0-257,21 0-223,-23 0-225,22 0-224,-19 0-1025,-1 0-2499</inkml:trace>
  <inkml:trace contextRef="#ctx0" brushRef="#br0" timeOffset="54520.11">8812 11961 64,'0'0'1121,"-18"0"480,18 0-320,0 0-384,0 0-256,0 0-481,0 0 224,0 0 97,0-19-385,0 19-96,0 0 32,0 0-224,0 0-1250,-21 0-415,21 0-642</inkml:trace>
  <inkml:trace contextRef="#ctx0" brushRef="#br0" timeOffset="57223.27">9607 12438 3843,'-20'0'1922,"0"0"-801,20 0-384,-20 0 480,20 0 288,0 0 1,0 0-385,-20 0-128,20 0-96,0 0-289,20 0-159,-20 0-161,20 0-192,0 0-64,0 0 32,19 0-64,2 0 32,17 0 0,22 0-32,0 21-32,19-21 32,1 0 32,17 20-32,-17-20 32,19 0-32,0 20 0,-19-20 0,-1 0 0,0 0 32,-20 0-64,-18 0-128,-3 0 64,-17 0 0,-2 19-225,1-19-63,-20 0-128,0 21-33,0-21 65,-20 19-257,19-19-1185,-19 20-3395</inkml:trace>
  <inkml:trace contextRef="#ctx0" brushRef="#br0" timeOffset="60402.45">3076 13750 3331,'0'0'1601,"0"0"1,-20 0 768,20 0-320,0 0-577,0 0-512,0 0-224,0 0-64,0 0-257,-20 0-96,20 0-32,0 0 65,0 0-129,0 0-64,20 0-128,-20 0-32,20 0 0,0 21 96,-1-21-64,21 0 0,0 0 0,19 0-64,20 0 32,0 0 0,2 0 0,18 0 32,-20 0-64,0 0 32,20 0 0,-19 0 0,0 0 32,-21 0-32,0 0 32,-19 0-64,1 0 32,-3 19-416,-17-19-1025,-21 0-1955,0 20-7974</inkml:trace>
  <inkml:trace contextRef="#ctx0" brushRef="#br0" timeOffset="61771.53">6172 13651 7847,'0'0'320,"0"-20"-288,0 20 289,0 0 736,0 0-385,0 0-512,-20 0-224,20 0 160,0 20-32,0-20 97,0 20 95,0-20 64,0 20 161,0 0-225,-19 19-192,19-18-32,0-2-64,0 21-128,0 0-257,0-20-95,0-1 31,0 2-31,0-2-257,0-19-320,19 20-2466</inkml:trace>
  <inkml:trace contextRef="#ctx0" brushRef="#br0" timeOffset="62217.55">6014 13849 896,'0'0'3780,"0"0"-1922,0 0-321,0-19 225,0 19-385,0 0-416,0 0-224,0 0-129,0-20-191,0 20-161,20-20-128,-20 1-64,19 19 32,1-21 0,-20 1 96,20-19 1,0 19 31,-20 0-64,20 0-128,-20 0 0,19 20-32,-19-19 0,20 19-32,-20-20-32,0 20 0,20 20 160,-20-20-128,0 19 32,20 1-64,-20 0-128,20-20-417,1 20-1281,-21-20-3715</inkml:trace>
  <inkml:trace contextRef="#ctx0" brushRef="#br0" timeOffset="63371.62">7959 13711 1825,'-20'0'1217,"20"0"-512,-20 0 416,0 0 353,20 0-417,-19 0-289,19 19-191,-20-19 352,20 0 128,-20 0 128,20 0-96,0 0 0,0 0-160,-20 0-225,20 0-127,0 0-97,0 0 1,0 0-97,0 0 33,20 0-161,-20 0-96,0 0 96,20 0 33,0 0-161,-1 0-96,-19 0 96,40 0-64,-20 0 64,19-19-96,22 19-64,-2-20 64,1 20-64,19 0 64,0-20-32,0 20-32,20 0 64,-19-20 0,0 20-32,19 0 0,-20 0 0,1 0 64,-1 0-160,1 0 160,-21 0-32,0 20-96,22-20 64,-22 0 128,-1 20 0,3-20 32,-2 0 193,-19 0-193,19 0-128,-19 0 96,-19 0-64,17 0 0,-18 0 0,1 20 0,-1-20-64,0 0 160,-1 0-95,1 0 31,0 19-32,20-19-64,-21 0 32,-19 0-128,20 0 96,-20 0-96,20 0-161,-20 0-255,0 0-33,0 0-127,0 0-97,0 0-576,0 0-1922,0 0-5157</inkml:trace>
  <inkml:trace contextRef="#ctx0" brushRef="#br0" timeOffset="64619.68">15244 13730 928,'-20'0'1057,"20"0"1826,0 0 32,0 0-737,-20 0-448,20 0-33,0 0-31,-18 0-321,18 0-352,0 0-256,0 0-193,-21 0-159,21 0-97,0 0-128,0 0 64,0 0-64,0 0 129,21 0-129,-3 0 32,2 0-64,0 0-32,21 0-96,18 0 0,1-19 0,19 19 0,0 0 0,21-20 0,-1 20-32,20 0 128,1-20-128,-1 20 192,-1 0-256,1 0 96,0 0 32,-19 0 0,-1 0-32,0 0 32,-20 0-128,-18 0 160,18 0-64,-39-20 0,-1 20 0,1 0-128,-20 0 64,-1 0 64,1 0-32,0 0 32,0 0-32,-20 0 128,20 20-448,-1-20-417,-19 0-1249,0 0-3651</inkml:trace>
  <inkml:trace contextRef="#ctx0" brushRef="#br0" timeOffset="69270.95">8773 11982 1665,'0'0'513,"0"0"992,0 0 577,0-21-1121,0 21-545,0 21 385,0-21 128,0 0-288,0 0-193,21 0 0,-21 0-223,0 0 63,0 0 32,0-21 449,0 21 0,0 0-225,-21 0 1,21 0 31,0 0 1,0 0-33,-20 0-159,20 0-161,0-19 0,-20 19 0,20 0 129,-20-19-65,20 19 0,-19 0 0,19 0-127,-20-21 159,0 21-224,0 0-128,0-19 448,0 19-288,-19 0 129,19 0-161,-1 0-64,1 0 0,2 0-96,-2 0 128,-21 0-320,21 19 512,1-19-224,-21 21 64,20-21-160,-19 19 0,19 0 192,0-19-288,0 21 96,0-1 0,1 0-32,-1-20 64,20 20-65,-20 0-31,0-1 128,20 1-64,-21 0 96,3-20 32,18 20-64,-20 0-256,20 0 512,0-1-256,-20 1 0,20 0-32,0 0 64,0 0-128,0 0 160,0-1-128,20 1 64,-20 1-32,0-2 64,0 1-32,20 0 0,-20-1 0,18 2 32,-18-1-32,21 19 32,-21-18 0,20-2-32,0 21 96,0-20 33,-1 0-65,21-1 128,-20 1 0,0 0-96,19 0 32,-19-20-64,20 20 0,-1-20 32,2 0 33,17 0-97,-17 0 0,-2 0-32,21 0 128,-20 0-192,19 0-32,-18-20 32,-3 0-33,23 20 129,-22-20-64,1-19 64,19 19-32,-39 0 65,20-20-65,-1 21 96,-19-21-96,-20 0 96,20 0-96,-20-19 64,0-1-32,0 0 64,-20 1 0,0 19 288,0 0 97,1 20 63,-21 1-191,0-1-161,1 0-192,-1 20-32,1-20-289,19 20-511,-1 0-450,1 0-1152,0 0-2434</inkml:trace>
  <inkml:trace contextRef="#ctx0" brushRef="#br0" timeOffset="74159.23">8812 13870 5413,'0'0'929,"0"0"1505,0 0-64,0 0-897,0 0-416,0 0-32,0 0-96,0 0-224,0 0-128,0 0-129,0 0-288,0 0-64,0 0-32,0 20 192,0-20-63,0 19-97,0-19-96,0 21 64,0-2-64,0 1 0,0 0 32,0-20-160,20 20-353,-20 0 417,0-20-320,0 0-1,0 0-1248,20 0-2211</inkml:trace>
  <inkml:trace contextRef="#ctx0" brushRef="#br0" timeOffset="74585.25">8713 13949 6950,'-19'20'1506,"19"-20"-834,0 0 1634,0 20-64,0-20-1249,0 0-544,0 0-97,0 0 97,0 0-257,0 0-64,19-20-64,-19 20 64,0 0 32,0-20-32,20 1-32,-20 19 65,0-21-1,20 2 0,-20 19 32,20-20-160,-20 20-64,0-21-32,21 21-96,-21 0-128,18 0-193,2-19 65,0 19 159,-20 0 97,21 19 128,-1-19 64,-2 0 64,3 21 65,-21-21-33,20 20-192,0-20-449,-20 19-3202</inkml:trace>
  <inkml:trace contextRef="#ctx0" brushRef="#br0" timeOffset="75429.31">16158 13849 1921,'0'0'1730,"0"0"-513,0 0 1281,0 0-159,20 0-994,-20 0 577,0 0 224,0 0-513,0 0-512,0 0-352,0 0-352,0 0-1,20 0-96,-20 21-224,0-21 0,0 20-96,0-1 32,0 2-160,0-2 32,0 1-160,0 0 96,0-20-128,0 0-193,0 20-448,0-20-1089,0 0-1601,0 0-6054</inkml:trace>
  <inkml:trace contextRef="#ctx0" brushRef="#br0" timeOffset="75775.33">16038 13909 6950,'-20'21'1249,"20"-21"609,0 0 1249,0 0-1217,0 0-1186,20 0-63,-20 0-161,0 0-287,20-21-129,-20 21-32,21-19 0,-1-1 32,0 20 0,-2-21 160,3 21 96,-1-19-63,-20 19-65,20-20-128,0 20 96,-20 0-128,19 0 64,-19 0 96,0 0-288,20 20 192,-20-20-256,20 19-352,-20-19-994,20 21-2433</inkml:trace>
  <inkml:trace contextRef="#ctx0" brushRef="#br0" timeOffset="88769.07">5597 12539 1057,'-20'0'1569,"20"0"-352,0 0-512,0 0 128,0 0-65,0 0 129,0 0 384,0-21 1,0 21-97,0 0 32,0 0-96,-21 0 32,21 0-288,0 0-96,-18 0-257,18 21-224,0-21-224,0 0-64,0 0 96,0 0 97,0 0 63,18 0-32,3 0-96,-1 0 64,0-21-160,19 21 97,1 0-161,0 0 64,-1 0-32,1 0-32,19 0 0,2 0-97,18 0-159,-20 0-256,1 0 31,19 21 1,-20-21-225,-19 0-224,19 0-320,-38 19-193,-1-19-447,0 0-2468</inkml:trace>
  <inkml:trace contextRef="#ctx0" brushRef="#br0" timeOffset="114236.53">6649 8743 2434,'-20'0'7079,"20"0"-6343,0 0 930,0 0 736,0 0-832,0 0-706,0 0-319,0 0-33,0 0-191,20 0 127,-20 0-64,0 0 65,19 0-33,1 0-31,20-20-161,-1 20 0,22 0-64,-2 0-128,20 0 64,1 0-96,-21 0 0,2 0-192,-2 0-288,-39 0-353,0 0-929,-2 20-2210</inkml:trace>
  <inkml:trace contextRef="#ctx0" brushRef="#br0" timeOffset="115015.57">6749 5961 11146,'0'0'481,"0"0"479,0 0 1475,18 0-866,2 0-224,1 0-416,-1 0-288,18 0-161,3 0-63,18 0-97,-19 0-128,20 0-96,-21 0-160,2 0-512,-21 0-866,-2 0-2081</inkml:trace>
  <inkml:trace contextRef="#ctx0" brushRef="#br0" timeOffset="115823.62">12128 5941 6502,'-20'0'4868,"20"-20"-4547,0 20 1376,20-19 97,-20 19-609,20 0 64,-20 0-320,19 0-192,1 0-193,0 0-95,21 0 63,-23 0-224,23 0-223,-1 0-65,-1 0-65,1 0-223,19 0-416,-19-20-1186,-20 20-2595</inkml:trace>
  <inkml:trace contextRef="#ctx0" brushRef="#br0" timeOffset="116746.67">12228 8783 3715,'-21'0'2755,"21"0"-769,-20 0 1088,20 0-639,-20 0-834,20 0-288,0 0-31,0 0-193,0 0-289,0 0-95,20 0 32,21 0-97,-21 0-159,39 0-33,-19 0-159,19-20-129,20 20-128,-19 0-32,-1 0 0,-18 0-128,-3 0-289,3-20-255,-21 20-417,-2 0-417,-18 0-1441,0 20-3363</inkml:trace>
  <inkml:trace contextRef="#ctx0" brushRef="#br0" timeOffset="117533.72">16813 5842 15150,'0'0'576,"0"0"289,0 0 769,0 0-801,19 0 63,21 0-31,1 0-288,-3 19-257,3-19-64,18 0-192,1 21 0,-21-21-128,1 0-608,0 0-706,-1 0-1088,-19 0-4100</inkml:trace>
  <inkml:trace contextRef="#ctx0" brushRef="#br0" timeOffset="132481.57">17925 11526 7078,'-20'0'1954,"20"0"-545,0 0 289,0 0-129,0 0-319,0 0-386,20-21-223,0 21-225,-1 0-127,21 0-33,-20 0-32,0 0 225,-1-19-321,1 19 64,0 0-64,-20 0-128,20 0 32,1 0 32,-3 0-96,-18 0 96,20 0-96,-20 0-32,0 0 128,0 0-32,0 0-128,0 19 192,0 2-128,0-21 32,0 19-32,0 21 96,21-20-64,-21 20 0,0-1-32,0 21-32,0-1 160,0 1-128,0 0-64,0-1-160,0 21 544,0-21-384,20 20 96,-20 1 0,0-21 0,0 21 0,0-20 0,0-21 0,0 1-192,0 20-64,0-1-97,0 1-63,0-1 96,0 1 127,0-21 193,-20 22 0,20-22 0,0 1 32,0-20-32,-21 20 161,21-1-97,0 1-32,0-20 0,21 20 64,-21-21-64,0 22 32,20-2-128,-20-19 0,20 20 0,-20-20-32,0 20 96,0-21-64,0 1 31,0 0 33,0-20 0,0 20 0,0 0 33,0-20 95,0 20 32,0-20 0,0 20-32,0-20 64,0 19 64,0-19 97,0 20-65,0-20-128,0 0-32,0 0 65,0 20-33,0-20 32,0 0 32,0 0-128,0 20-32,0-20 0,0 0 96,0 20-192,0-20 161,0 0-1,0 20 0,0-20 160,0 0 0,-20 0-95,20 0 31,-20 0-64,20 0-32,-41 0-96,23 0-128,-23 0-96,-18 0-705,-1 0-993,1 19-993,-1-19-6117</inkml:trace>
  <inkml:trace contextRef="#ctx0" brushRef="#br0" timeOffset="149896.57">18877 536 3331,'20'-19'1601,"-20"19"769,20-20-63,-20 20-898,0-21 32,0 21 1,0 0-353,-20-19-257,20 19-287,-20-20-193,1 20-192,19-20-160,-20 20-96,0 0-128,0 0-32,0 0-321,1 0-95,-1 20 351,0 0 1,0-1 128,20 2 128,0 18 32,0-19 64,20 20 0,0 0 64,0 0-96,-1 19 0,21-19-96,0 0 0,-21-1-32,1 1 96,0-20 64,0 19 64,-20-18 96,-20-1 96,0-1-64,0 1-31,-19-20-33,19 19-64,-20-19 128,1 0 32,19-19-63,0-1-1,0 20-32,20-19-288,0-1-64,20-21-257,20 22-191,-20-1-97,19 1-1569,1 19-4196</inkml:trace>
  <inkml:trace contextRef="#ctx0" brushRef="#br0" timeOffset="150474.6">19075 159 4612,'0'-20'5221,"0"20"-4549,21 0 1635,-21 0-1411,0 0-159,0 0 0,0 20-32,0 20-161,0-21-96,0 21-159,0 0-97,20 0-128,0-21-32,-20 22-32,20-22-192,-1 1-673,-19 0-1185,20-1-2947</inkml:trace>
  <inkml:trace contextRef="#ctx0" brushRef="#br0" timeOffset="150762.62">19235 238 10730,'0'-20'2178,"0"20"-1698,0 0 1186,0 0-1186,0 0-63,0 20-1,0 0-192,0 0-64,20 0 33,-20 0-1,19 0-64,21-20-32,-20 19 0,0-19-32,19 0-128,-19 0-224,1 0-481,-1 0-865,0 0-1601,-20 0-6181</inkml:trace>
  <inkml:trace contextRef="#ctx0" brushRef="#br0" timeOffset="150950.63">19373 258 9416,'0'0'-96,"0"0"1602,0 0 319,0 20-543,20 0-417,-20 0-481,0 19-256,0-19-352,0 20-833,20-20-1730,-20 19-5028</inkml:trace>
  <inkml:trace contextRef="#ctx0" brushRef="#br0" timeOffset="151195.64">19492 178 15406,'21'-19'-160,"-21"19"1057,20 19 128,0 2-577,0-2 161,-1 1-193,1 20-448,-20 0-192,20-1-577,-20 2-288,20 18-737,-40-19-1569,20-1-2915</inkml:trace>
  <inkml:trace contextRef="#ctx0" brushRef="#br0" timeOffset="151642.67">19354 994 16495,'19'-20'288,"-19"20"962,0 0-738,0 0-96,0 20 449,0-1-384,0-19-257,20 39-192,-20-18-32,0 19-384,20-21-641,-20 21-1474,0-20-2497</inkml:trace>
  <inkml:trace contextRef="#ctx0" brushRef="#br0" timeOffset="152941.74">20168 775 14253,'0'19'609,"-20"-19"1024,20 0 321,0 0-1121,20 0-32,-20 0 63,39 0-671,-19 0-97,21 0-160,-21-19-321,19 19-1056,-19 0-1826,0 0-7944</inkml:trace>
  <inkml:trace contextRef="#ctx0" brushRef="#br0" timeOffset="153084.75">20227 894 16591,'0'20'-224,"0"-20"1697,20 19-544,1-19-640,-1 0-225,-2 0-481,23 0-1537,-1 0-5861</inkml:trace>
  <inkml:trace contextRef="#ctx0" brushRef="#br0" timeOffset="153560.78">20802 735 15726,'0'0'-192,"-18"0"-96,18 0 384,0 20-96,-20 0 96,20-1 96,20 21-224,-20 1-320,39-2-353,-19-20 449,20 1 320,-1 1 128,-19-1 225,20-20 191,-1 0 65,-19 0-97,-20-20-159,20-1-97,-20-18-320,0 19-32,0 1 0,0-2-96,0 21-417,0-20 161,0 40 384,21-20 64,-21 40 96,20-1 97,-2 2 63,2 18-96,1 1-128,-1-21-96,0 1 32,-20 20 0,0-40 256,0 19 481,0-19 64,-20-20-64,0 20-449,-1-20-64,-17 0-544,-3 0-481,1 0-736,1-20-1698,-1-20-4132</inkml:trace>
  <inkml:trace contextRef="#ctx0" brushRef="#br0" timeOffset="154564.84">21260 258 512</inkml:trace>
  <inkml:trace contextRef="#ctx0" brushRef="#br0" timeOffset="154902.84">21300 178 3971,'-20'-19'1025,"20"19"929,0 0-288,0 0 127,0-20-447,0 20-610,0 0-319,0 0 287,0 20 385,0-20 32,-20 0-320,20 19-192,0 2-193,0-2 33,0 21-289,0-20-32,20 20-128,-20-1 64,0 2-192,20-2-128,-20-19-129,19-1-191,1 22-417,-20-22-961,20 1-1633,-20 0-5446</inkml:trace>
  <inkml:trace contextRef="#ctx0" brushRef="#br0" timeOffset="155617.9">21499 338 11114,'18'0'897,"-18"-20"1857,0 20-1120,0 0-481,0 0-320,0 20-321,20-1-319,-20 1-129,20 1-160,-20-2-417,0 1-736,21-20-1474,-21 20-2466</inkml:trace>
  <inkml:trace contextRef="#ctx0" brushRef="#br0" timeOffset="155782.91">21499 199 15630,'-21'-40'-384,"21"40"576,0-20-736,0 20-1827,0 0-415,0 0-6919</inkml:trace>
  <inkml:trace contextRef="#ctx0" brushRef="#br0" timeOffset="156005.91">21578 119 4228,'20'-20'7174,"-2"20"-5636,3 0 608,-21 20-1025,20 0-64,20 19-288,-21 1-545,1 0-96,0 0-192,0 19-32,-20 1-193,20-20-287,-20 20-289,-20-21-512,20-19-1378,-20 20-6726</inkml:trace>
  <inkml:trace contextRef="#ctx0" brushRef="#br0" timeOffset="156799.96">22153 854 13676,'0'-20'1954,"0"20"-544,0 0 1216,20 0-1601,-20 0-256,0 0 192,20 0-417,0 20-480,-1-20-32,21 0-128,-20 0-96,19 0-449,1 0-255,1 0-322,-3 0-479,-17 0-1666</inkml:trace>
  <inkml:trace contextRef="#ctx0" brushRef="#br0" timeOffset="162938.31">23086 815 480,'0'0'6630,"20"-21"-5413,-20 2 1346,0 19-641,0-20-257,20 20-223,-20-20-289,0 0-192,-20 20-577,20-20-288,-20 20-160,20 0-128,-40 0 128,21 20-32,-1-20 0,-20 20-33,1 20 97,19 0 0,0-1-160,0 1 32,20 19-128,0-18 96,20-22 95,0 20 97,19-18 97,-19-21-1,20 20 32,-1-20-32,1-20-64,-20-1 32,19 2 32,-19-20-32,-20-2-64,0 2 32,0 0 0,-20 18 64,20-18 64,-19 18-128,19 21-96,0-19-192,-20 38 192,20 2 96,20-2 0,-20 22-32,19-22-96,21 20-416,-20 2-385,19-2-352,2 0-417,-21-18-1249,18 19-3235</inkml:trace>
  <inkml:trace contextRef="#ctx0" brushRef="#br0" timeOffset="163335.34">23325 159 9737,'0'-40'897,"0"20"-1058,0 20 738,0-20-321,0 20-320,0 0 256,0 0 577,0 20-64,0 0-161,-20-20 97,20 40-193,0-21-127,0 2-129,0 18-96,20 1-32,-2-20-32,3 20-160,-21-21-321,20 22-544,0-22-736,0 1-834,-1-20-3074</inkml:trace>
  <inkml:trace contextRef="#ctx0" brushRef="#br0" timeOffset="163602.34">23443 218 6758,'0'-40'3203,"0"40"-3395,0 0 96,0 0-32,0 0 160,0 0 352,0 21-224,0-2-64,20 1-64,-20 20 64,20-20 32,0 0 1,0 0-97,0-20-96,19 19-161,-19-19-896,1 0-1409,17 0-2083</inkml:trace>
  <inkml:trace contextRef="#ctx0" brushRef="#br0" timeOffset="163804.35">23602 218 7655,'21'0'256,"-21"20"865,0 0-448,20 0-577,-20 20-32,0-20 32,0 19-96,18 1-929,-18-20-1794,0 0-3074</inkml:trace>
  <inkml:trace contextRef="#ctx0" brushRef="#br0" timeOffset="164049.37">23702 139 12299,'20'-20'-256,"0"20"416,-1 0 192,21 20-63,-20 0 511,19-1-159,-39 21-417,20 0-64,0 0-256,-20 0-192,20-1-160,-20 1-577,-20-20-1217,20 0-2211</inkml:trace>
  <inkml:trace contextRef="#ctx0" brushRef="#br0" timeOffset="164366.4">23722 974 18225,'20'-21'320,"-20"21"193,0 0 127,0 21-352,0-21 97,0 20-161,0-1-32,0 1-256,0-1-609,0 22-576,0-2-1153,19-19-3908</inkml:trace>
  <inkml:trace contextRef="#ctx0" brushRef="#br0" timeOffset="166443.51">20863 1570 2338,'-20'0'1345,"20"0"993,0 0 481,0 0-897,0 0 416,0 0-448,0 0-641,0 0-416,0 0-193,0 0 33,20 19-97,-20-19-127,20 0-129,19 0-224,1 0 32,-1 0-160,21 0 0,-1-19 96,2 19-352,-2 0-577,1-20-672,-21 20-1698,1 0-5477</inkml:trace>
  <inkml:trace contextRef="#ctx0" brushRef="#br0" timeOffset="167410.57">22868 1510 3235,'20'19'5957,"20"-19"-5893,-1 0 1025,21 0-608,19 0-65,20 0 897,1-19 97,19 19-417,19-20-353,-19 0-127,-19 20-161,-1 0-448,-20 0-1057,-39 0-1698,1 20-7463</inkml:trace>
  <inkml:trace contextRef="#ctx0" brushRef="#br0" timeOffset="171026.78">18123 6160 864,'0'-20'3299,"0"0"-128,0 0-384,0 0-545,0 0-576,-20 0-641,20 20-96,-20-19-385,20-1-320,-39 20-224,19 0-32,0 0-96,0 20-160,-19-20-32,19 39 31,0-19-63,20 20 256,0 0 32,0 0 32,20 20 96,0-1-128,-1 1-321,21-1-159,-20-19 256,19 19 224,-19-19 64,0 1 0,-20-3 32,-20-17 32,20-2 352,-39 2 129,-1-2-225,0-19-96,-19 0-64,19 0-64,1-19-32,-1-2-32,19 2 129,1-21-65,20 21-128,20-22-32,1 21 0,19 0-65,-20 0-287,19 1-417,1 19-256,-1 0-1441,-19 0-4517</inkml:trace>
  <inkml:trace contextRef="#ctx0" brushRef="#br0" timeOffset="171502.8">18361 5902 10794,'0'-20'1153,"20"-1"-993,-20 21 1409,0 0-864,0 0-609,0 0-96,-20 0 64,20 21 128,0-1-63,-19-1 191,-1 21 128,20-20-191,0 20-161,0-21 32,0 1-32,0 20 0,20-20-32,-1 0-32,1-20-128,-20 20-577,20-20-576,0 0-1025,0 0-2595</inkml:trace>
  <inkml:trace contextRef="#ctx0" brushRef="#br0" timeOffset="171763.81">18520 5921 10121,'0'0'961,"0"0"1057,-20 0-705,20 0-1057,-20 20 161,20 0 31,0 0-320,0 0-64,0-20 0,0 20 33,20-1 63,0-19-64,1 20 32,17-20-96,-18 0-224,1 0-609,-1 0-1185,0 0-1601,-20-20-4004</inkml:trace>
  <inkml:trace contextRef="#ctx0" brushRef="#br0" timeOffset="171949.83">18620 5941 6758,'0'0'5317,"0"20"-5509,0-20 608,0 40 641,0-20-672,0 19-1,0-19-224,0 20-128,0-20-160,0 19-801,20-39-1089,-20 21-2594</inkml:trace>
  <inkml:trace contextRef="#ctx0" brushRef="#br0" timeOffset="172267.84">18818 5921 12139,'0'0'2915,"0"0"-2947,0 0 768,20 0 65,-20 20-448,0 0-65,20 0-128,-20 20-96,0-1-64,19 1-64,-19-20 96,0 20-32,-19 0-128,-1-1-257,20-18-447,-20 18-1250,-20-19-2915</inkml:trace>
  <inkml:trace contextRef="#ctx0" brushRef="#br0" timeOffset="172765.87">18500 6736 8071,'0'-19'1890,"0"19"672,0 0-576,0-21-352,0 21-97,0 0-352,0 0-256,0 0 32,0 0-96,0 0-256,0 0-225,0 0-288,0 0 0,0 21 96,0-2 65,0 1-65,0 20-32,0-20-32,0 19-256,20 1-417,-20-20-928,21 20-1218,-21-21-3394</inkml:trace>
  <inkml:trace contextRef="#ctx0" brushRef="#br0" timeOffset="177959.17">16079 6200 3235,'20'0'1537,"0"-21"1314,-20 21-225,0 0-800,0 0-289,18 0-287,-18 0-161,0 0-257,0 0 1,0 0-96,0 0-64,0 0-97,-18 0-256,18 0-95,-20 0-65,0 0-128,-1 0 0,-19 0 32,1 0 0,-1 0-32,-19 21 128,19-21-128,-19 0 128,19 0-32,1 0-160,19 0 32,-21 19-64,21-19-320,20 0-161,-18 0-383,18 0-418,0 0-191,0 0-289,0 0-896,0 20-1090</inkml:trace>
  <inkml:trace contextRef="#ctx0" brushRef="#br0" timeOffset="178327.19">15702 6140 5060,'18'-20'1410,"-18"20"-1731,0 0 1218,0 0 737,0-20-449,0 20-448,-18 20-513,-22-20 32,19 0 353,-38 20 800,19 0-64,20-1-672,-19 2-225,19-21-31,0 19-33,20 1-160,0 1 0,20-21 33,0 19 95,0 1-192,-1-20-64,1 20-160,0-20 64,21 19-128,-23-19-96,2 21-353,-20-21-608,0 20-1826,0-20-8423</inkml:trace>
  <inkml:trace contextRef="#ctx0" brushRef="#br0" timeOffset="179372.25">16237 6517 8744,'20'-19'1729,"-20"19"-1376,0 0 1408,0 0-479,0 0-610,0 0-351,0 0-225,0 0 0,0 19 160,-20 1-64,20 0 161,0 0-97,0 21-96,-19-3-128,19 2 96,-20 20 0,0-20-32,0 19 0,-1 1 225,3-1-33,-2-19-64,0 20-256,-21-1 352,21 1-320,2 0 129,-23 19-97,21-20-32,0 1 0,1 19 0,-1-18 96,-20-23-96,40 23 32,-20-21 0,1 19 96,-1-19 128,0-1-32,0 1 33,-1 20-161,21-20-96,-18-1-64,-2 1 128,0 0-64,20 0-96,-21-21 64,21 21-33,0-20 65,-20 20 0,20-20 0,0 0 65,0-1-33,-18 1 32,18 1-64,0-21 0,0 19-64,0-19-97,18 0 129,-18 20-64,0-20 0,0 0 0,0 0-64,0 0-673,0 0 128,0 0-800,0 0-577,0 0-1569,0 0-4741</inkml:trace>
  <inkml:trace contextRef="#ctx0" brushRef="#br0" timeOffset="179877.28">15542 8047 8680,'20'0'993,"-20"0"-737,0 0 1121,0-19 225,0 19-225,0 0-224,0 0-96,0 0-256,0 19-257,0-19-127,0 20-97,0 0-32,0 20 97,0 0-385,0 0 96,0-1-96,0 21 64,0-21-32,0 21-32,0-20 32,0-21 32,0 22 0,0-22-32,0 1 96,20 0-32,-20 0 0,21 0 129,-3-20-65,2 0-32,1 0 0,-1 0 96,18 0-192,3-20-64,-21 0 64,19 0 0,1 0-32,0 20-64,-21-19-256,21 19-353,-20-20-1152,1 20-3236</inkml:trace>
  <inkml:trace contextRef="#ctx0" brushRef="#br0" timeOffset="182193.42">13260 6160 7559,'-20'-20'1057,"0"0"384,0 20 225,-19 0-962,19 0-415,-21 0-65,21 20-224,-19-20-32,39 20-64,-20-1-32,20 2 95,20-2 1,-20 22 97,21-22-98,17 21 1,-17 20-32,19-21 32,-22 21 32,3-21 0,-1 21-128,0-19-224,-20-3 160,-20-17 224,0 19 128,-1-21 288,-17-19 65,-3 20-33,3-20-384,-3-20-288,1 1 0,21-2 128,-21 2 0,40-21 32,0 21 288,0-2-224,20 1-32,19 20 64,1-20 64,-20 20-160,19-20-64,2 20-512,-1 0-962,-22 0-864,3 0-2915</inkml:trace>
  <inkml:trace contextRef="#ctx0" brushRef="#br0" timeOffset="182669.44">13477 5941 10570,'-39'0'384,"39"20"1442,-20 0-417,20 0-1025,0 0 97,0 19-97,0-19-192,0 20-96,20-20-96,1 19-288,-3-18-417,2-2-1216,0-19-1314,1 20-5253</inkml:trace>
  <inkml:trace contextRef="#ctx0" brushRef="#br0" timeOffset="183044.46">13596 5961 14765,'-20'0'833,"20"0"-705,20-20 929,1 20-480,-1 0-545,0 0 0,0 0-160,-1 20-417,1-20-223,-20 20 127,20 0 225,-20 0 31,0-1 65,0 1 288,-20-20 128,20 20 96,0 0-160,0-20 0,0 0 64,0 20-64,0-20 32,20 20-32,-20 0 1,20-20-66,-20 19 66,0-19-33,0 21 0,0-21 64,0 19 64,-20-19 64,20 0-32,-20 0-128,0 0-192,20 20-321,-19-20-1152,-1 0-3011</inkml:trace>
  <inkml:trace contextRef="#ctx0" brushRef="#br0" timeOffset="183347.48">13795 5861 12427,'0'21'160,"20"-21"545,0 20 865,-20-1-898,20 21 33,1-20-65,-3 0-351,2 19-161,0-19-96,-20 0 0,0 20 0,0-20-384,-20 0-705,0 20-385,2-21-351,-23 1-1410,21 1-6246</inkml:trace>
  <inkml:trace contextRef="#ctx0" brushRef="#br0" timeOffset="183607.5">13677 6517 15822,'0'40'1090,"0"-20"-450,0 21 962,0-3-834,19 2-607,-19 0-129,0 0-513,20 0-1729,-20-20-5381</inkml:trace>
  <inkml:trace contextRef="#ctx0" brushRef="#br0" timeOffset="184472.55">13279 9339 10249,'0'-40'4613,"-19"20"-4549,19 1 320,0-21 865,-20 20-576,20 0-289,-20 0-31,0 20-450,-1-20-63,3 20 64,-2 20 0,20 0 32,0 0 64,0 20-32,20-1 0,-2 1 32,23 0-64,-21-1 32,0-19-96,-1 20-64,1 0-161,-20-21-31,0 22 128,0-21 256,-20 0 128,-19-20 128,19 19-64,-21-19-32,23 0-96,-2-19-96,0 19 96,20-20-96,0-20-32,20 19 0,0 2-64,19-1-32,-19 0-160,0 20-481,0 0-672,-1 0-2051,1 0-6724</inkml:trace>
  <inkml:trace contextRef="#ctx0" brushRef="#br0" timeOffset="184732.56">13459 9061 12299,'-21'0'352,"21"0"-159,-20 20 1504,20-1-512,0 2-704,0 18-193,20-19-128,-20 20-128,21 0-32,-3-21-544,2 1-545,0 0-641,1 0-1281,-1-20-4772</inkml:trace>
  <inkml:trace contextRef="#ctx0" brushRef="#br0" timeOffset="185020.58">13558 9061 13612,'18'-20'641,"-18"20"-609,20 0 1345,1 20-960,-1-20-321,-20 20-96,20-1-32,-20 2-64,0-2 32,0 21 192,-20-20 64,20-20 128,-20 20-128,20 0 65,0-20-1,0 0-160,0 0-96,20 0 32,-20 20 32,20-20-32,0 0-64,-1 0-96,1 19-481,0-19-832,-20 20-1986</inkml:trace>
  <inkml:trace contextRef="#ctx0" brushRef="#br0" timeOffset="186109.64">13696 9279 5188,'0'0'993,"-19"0"769,19 0 929,0 0-1474,0 0-545,0 0 738,0 20-97,0-20-448,19 20-417,-19-20-128,0 20 97,0-20-257,0 0-128,0 20 0,0-20 0,0 0 32,-19 20-64,-1-20 0,-20 0 32,-1 19-64,23-19-32,-2 0-224,-21 0-449,41 0-1313,-20 0-2818</inkml:trace>
  <inkml:trace contextRef="#ctx0" brushRef="#br0" timeOffset="186440.66">13756 9041 12075,'0'-20'865,"0"20"-32,20 0 1889,-20 0-1601,19 20-288,1 0-192,0 0-353,-20-1-128,20 2-128,1 18-64,-21-19-160,0 20-128,0 0-129,0-21-31,0 21-193,-21-20-1185,1 0-2114,20 0-6918</inkml:trace>
  <inkml:trace contextRef="#ctx0" brushRef="#br0" timeOffset="186852.68">13538 9638 16239,'-21'0'1089,"21"0"-737,0 0 2018,21 0-1441,-1 0-416,18 0-257,-17 19-224,19 1-160,-20 0-192,-1-20-97,-19 20-191,0 0 63,-19 19 225,-1-19 256,-20 0 480,-1 0-95,23 0 223,-2-20 33,20 20-225,0-20-352,20 0 192,-2 19-256,23-19-160,-1 0-321,-1-19-512,-19 19-929,0 0-2626</inkml:trace>
  <inkml:trace contextRef="#ctx0" brushRef="#br0" timeOffset="189687.84">11592 9876 10153,'0'0'2979,"0"0"-3267,0 0 384,0 0 801,-20 0 96,0 0-417,-19 0-127,19 0-65,-39 0-64,-2 0-192,-18 0 161,-20 0-97,0 19-192,-21-19 32,21 0 0,0 21-32,0-21 32,20 19-96,0 1-385,18-20-95,2 0 320,39 20-65,0-20-543,0 0-322,20 0-960,20 0 577,-20 0-2050</inkml:trace>
  <inkml:trace contextRef="#ctx0" brushRef="#br0" timeOffset="189982.86">10659 9796 13132,'-39'0'-481,"-1"0"-1440,-1 20 1344,-18 0 673,19-20 64,-19 20-128,-1 0 32,21-1 257,-1 2 576,1-2 128,39 1-161,0 0-319,18 0 128,3 0-65,19 20-127,19-21-97,-19 1-288,39 1-32,-39-2-256,19 1-353,-18 0-1376,-21-20-2724</inkml:trace>
  <inkml:trace contextRef="#ctx0" brushRef="#br0" timeOffset="190820.91">7601 6299 4228,'0'0'640,"0"0"-576,0 0 385,0 0 191,20 0-352,-20 0-31,0 0 95,0 0-64,0 0-128,0 0-192,0 0-1825</inkml:trace>
  <inkml:trace contextRef="#ctx0" brushRef="#br0" timeOffset="191259.93">7721 6200 10505,'0'-21'1954,"0"2"-1954,0-1 64,-20 0 929,-1 0 289,3 20-161,18-20-705,-41 20-416,21 20-96,0 0 64,2 0-32,-3 0-32,21 20-32,21-1 31,-3 1 33,2 0 64,0 0-32,21-1-160,-2 21-384,-19-20-257,0-1-480,0 1-97,-20 1 481,0-3 577,-20-17 288,0-2 192,-21 2 32,3-21-32,-3 0-128,3 0 64,-23-21 65,41 2 31,-19-2 224,39-17 449,-20 17-64,40 1-1,0 0-575,19 0 223,1 0-128,-1 1-288,1 19-64,1 0-833,-23 0-1889,3 0-4389</inkml:trace>
  <inkml:trace contextRef="#ctx0" brushRef="#br0" timeOffset="191655.96">7880 5902 8936,'-20'19'1057,"20"1"-480,-20 0 608,20 20-545,-20-1-416,20 1-127,20 0-65,-20 0-129,20 0-511,0-21-481,-1 1-160,21-20-897,-20 21-2307</inkml:trace>
  <inkml:trace contextRef="#ctx0" brushRef="#br0" timeOffset="191959.97">7998 5981 12011,'41'-20'352,"-21"20"801,0 0 385,-2 0-1154,3 0-320,-21 20-64,0 0-128,0 0 0,0 19 32,-21-19 160,3 0 64,18 0 32,-20 0-64,20 0 32,0-20-32,0 0 33,20 0 31,-20 19 0,18-19-128,23 0-480,-21 0-1090,0 0-1633,-20-19-4965</inkml:trace>
  <inkml:trace contextRef="#ctx0" brushRef="#br0" timeOffset="192175.99">8178 5921 12139,'19'0'1954,"1"20"-1954,0-20 544,20 20 545,-21-20-448,1 20-385,0 20-224,-20-21 0,0 21-320,0 0-160,0 0-353,-20 0-544,0-21-1410,1 22-2946</inkml:trace>
  <inkml:trace contextRef="#ctx0" brushRef="#br0" timeOffset="192443">8097 6557 8263,'0'40'3908,"0"-19"-3556,21 17 1218,-21 2 288,0 0-1122,0 0-640,0 0-224,0-1-1089,0 1-2979</inkml:trace>
  <inkml:trace contextRef="#ctx0" brushRef="#br0" timeOffset="193705.07">7761 9121 4900,'0'-40'7495,"0"20"-7655,0 0 192,-20 0 865,20 20-353,-20-20-223,0 20-225,-1 0-128,21 0 0,-18 20 0,18 0 32,0 0 32,0 19-64,0 21-128,18-20-769,23 20-96,-21-21-96,0 21-449,19-21-95,-19 2 351,-20-2 289,0-19 769,0 20 769,-20-20 1441,0-20 896,-19 20-992,19-20-737,-21-20-288,23 20-161,-2-20-319,-1-20-97,21 20-96,0-19 32,21 18 33,-1 1-129,-2 1-64,23-1-128,-21 0-257,0 20-896,19 0-1185,-19-20-3684</inkml:trace>
  <inkml:trace contextRef="#ctx0" brushRef="#br0" timeOffset="193972.09">7959 8922 8936,'0'-40'3203,"-20"40"-3043,20 0 545,0 0 640,0 20-736,-20 0-257,20 20-160,0-1 128,20-19-95,-20 20-161,20-1-32,-20-18-64,21-2-353,-3 1-576,2 0-704,1-20-962,-1 0-6181</inkml:trace>
  <inkml:trace contextRef="#ctx0" brushRef="#br0" timeOffset="194218.1">8039 8882 14765,'20'0'65,"-20"0"-258,38 0 802,-17 20 64,-21 0-97,20-1-512,-20 2-64,0 18-64,0-19 96,0 0 32,-20 0 128,20 0-96,0-20 1,0 0-97,0 19 128,20-19 0,-20 0-96,20 0-641,0 0-800,-1 0-2371</inkml:trace>
  <inkml:trace contextRef="#ctx0" brushRef="#br0" timeOffset="194550.12">8178 8862 10602,'0'-20'1665,"0"20"-1729,19 0 1377,-19 20 289,40-20-833,-20 20-417,0 0-224,19 19 0,-19-18 64,0 18-64,0 1-31,-20-20-194,0 19-319,0-18-833,0 18-1282,-40-19-5316</inkml:trace>
  <inkml:trace contextRef="#ctx0" brushRef="#br0" timeOffset="195010.15">8039 9498 14349,'0'0'1441,"0"0"-1569,20 0 1730,0-20-289,-2 20-800,23 0-417,-21 0-64,0 0-64,-1 20 0,-19-20-161,20 19 97,-20 2 0,-20-1 128,20 0 96,-19 0 33,-1-1-161,0 2 128,0-2-224,20 1 544,-21-20-352,21 20-224,0-20 480,21 0 1,-1 0-33,0 0-320,19 0-32,-19-20-128,20 20-225,-20 0-383,-1 0-930,1 0-2658</inkml:trace>
  <inkml:trace contextRef="#ctx0" brushRef="#br0" timeOffset="-214022.41">8395 7451 6085,'20'0'2691,"-20"0"-1186,0 0 1218,0 0-641,0 0-865,0-20-256,0 20-192,0 0-97,-20-20 33,20 20-225,0 0-63,-19 0-193,19 0 64,-20-20-64,0 20 65,20 0-65,-20 0-32,0 0 0,1 0-64,-21-19 33,20 19-33,-19 0-64,-1-20 32,-19 20 0,19 0 0,-19 0 0,18 20-128,-18-20 96,-1 0 0,20 19-96,-19-19 128,0 0-96,18 20-64,-17-20 64,17 20 32,1-20-256,1 20 480,-1-20-192,-19 0-32,19 0-64,1 20 64,-1-20-96,-1 0 128,3 20 0,-3-20-64,2 19 129,-1-19-129,20 20 64,-20 1 32,21-21-160,-21 19 0,-1-19 128,23 21-64,-2-21 0,-21 19-32,21-19 128,-19 19-192,19 2 192,-20-1-192,21-20 128,-1 20 64,-20 0-192,20 0 192,-19-1-192,19 1 96,0 0 0,0 20 0,-19-20-96,19-1 192,0 21-128,-1-20-225,3 0 450,-2 0-97,-1 20-128,1-20 0,0-1 64,20 21-96,-18-20 128,-3 20-96,1-1 32,0-18-32,20 18 32,-20 1 0,20 0 0,-20-1 0,20 1-33,-19-20 33,19 19 0,-20 2 33,20-2-33,-20-19 0,20 20 0,0 0 0,0-21 96,0 21-192,0-20-1,0 20 226,0 0-97,0-21-96,0 21 96,20 0-64,-20-1 64,0 1-64,0 0 32,0 0 0,20-1 32,-20 1-64,0 0-1,0 0 66,19-20-1,-19 19-32,20 1 32,-20-20-96,20 0 96,-20 19 32,20-19 32,0 1-32,-20-2 32,21 1-32,-3 0-64,2-1 32,0 2 64,1-1-128,-1 0 96,-2 0-64,3-1-64,-1 2 128,20-2-64,-21 1-224,1 0 512,0-20-576,0 20 608,0 0-224,-1 0-256,1-20 192,0 19 0,0-19-224,0 20 480,-1-20-320,1 20 64,0-20 0,0 0-64,1 20 64,-3-20-64,-18 20 32,41-20 0,-21 0 96,0 20-128,-2-20 0,3 0 64,-1 19-32,-20-19 96,20 0-160,0 21 64,-1-21 0,1 19 0,-20-19 0,20 0 0,0 20 0,0-20 0,0 20 0,-1-20 32,1 0-64,0 20-224,1-20 480,-21 20-192,20-20-128,-2 0 64,2 0 32,1 20-64,-1-20 64,0 0-224,-2 0 448,3 0-224,-1 0 0,0 0 32,0 0-160,-1 0 128,21 0-64,-20 0 32,0 20-32,-1-20 128,21 0-224,-20 0 96,1 0 96,17 0-128,-18 0 32,21 0 128,-23 0-128,23 0 96,-21 0-96,0 0 96,19 0 96,-19 0-192,0-20-64,0 20-65,0 0-159,-1 0 480,-19 0-224,20 0 0,-20 0 96,0 0-96,0 0 64,20 0-64,-20 0 128,20 0-32,1 0 0,-21 0 0,18 0-192,2 0 96,-20 0-65,21 0-255,-21 0 544,20 0-128,-20 0-192,20 0 128,-20 0 128,18 0-128,-18 0 96,21-20-96,-1 20 0,-20 0 32,20 0-32,0 0 32,-1 0-32,1 0 64,0 0-32,0 0 128,19 0-128,-19 0 0,20 0 32,-1-20 64,1 20-128,1 0 64,-23 0 0,23 0 0,-1 0 0,-1 0 0,1 0 0,0 0 0,-1 0 0,1-20-32,-1 20 96,1 0-160,1-20-1,-23 20 65,23-20-64,-21 20 0,19-19-32,-19 19-32,20-21 32,-20 2 64,-1 19 32,1-20 0,0 0 32,0 20 0,19-20 32,-19 0 96,0 0-32,0 1 32,1-1-64,-3 0 128,2 0-192,1 0 64,-1 0-64,0 1 32,19-21 161,-19 20-257,0 0 160,0-21 0,0 22 64,-1-21 96,1 21-160,0-22 192,0 2-288,0-1 161,-1 0-97,-19 1-64,20-1 96,-20 0 32,20 1 0,-20 18 64,21-18 129,-21 19-65,0-20-32,0 20-32,20 1 0,-20-21-96,0 0-192,0 20 128,18-20 32,-18 21-64,20-21-96,-20 20 64,0-20 417,0 21-225,0-2 96,0-19-224,0 21 0,0-21 64,0 20-64,-20-19-32,20-2 64,0 2-64,-18-21-128,18 21 160,0-1 0,0 20-64,-20-20 64,20 21 32,-21-2 128,21 2-159,-20-21 63,0 20-32,1 0 32,-1-20 0,-20 21-96,1-22 64,-1 2-32,0-1-32,-19 0-64,-2-19 96,2 19-192,0 1 224,-1-1-224,1 20 192,-1-21-64,1 22-96,0 0-1,-2-21 97,2 19-320,-20 1-257,19 1-127,1-1-65,-2 0-544,-18 20 32,39 0-737,-19 0-5990</inkml:trace>
  <inkml:trace contextRef="#ctx0" brushRef="#br0" timeOffset="-211592.27">16893 2324 7142,'0'-38'577,"0"17"288,0-19 2017,-21 20-736,1 0-608,0 1 63,1-1-416,-1 0-608,-20 0-417,1 20-160,-1 20 32,20-20-96,0 20-96,-19 19-32,39 1-385,0 0 225,20 0 128,-1 19 64,21 1 96,0-1-161,-1 1-95,-19-1-225,20 1 225,-21-20 224,-19 0 128,0 0 192,-19-21 609,-21 21 32,0-40-160,-19 20-225,0-20-64,19-20-287,-1-1 95,23 2-96,-2 0-224,20-21-192,0 19-129,38 2 1,-17-21-257,19 21-128,19-2-416,-19 21-32,-1-20-320,-19 20-898,20 0-1953</inkml:trace>
  <inkml:trace contextRef="#ctx0" brushRef="#br0" timeOffset="-211253.25">17032 1947 14733,'0'-19'641,"0"19"704,0 0-1152,-20 0-226,20 0 258,0 39 31,-20-19-160,20 40-96,0-21 0,20 1-512,0 0-545,-20-21-865,19 1-961,1 0-1281</inkml:trace>
  <inkml:trace contextRef="#ctx0" brushRef="#br0" timeOffset="-210994.25">17131 2007 12780,'0'-20'2882,"0"20"-3298,0 0 896,19-20-480,1 20-32,0 20 0,0 0 0,-20-20 0,0 40-96,0-21 96,0 1 192,0 0 385,-20 0 63,20 0 97,0 0-225,0-20-351,0 19-161,0-19-289,20 0-159,0 0-449,-1 0-1313,1 0-3107</inkml:trace>
  <inkml:trace contextRef="#ctx0" brushRef="#br0" timeOffset="-210777.22">17310 1928 15726,'0'0'-480,"0"0"768,0 0-128,20 0-128,18 19 129,-17 1-65,19 20-128,-21-20-97,-19 39-383,0-19 128,0 0 223,0-1-223,-19 1-769,19 1-1441,-20-3-4869</inkml:trace>
  <inkml:trace contextRef="#ctx0" brushRef="#br0" timeOffset="-210301.2">17071 2782 10666,'0'0'6085,"0"0"-5957,0 0 865,20 0-896,0 0-33,19 19 32,-19 0-417,0 2 482,0-21-418,0 20 97,-20 0 128,0 20 128,0-21 160,-20 1 65,0 0 383,0 0-159,0-20-1,1 20-63,19-20-289,0 0-128,0 0-128,0 20 160,19-20-64,21 0-160,-20 0-256,0 19-193,19-19-352,-19 0-1249,1 0-3972</inkml:trace>
  <inkml:trace contextRef="#ctx0" brushRef="#br0" timeOffset="-209941.18">17786 2523 14637,'0'0'2114,"0"0"-608,0 0 544,0 0-1121,40 0 608,-20 0-352,19 0-352,21 0-385,-21 0-287,21 0-97,-21-20 0,-19 20-96,0 0-417,-20 0-832,21 0-801,-42 0-673,1 20-3458</inkml:trace>
  <inkml:trace contextRef="#ctx0" brushRef="#br0" timeOffset="-209769.17">17846 2682 16207,'19'20'961,"1"-1"352,0-19 1057,39 0-1313,-19 0-256,19 0-256,-19 0-289,19 0-256,-39 0-833,1 0-608,-21 0-2627</inkml:trace>
  <inkml:trace contextRef="#ctx0" brushRef="#br1" timeOffset="-204352.86">10043 8684 4996,'-20'19'769,"20"-19"0,0 20 1729,0-20-480,0 0 0,0 0-641,0 0-512,0 0-256,0 0-129,0 0 33,0 0 95,0 0 1,20 0-257,-20 0 32,0-20-127,20 1-33,-20 19 32,20-40-32,-20 19-64,21 2-63,-21-1 95,18-20-224,2 1 160,0 19-32,1-20-32,-1 0-64,-2 0 32,3 1 64,-1-1 0,0 20 0,0-20 64,-1 0 33,-19 1-65,20-1-160,0 0 544,0 20-352,0-19 97,0-1-65,-1 0 0,1 0-32,0 1 96,0 19-128,1-20 65,-21 0-33,18 21-64,-18-21-96,20 0 0,1 19 96,-21-17-192,20 17 160,-20-19-160,20 20 128,-2-19-32,3 19 64,-1-20-32,-20 20 0,20-19 32,-20 19 64,20 0-192,-20-20 128,19 21-32,1-21 32,-20 20 0,0 0-32,20-20 96,0 21-160,-20-2 96,20-18 33,-1 19-33,1-20 192,0 20-352,-20-19 160,20-1 0,0 20-128,-1 0 96,-19-19-32,0 19 0,20 0 160,-20 0-224,20 0 64,-20-20 96,21 21-96,-1-2 64,-20-17-32,18 17-32,2-19 64,1 20-96,-21 0 32,20 1 0,0-21 32,-20 20 0,19 0-32,-19 0 0,20 1 0,-20-1 0,20-1-64,0-18 32,0 19 0,0 1-192,-20-2 96,19-18-64,-19 18 31,0 2 129,0 19-32,0-20 96,20 0-32,-20 20 32,0 0-128,0-20 96,0 20-128,0 0 0,0 0-32,0 0 32,0 0-128,0-20-1,0 20 129,0 0 192,0 0-128,0 0 0,0-20 64,0 20-64,0 0 96,0 0 0,0 0-128,0 0 128,0 0-160,0 0-449,0 0 33,0 0 63,0 0 161,0 20 128,0-20 160,0 0-96,0 20 160,0 0-64,-20 0 0,1 0 96,19 20-128,-20-1 32,0 1 32,0 0-64,0 0 96,0-1-32,-19 21 0,19-20-128,-1-1 160,1 21-64,2-20 32,-2 19-64,-1-19-1,1 0 65,0 0-32,1-1 97,-1 1-98,0 0 33,0-20 65,0 19-162,1 1 194,-1-20-162,20 19 98,-20-18-130,0 19 97,20-1 97,-20 1-97,1-1-33,-1 1 66,0 0-33,-21-1 0,23 1 0,-2 0 0,0-1 64,-1 2-32,1-1-96,20-21 96,-18 21-32,-3-20-64,1 20 64,0-20 32,20 19-32,-20-19 32,1 20 96,-1-1-32,0-19-128,20 20 64,-20-20 64,20 0-64,-20-1-64,20 2 96,-20 18 96,20-19-96,-19 0 192,-1 20-127,0 0 63,0-21-96,-1 21 32,3 0-96,-2 0 32,-1-1-64,21 2 128,-20-22 128,0 21-63,20 0-1,-18-1 96,18-19 0,-21 20 33,1-20-97,20-1-256,0 2 96,-20-2-32,20 2 32,0-21 0,-20 19 32,20-19-96,-19 20 0,19-20-96,0 20-224,0-20-257,0 0-416,0-20-288,0 20-513,19-39-2594</inkml:trace>
  <inkml:trace contextRef="#ctx0" brushRef="#br1" timeOffset="-203652.82">10956 6200 7783,'-39'19'4997,"39"-19"-3460,-20 20 737,0-20-544,20 0-321,0 0-384,0 0-544,0 0-225,20 0 96,0-20-64,19 1-95,22-2-129,-23 2-96,23-21 192,-22 0-96,21 20-32,-40 0 64,19 1 64,-19-1 0,-20 0 65,20 20 31,-20 0-224,0 0-32,0 20-32,0-20 64,21 20 32,-21 19 64,0 1-64,18 0 32,-18-1-64,20-18 64,-20 18-128,0 1 64,20 0 64,-20-21-96,0 22 32,0-22 32,0 21-160,0-20-608,-20 0-706,20 0-608,0-1-1409,0 1-7367</inkml:trace>
  <inkml:trace contextRef="#ctx0" brushRef="#br1" timeOffset="-201568.7">9964 6895 3651,'-20'-20'6406,"20"20"-5637,0-20 1473,-20 20-352,20-19-161,-19 19-319,-1 0-225,0 0-641,0 0-63,0 0-353,1 0-96,-21 19-32,19 1-96,1 0 32,2 20 32,-2-20-64,-1 19 96,21 1-129,0 19 65,0-19 64,21 0-32,-1 20-32,18-21-32,3-19-192,-2 20 128,21-20-32,-1-20 128,1 0 96,-1 0-96,0 0 128,-19-20 128,19 0 64,-38 0-160,19-19 32,-20-1-64,-20 0 64,0 0 65,0 0-33,0 1-32,-40-21-32,-1 40 32,3-19 128,-3 19-96,-18 0-31,19 0-290,1 20-127,19 0-545,-20 0-320,40 0-1089,-20 0-2274,20 20-7526</inkml:trace>
  <inkml:trace contextRef="#ctx0" brushRef="#br1" timeOffset="-201193.68">9806 7014 448,'0'0'9257,"0"0"-8296,0 0 1281,0 0 32,0 0-1249,0 20-256,0-20-161,0 20-223,19 0 31,-19-20 0,0 19-95,20 2-225,-20-2 32,0-19-64,20 21 0,-20-21 0,20 0-64,0 0-64,-1 0 32,1 0 0,0 0 64,0 0-32,0 0-32,-20 0-96,19 0-96,1 0-513,0-21-801,-20 21-1376,20 0-3300</inkml:trace>
  <inkml:trace contextRef="#ctx0" brushRef="#br1" timeOffset="-201019.67">10083 7054 11370,'0'0'1570,"0"0"-930,0 0 513,0 20-352,0-1-352,21 2 127,-21 19-352,18-21-224,-18 1-128,20 0-480,0 0-1154,-20-20-2850</inkml:trace>
  <inkml:trace contextRef="#ctx0" brushRef="#br1" timeOffset="-200636.64">10221 6597 5028,'0'-20'3844,"0"20"-3652,0-20 1986,-18 20-128,18 0-512,0 0 31,0 0-704,0 20-257,0 0-63,0 1-193,0 17-192,0-17-63,0 19-194,18-21 129,-18 1-384,21 0-32,-1-20-353,0 0-352,-20 0-1121,20 0-2434</inkml:trace>
  <inkml:trace contextRef="#ctx0" brushRef="#br1" timeOffset="-200349.63">10262 6537 8776,'20'0'1153,"0"-20"897,-1 20 288,-19-19-1281,20 19-384,0 0-545,-20 19-32,20 1-32,-20 0 0,0 20 0,-20-19 32,20-2 0,0 0 32,0-19 33,-20 21 31,20-21-64,20 19-128,-20-19 96,20 0-32,-20 0-32,20 0-128,0 0-609,-1 0-512,-19 0-1025,20 0-1858</inkml:trace>
  <inkml:trace contextRef="#ctx0" brushRef="#br1" timeOffset="-199829.6">10500 6398 4067,'0'0'2499,"0"-19"-289,0 19 320,0 0-352,0 0-640,0 0-513,21 0-160,-21 19-33,18-19-191,-18 20-289,20 0-256,1 20 32,-1-20-63,-20 19-1,20 1 0,-20-20-64,-20 20-96,20 0-97,-20-21-31,-1 2-192,1 18-769,2-19-1634,-3 0-6982</inkml:trace>
  <inkml:trace contextRef="#ctx0" brushRef="#br1" timeOffset="-197758.48">10440 7154 6309,'0'0'4741,"0"0"-4164,0 0 1953,0 0-768,0 0-1378,0 0 96,0 0 225,0 19-353,0-19 97,0 20-65,0 0 1,0 0-289,0 0 64,0-1-224,0-19-96,0 20-353,0-20-576,20 0-769,-20 0-1761,0 0-4549</inkml:trace>
  <inkml:trace contextRef="#ctx0" brushRef="#br1" timeOffset="-197442.46">10521 7074 11370,'18'-20'1153,"-18"20"-288,20 0 1345,1 0-1473,-21 0-545,20 20-128,-20-20-64,20 19-160,-20-19-64,0 21 128,-20-2 128,20 2 32,-20-2 64,20 1 160,-21-20 257,21 20-97,0 0-224,0-20 1,21 0-33,-1 0-160,-20 0-192,20 0-737,-2 20-1249,-18-20-2499</inkml:trace>
  <inkml:trace contextRef="#ctx0" brushRef="#br2" timeOffset="-194449.29">10104 8803 2274,'-41'0'1793,"21"0"65,0-20 480,1 20-64,-1 0-95,20 0-354,-20 0-415,20 0-225,0 0-96,0 0-353,20 0-351,0 0-1,-1 0-96,21 0-127,1 0 31,17 0-32,22 0-160,-1 0-32,1 0 96,19 20-64,1-20 0,-1 0 96,0 0-96,0 0-128,1-20 192,-21 20 0,0 0-64,-19 0-96,-21 0-96,1 0 160,-40 0-128,20 0 31,-20 0 65,0 0-128,0 0 160,-20 20 0,0-20 0,0 0 0,1 0-32,-1-20 64,-20 20-96,20 0 96,-19 0-160,-1-20-96,-1 20-65,3 0 289,-23 0-224,2 0 160,-20 0-64,19 0 256,1 0-192,-20 0 96,18 0 0,-18 0-64,20 0 128,-21 0-32,21 0 32,0 0 64,-2 0 96,23 20-96,17-20-64,1 0 32,20 0-96,20 20 129,-20-20-33,39 0 96,1 0-96,19 0-32,22 0 0,-22 0 64,40-20-64,-20 20 32,2 0-64,18 0-64,-20 0 96,0 0-128,0 0-96,-18 0-96,18 0-160,0 0-225,-19 0 321,-21 0 127,1 0 129,-19 0 64,-3 0-96,-18 0 385,0 0-129,0 0-160,-18 0-64,-3 0 64,21 0 64,-20 0-288,20 0-33,0 0-704,0-20-1569,0 20-1922</inkml:trace>
  <inkml:trace contextRef="#ctx0" brushRef="#br2" timeOffset="-193951.26">10997 8505 12619,'-21'0'289,"21"0"-193,0 0 1569,0 0-223,21 19-353,-1 1-417,18 0-319,3 0-193,-2 0 160,1-1 33,20 21-161,-21-19 96,22-2-288,-23 1 96,3 0 0,-3 0-64,3 0 0,-21-20 96,-20 0-192,20 0 32,-20 0 96,-20 0-64,20 0 32,-20 0-96,20 20 160,-20-20-160,-1 0 64,-17 0 0,17 19-32,-19 1 0,1-20 32,-1 20 0,1 0-32,19 0 32,-20 0-96,20-20 128,20 19-128,-20-19 96,20 21-448,0-21 576,0 0-352,20 0-193,-20 0-287,0 0-610,0 0-1152,0 0-4100</inkml:trace>
  <inkml:trace contextRef="#ctx0" brushRef="#br2" timeOffset="-192739.19">10221 9160 6854,'0'-20'2691,"0"20"-1795,0-19 1571,-18 19-577,18 0-769,-20 0-641,20 0-352,-21 0-128,1 19 0,0 1-32,2 0 32,-3 20 0,1 0 0,0-21 0,20 21-32,0 20 0,0-21 64,20 1-32,0 0 32,19-21-32,1 22 32,19-21 0,-18 0 0,18-1 64,1-19 0,-1 0 65,1 0 127,-21-19 0,2-1-96,-1 0-32,-1-21 129,-19 22-161,-20-21 64,20 0-96,-20 1 96,-20-1-96,0 0 65,-1 1-65,3-1 608,-2 0-191,-21 20-193,21 0-320,-19 1 96,19 19-288,0 0-192,0 0-577,20 0-641,-19 19-480,19-19-1729,-20 20-5863</inkml:trace>
  <inkml:trace contextRef="#ctx0" brushRef="#br2" timeOffset="-192400.17">10242 9240 6342,'0'0'3010,"0"0"-2657,-21 0 1472,21 0 161,0 20-929,-18-20-288,18 19-64,0-19-257,0 20-160,0-20-159,0 20 95,18-20 128,3 20-128,-1-20-32,0 20-127,0-20-1,19 20 128,-19-20-288,0 0 160,0 0-577,0 0-512,-20 0-1153,19 0-1249,-19 0-5253</inkml:trace>
  <inkml:trace contextRef="#ctx0" brushRef="#br2" timeOffset="-192221.16">10480 9299 7527,'0'0'1441,"0"0"-96,0 0 1410,0 20-1090,0 0-736,0 0-224,-20 0-385,20-1-224,0 1-96,0 1-608,0-2-1026,20 1-1857,-20-20-7558</inkml:trace>
  <inkml:trace contextRef="#ctx0" brushRef="#br2" timeOffset="-191607.13">10778 8941 2562,'0'-19'3908,"0"19"-994,0 0-1216,0 0-513,0 0-64,-20 0-320,0 19-289,20 2-223,-19-2-129,19 1-64,0 0 0,-20 20-64,20-20-32,20-1-160,-20 2-224,19-2-417,-19 1-480,20-20-994,-20 0-3170</inkml:trace>
  <inkml:trace contextRef="#ctx0" brushRef="#br2" timeOffset="-191346.11">10798 9001 9480,'39'-20'-224,"-39"20"577,20 0 608,-20 0-994,0 0 66,0 20-98,0-20 97,0 20 65,0 0 95,0 0 384,-20 0-127,20-20-225,0 19 0,0-19 96,0 0-127,20 0-1,-20 0-160,20 0-384,0 21-1314,-20-21-3523</inkml:trace>
  <inkml:trace contextRef="#ctx0" brushRef="#br2" timeOffset="-191109.1">10897 8922 7238,'0'0'3267,"20"0"-3235,-20 0 1570,19 0-353,1 0-896,0 19-129,1 2-32,-1-2 0,-20 1-96,18 0 224,-18 0-223,0 20-1,0-21-32,0 2-321,0-2-735,-18 1-1154,-2 0-5830</inkml:trace>
  <inkml:trace contextRef="#ctx0" brushRef="#br2" timeOffset="-187726.91">10798 9498 9961,'0'-20'961,"0"20"-224,0 0 2145,0 0-1216,0 0-994,20 0-191,-1 0-257,-19 0-160,20 0-64,0 0-32,-20 0 32,20 20 0,-20-20-64,0 19 32,-20-19 160,20 21 64,-20-1 129,20-20-1,-20 20-128,20-20-128,0 20-32,0-20 32,20 0-64,-20 19-160,20-19-384,0 0-706,0 0-1184,-1-19-2498</inkml:trace>
  <inkml:trace contextRef="#ctx0" brushRef="#br2" timeOffset="-187437.89">10997 9478 6470,'20'0'6214,"-2"0"-5990,2 0 2402,1 0-1569,-21 0-929,20 0-96,0 20-64,-20-1 0,0 2 96,0-1-64,-20 0 128,0 0-31,20-20 31,-21 19 128,21-19-224,0 21 416,0-21-287,21 0 191,-21 0-96,20 0-96,19 0-352,-19 0 384,0 0-640,0 0-1154,0 0-3010</inkml:trace>
  <inkml:trace contextRef="#ctx0" brushRef="#br0" timeOffset="-173316.08">4625 9697 7783,'-20'20'961,"20"-20"1217,0 0-32,0 0-481,0 0-255,0 0-545,20 0-225,-2 0-159,23-20-321,-21 20 32,39-20 64,-19 20-256,19 0 417,1-20-321,-1 20-32,0 0-32,22 0-32,-2 0 0,0-19 64,0 19-64,-19-21-32,-21 21 0,2-19 32,-21 19-32,0 0 64,-2 0-352,-18 0-1,0 0-63,0 0-417,0 0-448,0 0-609,-18-20-832,-2 20 63,20 0-832</inkml:trace>
  <inkml:trace contextRef="#ctx0" brushRef="#br0" timeOffset="-172998.06">5378 9458 3267,'0'0'4260,"0"0"-2723,0 0-31,0 0-642,0 0 866,20 0-32,0 0-738,19 0-479,2 0-193,-1 0 0,-1 0-191,21 0 95,-21 0-160,1 20 0,-1-20 0,-19 20-32,0-20 0,0 0 32,0 19 32,-20-19-32,0 21 128,0-1 160,-20 0 97,0 0 159,0-1 1,0 21-193,-19-20-127,19 0-161,0 20-96,0-20-64,1 19-385,19 1-704,-20-20-1377,0 19-3684</inkml:trace>
  <inkml:trace contextRef="#ctx0" brushRef="#br1" timeOffset="-168444.8">13815 5803 4131,'0'0'1410,"0"0"63,0-20 161,0 20-321,0-21 224,-20 21-191,20-20-385,0 20-321,0-19-31,-19 19 63,19 0 1,-20-20-96,0 20-1,0-19-256,-19 19-31,-1-21-129,-1 21 0,3-20-32,-23 20-32,2 0-32,19 0-64,-19 0 32,-20 0-64,19 20 0,-19 1-32,-1 18 64,20 0 0,1-18-64,0 18 128,-1 0-128,19 2 128,-18 18-64,1-19 0,17-1 96,1 21-96,1 0 0,19-20 32,0 20-64,0-1 0,1 1 64,19-1-32,0 1-64,0 19 96,19-19 0,1-1-32,20-19-32,-1 20 160,21-20-128,-1-1 64,20 1 33,2 0-65,-2-1 0,20-19-161,21 20 33,-21-40 96,0 20 0,0-20-32,-20 0 32,21 0 0,-21-20-64,1 0 32,-1-20 32,-20 20-64,20-19 64,-18-21 96,-2 21 96,1-21 1,-21 1-1,1-2 160,-1-18-224,-39 0 32,0-1 65,0 0 31,-19 2-32,-21-3 449,20 2 31,-39 39-351,19-19-161,-19 19-96,19 0-64,-19 21-64,18-22-96,3 22-256,17 19-225,1-20-480,0 20-641,20 0-1633,0 0-9994</inkml:trace>
  <inkml:trace contextRef="#ctx0" brushRef="#br1" timeOffset="-167241.74">10539 6140 10345,'0'0'897,"0"-20"833,0 20 256,-18-20-353,18 20-223,-21-20-353,1 20-385,-20 0-223,1 0-257,-1 0-192,0 0 32,-19 20-64,0 0-32,-2 0 64,2 19-64,-1-18 32,1 18-32,0 1 192,-1 0-224,1 0 96,-2-1-32,2 21 64,19-1 0,-19 1-96,19-19 96,21 18-32,-21 0 0,20-19 96,0 20-224,-1-21 96,21 21 160,0-21-224,0 1 128,-18 20-64,18-20 0,18 0 96,-18 19-96,21-19-32,-1-1 64,0 1 64,20 0-32,-21-21 0,21 21-64,0-20 32,19 20 0,-18-21 0,18 1-64,-19 1 32,19-2-33,-19-19-63,19 21 160,-19-21-128,19 0 96,0 0-64,-19 0 64,19 0-32,2-21 32,-22 2-96,21-2 160,-20 1-128,-1 1 192,1-21-224,-1 0 160,22 20 32,-23-19-32,3-1-32,-21 0 32,19 1 33,-19-1-65,20 1 32,-20-1 32,-1 0-32,1-20 0,0 1 32,0 19-64,-20-20 160,0 1-64,20-1 225,-20 1 95,0 0-64,0-2-159,-20 21 127,0-19 0,0-1 161,-19 21-257,-1-21-96,-19 0-64,-1 0-160,1 21-32,-2-1 96,22 20-128,-1 0-128,1 20-513,-1 0-672,0 20-962,20 0-3266</inkml:trace>
  <inkml:trace contextRef="#ctx0" brushRef="#br2" timeOffset="-163280.51">13736 8882 6534,'0'-20'1665,"0"0"-608,0 0 705,-20 20-32,20-19-129,-20-1-736,1 20 32,-1-20-257,0 20-127,-21 0-97,3 0-95,-3 0-65,1 0-160,1 20-32,-1 0-128,-19-20 0,19 19 64,-19 1 32,-2 0-64,3 20 32,-1-20-64,-2 20 64,22-1-32,-1 1 96,0 19-64,1-19-32,19 0 32,-20 20-32,19-1 64,-17-19-128,17 19 96,21 1 64,-20-20-128,20 20 96,0 20 32,0-21-160,20 1 96,1-1-32,-1-19-32,39 20 64,-19-21 0,39 1 0,-20 0 0,22-20 32,18-1 32,-20 1-64,20-20 96,0 0 32,1 0 0,-1-20 32,0 1-128,0-1 256,0-20 289,1 20-32,-1-20-97,-20-19 0,-19 19-287,-1-39 31,-18 19-288,-3-39 96,3 18 0,-21-18 64,0 20-64,-40 0 288,0-1 288,-21 21 129,3-1-32,-23 0-257,2 21-96,-1-21-191,1 20-161,19 20 0,-19-19-65,18 19-255,23 0-673,-23 0-801,21 20-832,-18 20-2723</inkml:trace>
  <inkml:trace contextRef="#ctx0" brushRef="#br2" timeOffset="-161989.43">11254 9021 6342,'0'-20'1889,"20"0"-1248,-20 1 1377,0-2 288,0 2-544,0-1-641,0 20 64,0-20-224,0 0-257,0 20-287,-20-20-1,1 20-288,-1-20-32,0 1-32,-20-1 1,20 20 31,-19-20-32,-2 0-32,-17 0-32,17 20 96,-18 0-32,-1-20-96,-19 20 64,20 0-96,-2 20 64,3-20-32,-1 20 32,18 0 0,-18 0-32,-1 0-32,20-1 160,-19 1-128,0 0-64,-2 20 64,23-1-96,-23 1 128,22 0 0,-1 0-33,0 20 33,21-21-64,-1 1 128,0 20-224,20-21 224,0 1-128,0 0 64,20-1-32,-20 1-32,20 19 64,19-18-160,-19-1 128,20 19-32,-1-19-64,1-20 32,-1 20 32,22-1-32,-2-19 96,1 20-64,-1-20 32,1-1-65,19-19 65,-20 21 64,2-21-32,18 0 97,0 0-97,-20-21 96,21 2-64,-21-1 32,0 0-32,2 0-32,-2 0 64,-19 0 32,19-19 32,-19 19 160,1-20 33,-3 1 159,3-21-64,-3 20-63,-17-20 159,-1 21 65,0-21-97,0 20-95,-1-20-161,-19 1 0,0 19 289,0-19-97,-19-1-160,-1 20-64,0-19-64,-21-1-63,3 20-33,-3 0-64,3 1-97,-3 19-255,-18 0-96,19 20-385,-20 0-769,1 20-960,0 20-3012</inkml:trace>
  <inkml:trace contextRef="#ctx0" brushRef="#br0" timeOffset="-151255.82">6787 9339 12299,'-20'0'2082,"20"0"-1345,0 0-289,0 0 97,0 0 288,20 20-97,21-20-287,-21 0-257,39 0-96,-19 0-128,-1 0 128,1 0-160,0 0-224,-21 0-481,1 0-801,0 0-1088,-20 0-1890</inkml:trace>
  <inkml:trace contextRef="#ctx0" brushRef="#br0" timeOffset="-151003.81">6986 9260 9961,'-20'0'1826,"20"0"-1666,20 0-64,0 0 416,0 0 97,20-20-161,-21 20-352,21 0 33,1 0-1,-23 20 128,2-20 32,21 19-32,-41 1-95,20 0-65,-20 0 32,0 0 192,-20 0 65,0-1-33,-1 1-64,-17 1 0,18-2-192,-1 1-96,1 0-448,0-20-1570,20 19-3491</inkml:trace>
  <inkml:trace contextRef="#ctx0" brushRef="#br1" timeOffset="-126337.4">18877 2324 3042,'0'-19'4036,"0"19"-1634,0 0 705,0-19-1121,0 19-512,0 0-129,0 0-224,0-21-256,-19 21-353,19 0-512,-20 0 289,-20 0-642,20 0 353,-19 40 0,19 0-192,0 0 192,20 19-64,-20-20 64,20 41-32,20-21-32,0 1-32,20 0-256,19-1 63,0-19-159,1-20-1,-1 0 481,20 0-160,-18-40 224,18 20 0,-20-40 1,-19 19 95,0-37 192,-21 17 33,1-18-1,-20-1-64,0-19 65,-20 20-161,-19-1-32,-1 20 96,1 0 97,-21 2-257,1 17-160,19 1-224,1 0 96,19 20-961,20 20-577,-21 0-1249,21 1-2562</inkml:trace>
  <inkml:trace contextRef="#ctx0" brushRef="#br1" timeOffset="-125889.38">18897 2464 7879,'0'0'3235,"0"0"-512,0 0 31,0 0-1633,0 0-608,0 0-385,0 19-64,-20-19 0,20 40-64,0-20 32,0 0 32,0 0-64,0-20 96,20 19 0,0 1 64,0-20 1,1 0-161,17 0-417,-18 0 65,21 0-1378,-23-20-2466,23 20-8198</inkml:trace>
  <inkml:trace contextRef="#ctx0" brushRef="#br1" timeOffset="-125731.36">19156 2503 14093,'0'0'288,"0"0"1698,0 20-705,0-20-864,0 20 95,0 0-192,0 19-159,0 2-129,0-22-449,19 21-1088,-19-21-2115</inkml:trace>
  <inkml:trace contextRef="#ctx0" brushRef="#br1" timeOffset="-125342.34">19393 1908 9416,'-20'-21'1410,"20"21"1152,0 0-768,0 0-1250,0 0 353,0 21-256,0-1-449,0 19-96,0 1-64,20-20-96,-20 19-192,20-19-417,1 0-384,-1-20-448,0 0-1474,-20 0-6758</inkml:trace>
  <inkml:trace contextRef="#ctx0" brushRef="#br1" timeOffset="-125089.32">19513 1928 8776,'-21'-20'3491,"21"20"-3459,0 0 993,0 0-641,0 0 161,21 0 64,-21 0-321,20 0-224,-20 20-64,20-1-96,-20 1 128,0 0-32,-20 0 64,20 0 64,0-20 96,0 20-96,0-20-64,0 0-32,0 0 0,0 0-64,20 0-544,-20 0-609,20 0-2018,-20-20-5830</inkml:trace>
  <inkml:trace contextRef="#ctx0" brushRef="#br1" timeOffset="-124729.3">19592 1828 9609,'0'-19'352,"20"19"1890,-20 0-1057,20 0-288,0 0 160,0 0 32,-1 0-160,-19 19-320,20-19-97,0 19-192,0 2-160,0 19-160,-1-1 97,-19-19-194,0 20 226,0-20-258,0 0-63,0-1 96,-19 1-512,-1 0-545,0 0-1826,0-20-7239</inkml:trace>
  <inkml:trace contextRef="#ctx0" brushRef="#br1" timeOffset="-124144.27">19553 2662 13644,'0'0'1698,"0"20"-1410,20 0 1378,-20-1-641,0 2-417,0 19-383,0-21-161,19 0-128,-19 2-225,20-1-127,-20 0-161,0-20-928,0 0-1346,0 0-1697</inkml:trace>
  <inkml:trace contextRef="#ctx0" brushRef="#br1" timeOffset="-123878.25">19711 2682 12171,'20'0'737,"0"0"1569,0 0-320,-20 20-1250,39-20-255,-19 19-129,1-19-63,-1 21-674,-20-21 673,0 20-448,0 19 224,-20-20 0,20 2 97,-21-1-193,1 0 32,20-20 32,0 20 128,20-20-160,-20 20 64,21-20-160,-1 0-481,-2 0-1088,2 0-2820</inkml:trace>
  <inkml:trace contextRef="#ctx0" brushRef="#br1" timeOffset="-122465.18">20426 2305 10473,'0'-19'1314,"0"-2"928,0 1-64,-20-20-1153,1 40-737,19-20-192,-20 1-96,0 19-96,0 0-64,-1 19 0,3 1 0,18 0-1,0 20 1,0 0-64,18 0 32,3 0-32,-1 19-225,0 0 1,19 1 31,-19-21-415,0 21-482,0-20 129,-20 0 288,0 0 545,-20-21 416,0 0 321,0 2 511,-19-21-287,19 0-64,-21-21-129,23 2-224,-2 0 64,-1-21 33,21 19 223,0-18 1,0 19-161,0 1 32,21-2-224,17 1 65,-17 20-161,-1 0-160,20 0-513,-21-19-1281,1 19-2626</inkml:trace>
  <inkml:trace contextRef="#ctx0" brushRef="#br1" timeOffset="-121952.14">20744 1928 12940,'0'0'1153,"0"0"801,0 0-513,0 0-1281,0 0-96,-21 19 128,21 1 1,0 20-161,0-20 32,0 19-64,0 1 64,0 0-288,21-20-449,-21-1-416,20 1-737,0-20-1313,-2 0-6630</inkml:trace>
  <inkml:trace contextRef="#ctx0" brushRef="#br1" timeOffset="-121613.13">20823 1967 9032,'0'-20'4676,"0"20"-4868,20-19 1506,0 19-962,0 0-96,-1 0 128,1 0-95,0 0-193,0 19-160,-20 1-224,0-20 63,0 40-95,-20-20-64,20 0 159,-20-20 33,20 19 64,-20-19 0,20 20-32,20 0-192,0 0 223,0 0 33,0 0 96,-1-20 0,1 19 0,-20-19 225,0 20 511,-20 0 161,1-20-224,-1 20-225,-20-20-192,20 0-320,-19 0-576,19-20-1026,0 20-1761</inkml:trace>
  <inkml:trace contextRef="#ctx0" brushRef="#br1" timeOffset="-121282.11">21041 1928 8039,'20'0'1826,"1"0"2178,-21 0-2018,20 19-449,-20-19-544,38 20-256,-17 0-577,-1 0 64,0 0-320,-1 19 64,1-19-160,-20 20-129,0 0-63,0-21 64,-20 21-225,1 0-320,-21-19-576,-1 17-2467</inkml:trace>
  <inkml:trace contextRef="#ctx0" brushRef="#br1" timeOffset="-120812.08">20902 2762 12043,'0'0'2755,"0"0"-1474,0 0 801,0 0-1474,20 20 481,-20-1-224,0 0-416,0 22-33,0-21-224,0 20-288,0-21 0,0 21-801,0-20-1089,0 0-1761</inkml:trace>
  <inkml:trace contextRef="#ctx0" brushRef="#br3" timeOffset="-119485">21557 2662 14701,'-20'0'929,"20"0"-801,0 0 1698,0 0-1217,0 0-257,20 20 833,21-20-640,-2 0-289,1 0-32,-1 0 64,21 0-191,-40 0-130,19 0-351,-19 0-609,0-20-608,0 20-1314,-20-19-5573</inkml:trace>
  <inkml:trace contextRef="#ctx0" brushRef="#br3" timeOffset="-119282.99">21736 2483 13837,'0'20'32,"-20"0"2146,20 20-96,-19-1-961,19 2-321,0 18-383,0-19-385,0 19-513,0-19-736,0 0-1665,19-20-7304</inkml:trace>
  <inkml:trace contextRef="#ctx0" brushRef="#br2" timeOffset="-117400.88">22530 2324 9993,'0'-19'833,"-19"0"32,-1 19-1,20 0-607,-20 0-65,-21 19 769,23-19 32,-2 19-641,-21 21-256,21-19-96,1 38 0,19-20-32,0 41 96,0-21 0,39 1 64,2 0 32,-3-1-224,43-19 0,-22 0-32,20-20-32,2 0 32,-2-20 0,0 0 32,0 0-160,-19-20 64,-21-20 160,1-1 128,-20 3 96,-20-23 513,0 2 127,0-1-95,-40-19-353,0 20-31,-19 19 448,0 1-257,-22-1-95,22 19-289,19 2-288,1 19-161,19-19-351,-20 19-513,40 19-897,-20-19-1986,20 19-3907</inkml:trace>
  <inkml:trace contextRef="#ctx0" brushRef="#br2" timeOffset="-117082.88">22530 2483 10313,'0'0'1121,"0"0"1538,-19 0-1314,19 20-961,0-20 289,0 40 128,0-20-161,0 0-255,0 19-33,0 1 1,19-20-289,-19 0 96,20-1-32,0 2-32,0-21 32,0 0-320,-1 0-545,1-21-896,0 21-1346,20-19-4228</inkml:trace>
  <inkml:trace contextRef="#ctx0" brushRef="#br2" timeOffset="-116729.85">22730 2643 3010,'0'0'8168,"0"0"-8520,0-21 1665,0 21-480,18 0-129,2 0 97,-20 0-769,20 0-96,-20 21 64,21-21-256,-21 0-96,0 0-321,0 0-352,0 0 352,-21 0 385,21 0-833,0 0-769,0 0 289,-20 0 1280,20-21 321,0 21 0,0 0 32,0 0 545,0-20 352,0 20 224,0 0 320,0 0-448,0 0 64,0 20-224,0-20-416,0 21-321,0-21 160,0 19 32,0 1-63,0 0-129,0-1 0,20 2-160,1-1-641,-21 0-1569,20-1-2787</inkml:trace>
  <inkml:trace contextRef="#ctx0" brushRef="#br2" timeOffset="-116404.83">22530 2721 3715,'0'0'10250,"20"-19"-10346,-20 19 1761,20 0-608,0 0-288,-20 0 96,20-20-353,-1 20-288,1 0-224,0 0-192,0 0-352,-20 0-1090,20 20-2402,-20-20-7366</inkml:trace>
  <inkml:trace contextRef="#ctx0" brushRef="#br2" timeOffset="-115734.79">23046 1987 11018,'-19'-20'769,"19"20"1793,0 0-864,0 0-1474,0 0-192,0 20 256,0 0-128,0 20-128,0-1 0,0-19 32,19 20-64,-19-20-224,0-1-384,20 1-385,0 0-577,0 0-1825,-20-20-6438</inkml:trace>
  <inkml:trace contextRef="#ctx0" brushRef="#br2" timeOffset="-115466.77">23165 1987 12940,'40'0'-385,"-19"-20"1538,-3 20-416,2 20-256,1-20-321,-1 20-192,-20 0-160,0 0 63,-20-1 161,20 1 257,-21 0 31,1 0-96,2-20 0,18 20 1,0-20-193,0 0-32,0 0-32,18 20-257,2-20-383,1 0-1634,-1-20-3140</inkml:trace>
  <inkml:trace contextRef="#ctx0" brushRef="#br2" timeOffset="-115243.76">23325 1928 14029,'0'0'-256,"0"0"1345,18 0 288,-18 0-352,21 19-256,-1 1-129,0 0-448,0 0-96,-20 0-128,19 19-32,-19-19-192,0 20-417,0 0-384,-19-21-672,19 21-1666,0-20-3908</inkml:trace>
  <inkml:trace contextRef="#ctx0" brushRef="#br2" timeOffset="-114724.73">23264 2820 11723,'21'0'4964,"-21"0"-5316,0 0 993,20 21-449,-20-21-192,20 0-64,-20 20-161,0-20-287,0 20-33,0 0 481,-20 0 225,0 19 223,20-19 0,-21 0-127,21-20-193,0 20 0,21-20-128,-21 0-225,20 0-896,0 0-2722</inkml:trace>
  <inkml:trace contextRef="#ctx0" brushRef="#br2" timeOffset="-114399.71">23424 2861 11114,'0'-20'1537,"0"20"-95,19 0 1344,-19-21-1825,0 21-32,20 0-384,0 0-353,0 21-64,0-21-320,0 20 0,-1 0 32,-19 0-33,0 0 65,0-1 64,-19 1 128,19 0 0,-20 0-32,0-20 64,20 20-96,0-20 129,0 20-65,0-20-32,0 0 0,20 19-96,-20-19-225,20 0-191,-20 20-417,19-20-1153,-19 0-1890,20 0-7494</inkml:trace>
  <inkml:trace contextRef="#ctx0" brushRef="#br2" timeOffset="-113671.68">23821 2563 4420,'-20'0'11402,"20"0"-11177,0 0 1825,0 0-1186,0 0-896,0 0-352,0 0-1185,0 0-2659</inkml:trace>
  <inkml:trace contextRef="#ctx0" brushRef="#br2" timeOffset="-113202.64">24257 2364 12716,'40'-40'-513,"-40"21"2051,-20 0-514,0-22-351,-19 21 192,19 0-513,-21 20-352,23-20-96,-23 20-64,21 20 64,0 0 64,20 0 32,0 21 0,0-3 32,40 23-96,-19-22-64,17 20-96,-17 1-97,19-1-127,-20 1-161,-1-20 257,1 0 224,-20 0 160,0-2 256,0-17 353,-20-21 191,-19 20-351,19-20-289,-21 0-160,23-20-128,-23 20 64,1-21-256,22 2-225,-3 0 161,21-21 192,0 19-161,0 2 33,21 19-352,-3-20-481,2 0-865,0 20-4677</inkml:trace>
  <inkml:trace contextRef="#ctx0" brushRef="#br2" timeOffset="-112884.63">24457 2027 13068,'0'-20'320,"0"0"833,0 20-352,0 0-321,0 20 321,18 0-32,-18 0-225,0-1-351,0 21-161,0 0 0,0-20-32,20 19-513,-20 1-480,21-20-448,-21 20-1121,0-21-1763</inkml:trace>
  <inkml:trace contextRef="#ctx0" brushRef="#br2" timeOffset="-111904.57">24694 2066 11370,'-20'-19'1314,"1"-1"-1058,19 20 993,0 0-480,0 0-257,19-20 65,1 20-417,-20 20-192,20-20-32,0 0 0,-20 20-64,20-20 31,-20 19-127,0 1 96,0 0 32,0 0-224,19 0-1,-19 0 33,0-1 192,0 1-32,0-20-160,0 20 31,0 0 33,0-20-32,20 0 64,-20 20 160,0-20 352,-20 0 353,20 0 63,-19 0 193,-1 0-192,0 0-545,0 0-320,0 0-1057,1 0-2210,-1 0-5926</inkml:trace>
  <inkml:trace contextRef="#ctx0" brushRef="#br2" timeOffset="-111651.56">24773 1967 10794,'40'0'256,"-20"20"1634,1 0-1057,-3 0-161,2 19 129,0-19-128,-20 20-289,21 0-192,-1-1-96,-20 1-64,0 1-480,0-3-833,0 2-1090,-20-19-2593</inkml:trace>
  <inkml:trace contextRef="#ctx0" brushRef="#br2" timeOffset="-111218.53">24536 2721 12940,'20'0'3811,"-2"0"-3939,3 0 929,-1 0-385,0 0 225,0 21-257,19-21-384,-19 20-256,-20 0-128,20-20 63,-20 19 33,-20 0-256,0 2-225,-19-1 513,19 0 256,0 0 0,0 0 96,-1-20 448,21 19 129,0-19 0,21 20-193,-1-20-288,0 20-128,19-20-320,1 20-321,-20-20-672,19 0-2178</inkml:trace>
  <inkml:trace contextRef="#ctx0" brushRef="#br2" timeOffset="-108901.4">11135 8703 8744,'20'0'1665,"-20"0"-1248,0-19 704,0 19 544,0 0 65,-20 0-609,20-21-576,-19 21 31,19-19 1,-20 19-65,0-21-63,-21 2-33,23 19-224,-43 0-128,22-20-32,-21 20-32,-19 0-32,0 20 32,0-1 0,-2 2-32,22 19 0,-20-1 0,-1 21-96,21-1-320,-20 1-1,18 0 257,22-1 192,-21 20-96,41-19 64,-21 0 96,20-1 96,20 21-32,0-21 64,0 1-31,20 0-129,20 0 0,19-1-64,20 1 128,21-1-32,-1-19-96,0 0 96,0-1-160,0-18 96,1-2-96,-1 1-193,-19-20 161,0 0 96,-1-20 64,0 1-32,1-21 192,-21-20 193,0 1 159,-19-1 225,1 1-385,-2-21-95,-19 0-129,0 0 32,-20 21-64,20-20 32,-20 19 64,0 0-63,0 1 191,-20-1-32,0 1-160,0 19 1,-1-20-129,-17 1-64,-3-1-1,3 20-31,-23 0-64,-18 0 32,0 1 0,-2 39 32,2-20 96,0 20-64,0 20-96,0 0-545,19 20-95,21-21-321,-1 21 32,19-20-97,21 0-351,0 0-1506,0 0-7110</inkml:trace>
  <inkml:trace contextRef="#ctx0" brushRef="#br2" timeOffset="-107970.34">13955 8882 10473,'-21'-20'1986,"21"0"-1697,0 20 479,-20-20 161,0 1 352,2-1-63,-3 0-226,1 0-287,-20 0-64,1 0-65,-21 1-255,1 19-225,-2 0-64,-18 19-128,0 1 64,-20 0 32,20 20 0,-20-1-64,-1 21 160,1-1-224,20 21 160,-1-20-97,0 19 65,22 21-64,17-21 32,21 0-64,20 1 96,20-20-96,21 20-128,17-1 128,42-20-96,-1-19 192,20 0-96,1-1 160,18-18 0,-19-2 64,21 1-64,-21-20 128,19 0-96,-39 0 64,21-20 1,-41 1 63,20-2-128,-39-18 256,-1-1-96,2 0 33,-23-19 95,23-1 161,-41 1-97,19-22-224,-19 3-128,-20-2-64,0-19 0,-20 19 0,-39-19 161,19-1 63,-39 21-96,-1 19 352,-19 1 289,0 19-641,0 0-128,18 40-64,2-19-160,20 19-801,-1 19-416,21-19-289,-1 40-416,19-20-1601,1 20-9258</inkml:trace>
  <inkml:trace contextRef="#ctx0" brushRef="#br1" timeOffset="-105676.21">10440 6080 11691,'0'-20'96,"0"0"224,-19 1 1281,19 19-351,-20-20-1,0 0 0,0 20-416,-20 0-513,1 0-288,-22 20-32,-18 19-64,0 1 0,0 20-192,0 19 0,-1 1 95,0 0 33,1 19 32,20 0 0,-1 1-192,21 19 96,19-20 96,0 20-33,0 0 97,40-19 64,20-1 32,19 0-31,0-20-66,22-19-63,18-20 96,0-21 32,19-19 32,1 0 1,1-19-1,-21-21 96,20 0-128,-40-19 128,0-21 32,2 1 128,-22 0-31,-19-21-129,-1-19-96,-19 0-32,-20-20-224,-20 20-321,0-1 321,-19 1 384,-1 40 353,-19 20 256,-2-1 31,-18 39-63,20-18-321,-1 19-383,1 0-97,19 20-289,1 0-832,19 0-865,-20 0-2722</inkml:trace>
  <inkml:trace contextRef="#ctx0" brushRef="#br1" timeOffset="-104855.18">13677 5684 11306,'-20'-41'801,"20"21"1057,-20 0-1,-21 20-928,21-19-96,-39 19-192,1 0-161,-3 19-224,-18-19-127,0 20-161,0 0 64,-20 0-64,-1 20-65,20-1 33,1 2 32,0-2 64,0 21-64,18-1 32,2 21 161,-1-1-290,21 0 161,19 2-64,0 18-32,20 0 128,20 0-32,20-19-64,19 0-64,20-1-128,20 0 0,21-39 160,19 0 0,-1-1 32,22-39 64,-22 0 96,1-20 0,21-19 64,-22-21-32,2-19 65,-21 0 223,-20-20 289,0-2-257,-40 22-160,-38-21-95,-1-19-129,-40 20-96,-21-20 0,-18 20 0,-20 0 64,-20 19 384,0 20 161,0 0-289,18 41-352,-18-1-32,20 0-96,20 20-609,18 20-544,21 0-641,0 19-1313,2 1-8040</inkml:trace>
  <inkml:trace contextRef="#ctx0" brushRef="#br3" timeOffset="-102632.04">8316 8703 6245,'0'0'2659,"0"-19"-1602,0 19 352,0-21 609,0 21-448,-20 0-193,20-19-320,-19 19-384,-1-21 31,-20 21-351,1 0 63,-21 0-160,-19 0-288,-1 21 96,1-21-64,-21 40 0,0-21-64,21 21 64,0 0 0,0 19-96,0-19 32,-2 40 0,23-1 32,17-20-32,3 21 64,17 0-64,21-21 96,21 1-160,-21 0 96,38-21 32,3 21 0,17 0 64,3-1-64,-2 1-32,40-1 64,-20-19-96,20 0 64,-18-20-64,18-1 64,-20-19-32,21 0 32,-1 0 64,-20-19-64,20-21-32,-20 0 32,2 1 64,-2-21 192,-20 1-128,-19-1 224,19 20-95,-19-20 63,-20 0 0,1 21-128,-21-1 33,0-20 63,-41 21 64,21-21-160,0 1 33,-19-1-129,19 0 64,-20 0-96,1-19 64,-1 20-64,-1 19 321,-18 0-193,19 20-160,-19 1 32,0-2-128,-1 21-32,21 0-833,-1 0-96,-1 0 64,23 0-192,-2 21-865,0-2-2370</inkml:trace>
  <inkml:trace contextRef="#ctx0" brushRef="#br3" timeOffset="-97925.77">14093 8882 9160,'20'0'224,"-20"-20"-128,0 20 1346,0 0 191,0-20 161,0 20-577,0-20-288,-20 20-96,20-19 128,-19-1-32,-1 20-225,0-20-63,-21 0-32,3 0-289,-23 20 32,22-20-96,-21 20-31,-19-19-161,0 19-96,0 19 0,-20 1 32,18 20-321,-18 0 514,-1-1-161,1 1-97,0 19-31,20-19 96,0 20-32,0-1-32,18 1 32,2 0-32,19-1 64,20 21-32,1 0 32,19-21-32,19 21 96,21-1-160,1-19 96,17-1-96,22 1 96,19-20-96,-19 0 0,38-1 96,2-19 32,-1 0-64,0 0 0,1-20-96,-1-20 96,-1 0 32,1 0 32,1-19 64,-21-1-96,0 0 0,-20-20 0,-18 21 64,-2-21 160,-19 0-128,-1-19 256,-39 19-95,0-39-161,-19 19-96,-41-19-96,19 20 256,-38-1 96,20 1 161,-40 39-65,20 0-128,-2 40-224,22-20-160,19 40-737,22 0-1313,18 19-2370</inkml:trace>
  <inkml:trace contextRef="#ctx0" brushRef="#br3" timeOffset="-97340.74">15404 9558 13292,'-60'-20'2050,"40"20"-865,1 0 609,19 0-289,0-21-288,19 21-736,1 0-33,40 0-352,19 21-32,20-21 33,21 20 63,-2 0 64,21-20-160,1 20 32,-2-20-64,1 19 32,-19-19 64,18 0-160,-39 0 32,-19 0-192,-21 0-320,-18 0-161,-41 21-384,0-21-320,-20 0-257,-21 19-1249,2-19-1985,-21 0-3941</inkml:trace>
  <inkml:trace contextRef="#ctx0" brushRef="#br3" timeOffset="-96929.71">16237 9279 13452,'0'0'801,"-19"0"-737,-1 0 352,-20 0 289,-19 20-160,-2-20-97,-18 20-128,-20 0 289,0 0 160,0 0 192,-1-1-65,1 1-383,0 1-449,20-2-96,38 1 192,-17 0 0,37-1-160,21 2 96,21-1-96,17 0 353,3 0-161,18-1-32,1 2-128,-1 18-32,20-19 96,-19 20-96,20-1-96,-22-19-128,-17 20-545,-1 0-384,-21-21-1025,1 2-2659</inkml:trace>
  <inkml:trace contextRef="#ctx0" brushRef="#br4" timeOffset="-90192.33">16178 5961 11146,'-20'-40'1153,"-1"40"321,21-19 95,0 19-800,0 0-577,0 0-96,0 19 449,0 1 63,0 0-159,-18 40-257,18-1 0,-20 21-64,-21 20 0,1 38-96,1 1 64,-1 1 0,-19 38 0,-1-19-31,21 20 127,-1-20 128,1-1 64,19-39-127,0 1-193,-1-1 32,1-19-160,2-1 160,-3 1-192,1-21 64,20 1-32,-20-1 64,0-20-96,1 1 31,19-20-127,-20-20 160,20-20 32,0 0 0,-20 0-192,20-40 128,0 1 32,20-21-96,0-20 96,-1 1-32,1-21 0,0 1-193,21-20-31,-23 0 64,23 0 96,-21-1 32,18 1 96,-17 0 128,19 0 96,-1 39 64,1-19 1,0-1-65,-1 1 32,22 0-96,-23-21-96,3 21-96,-1-20-96,-22 19-160,3 1 32,-1 39 320,-20 1 256,0 39 32,0 0-31,0 20-97,0 0-224,0 20-352,0 20 191,-20 20 193,20 19-160,-21 21-32,3 19 128,-2 1 64,0-2 0,-21 21 32,-18 20-224,-1 0 544,21 0-320,-21-20 65,21-1-97,-1 2-64,1-21-32,-1-20 96,19 21-32,-17-41 0,17 1 64,1-1-96,0-19 32,20-1-32,-20-18 32,20-22-32,0 1 0,0-20-65,0 0-63,0-20-320,0-40 95,0 1-31,20-20 96,0-1-353,-20-19 225,41-20 31,-23-1-383,2 1 95,21-20 545,-3-1-225,23 21 129,-22-19 384,1 39 705,0 19 224,-1 0-288,-19 1-385,21 19-128,-23 1-320,2-1 64,-20 1-32,0 19-96,0 0-160,0 20 256,-20 0 64,2 60-256,-3 0 128,1 40 96,0 39 288,-19 0 64,-1 19 257,0 22 31,1 18-159,-1-39-65,-19 21 97,18-22-33,21-19-384,-19 1-160,19-20-32,20-21 96,-20 0 0,20-19-96,20-21-128,-20 2-289,0-22-95,20-19-97,-20 0-448,0 0-609,-20-19-1345,0-1-1889</inkml:trace>
  <inkml:trace contextRef="#ctx0" brushRef="#br4" timeOffset="-89767.3">15244 7809 15887,'0'-20'1089,"0"20"-1346,0 0 514,21-20 159,-1 20 161,0 0 351,-1 20-63,1 0-160,0 20-577,-20 19 64,20 20-64,-20 1 97,0 0-258,-20 39 162,20-20 191,0 0 96,0-19-127,0-20-225,20-20 160,0 0-32,19-21 224,-19 1-63,0 0 159,0-20-63,-1 0-1,21-20-64,1 0-352,-3 1 1,23-2 31,-22 2-225,1-2-63,-1 21-352,-19-19-65,0 19-416,0 0-384,-20 0-353,0 19-1121,0-19-3010</inkml:trace>
  <inkml:trace contextRef="#ctx0" brushRef="#br4" timeOffset="-88310.22">16475 7710 16399,'-20'-60'1634,"20"39"-1442,-20 21 352,20-19 65,-18 19-449,-3 0-192,21 0-192,-20 19 0,0 22 127,0-1-287,20-1 576,-19 41-224,19-21 32,0 1 32,0 0 64,39-1 0,1 1 65,19-20-129,2-21 0,18-19 96,0 0 224,-20-19-32,21-1-127,-21-20 63,-18 0 128,-3-19 1,-17-1-65,-21 20 192,-21-19-319,-17-1-1,-3 20-160,-18 1-64,19-1-192,-19 20-65,-1-1-383,21 21-385,-1 0-833,20 21-1409,20-1-3268</inkml:trace>
  <inkml:trace contextRef="#ctx0" brushRef="#br4" timeOffset="-87985.2">16455 7829 10505,'0'0'2723,"-20"0"-2178,20 0 1248,0 0-960,0 20-513,0-20-63,0 19-65,0 1-64,0 0-64,0 0 32,20-20 0,0 20 192,1-20-63,17 0-161,-17 0 160,19 0-288,-20-20-192,19 20-865,-19 0-1602,0 0-3587</inkml:trace>
  <inkml:trace contextRef="#ctx0" brushRef="#br4" timeOffset="-87826.19">16733 7868 13068,'-19'0'1473,"19"0"-480,0 0 1121,0 0-1249,0 20-352,0 0-193,0 0-128,0 0-160,0 19-544,19-18-898,-19-1-1793</inkml:trace>
  <inkml:trace contextRef="#ctx0" brushRef="#br4" timeOffset="-87430.18">17071 8147 6566,'0'20'9577,"0"-20"-9545,0 19 1249,0 2 192,0 18-1024,0-19-353,0 20-192,0-20-256,20-1-545,-20 1-256,20-20-289,-20 0-736,0 0-4324</inkml:trace>
  <inkml:trace contextRef="#ctx0" brushRef="#br4" timeOffset="-87076.15">17230 8147 11530,'19'0'1986,"-19"0"-256,0 0 480,20 0-1441,0 0-161,-20 20-223,21-20-257,-1 19-96,-2-19-96,2 21-128,-20-21 96,0 19-65,0 1 65,0 0 0,-20 0 288,2 0 129,-2-20 31,20 20-64,0-20-224,0 0 0,20 19-32,-2-19-384,2 0-224,1 0-674,-1 0-1696,0 0-6664</inkml:trace>
  <inkml:trace contextRef="#ctx0" brushRef="#br4" timeOffset="-86651.13">17071 7352 9352,'-20'-20'1666,"1"20"672,-1 20-576,20 0-257,0-1-512,0 21-256,0 0-609,0-1 32,0 2-32,0-22-160,20 2-64,-1-2-384,1 0-385,0 2-576,0-21-1186,-20 0-4516</inkml:trace>
  <inkml:trace contextRef="#ctx0" brushRef="#br4" timeOffset="-86291.1">17170 7411 13004,'20'0'-64,"0"0"576,0 0 1,-20 0-257,19 20-192,1-20-192,-20 20-224,0 0-161,0 0-63,0-20 383,0 19 193,0-19 0,0 20 64,0-20 449,0 21 160,20-21-129,1 19-224,-21-19-192,20 21-128,-20-21 65,18 19-33,-18-19-64,0 0 160,-18 19 224,-2-19 32,-1 0-31,1 21-97,0-21-160,1 0-128,19 20-641,-20-20-704,20 0-1442,0 0-4516</inkml:trace>
  <inkml:trace contextRef="#ctx0" brushRef="#br4" timeOffset="-86038.09">17330 7332 3042,'-20'0'10154,"40"0"-10058,-20 0 1858,18 0 64,2 20-1281,1 0-97,19 19-127,-21 1-225,1 0-64,0-1-224,-20 1 64,20-19-96,-20 17-128,-20-17-481,20 19-191,-20-20-1314,0 0-4357</inkml:trace>
  <inkml:trace contextRef="#ctx0" brushRef="#br3" timeOffset="-70750.22">18897 8922 13004,'0'-60'1217,"-20"40"-769,1 0 1,-21 1-257,20-1-192,0 20 32,-19 0-160,19 20 64,0 19-32,0 21 0,20 0-97,20-1 129,0 20-192,20 1-448,-21-20-1,41-1 417,-21 1 159,1-21 33,-20 2 64,1-2 96,-3 0 65,-18-18 95,-18-1 320,-23 0 97,21-20 160,-39 0-321,19 0-288,1 0-160,-1-20 0,0-21 0,21 22-32,-1-21 32,20 0-32,0 20-64,39 1-32,-19-1 0,40 0 0,-21 20-961,1-20-769,-1 20-1569</inkml:trace>
  <inkml:trace contextRef="#ctx0" brushRef="#br3" timeOffset="-70397.2">19235 8584 13356,'0'-20'1089,"0"0"-1057,0 20 385,0 0-1,-20 0-384,20 20 32,0 0 224,-20 19 129,20 22-33,0-22-192,-20 21-96,20-21 0,0-19-96,20 20-192,0-20-448,0 0-738,0-20-992,-1 0-2498</inkml:trace>
  <inkml:trace contextRef="#ctx0" brushRef="#br3" timeOffset="-70044.19">19334 8584 12203,'0'-20'1025,"20"20"-1057,-20 0 673,39 0 31,-19 20-127,1-20-289,19 20-160,-22-1-96,3-19-64,-1 21-64,-20-2 64,0-19-96,-20 21 128,-1-21 32,3 19 0,18-19 0,-20 20-96,20-20 32,0 20-1,20 0-31,-2-20 0,3 20 0,-1 0 0,0-20 32,0 19 96,-20 1 64,0-20 256,0 20 1,-20-20 127,-20 20-352,19-20-192,3 0-384,-22 20-673,19-20-2146,21 0-7271</inkml:trace>
  <inkml:trace contextRef="#ctx0" brushRef="#br3" timeOffset="-69813.16">19632 8623 7366,'20'-59'609,"-20"39"1633,20 0 449,-20 20-1058,19-19-480,1 19-608,0 19 95,0 1 65,-20 20-256,20-1-1,-1 1 0,1 20-287,-20-20-97,20 0-160,-20-1-641,0 21-576,-20-21-1346,0 1-2626</inkml:trace>
  <inkml:trace contextRef="#ctx0" brushRef="#br3" timeOffset="-69459.14">19314 9418 15054,'0'0'2754,"20"0"-2978,0 21 544,-1-21-288,1 0-96,21 19 64,-21 1-128,-20 0 0,0-1 64,0 22-32,0-21 256,-20 19 289,-1-18-193,1 18 256,0-19-191,1 0-161,19 0-64,0-20-192,19 20 128,1-20-320,41 0-353,-23 0-416,3-20-993,18 20-1377,-19-20-4613</inkml:trace>
  <inkml:trace contextRef="#ctx0" brushRef="#br3" timeOffset="-69221.13">20009 9260 15566,'0'0'2306,"20"0"-1953,0 0 1601,19-20-545,1 20-608,0 0-385,-1 0-352,1 0-160,1-20-705,-23 20-992,-18 20-1507,0-20-8455</inkml:trace>
  <inkml:trace contextRef="#ctx0" brushRef="#br3" timeOffset="-69080.13">20069 9379 13196,'19'39'1954,"21"-39"-1185,-20 0 960,39 0-1120,-19 0-545,-19 0-256,17 0-2018,-17 0-6246</inkml:trace>
  <inkml:trace contextRef="#ctx0" brushRef="#br4" timeOffset="-66523.97">21181 8922 16047,'0'-20'1217,"0"0"-1057,-20 20 224,-1-20-256,1 20-352,2 20 0,-23 0 0,1 0-96,1 39-225,-1 1 129,20-1 288,0 21 95,20 0 33,20-21 0,20 20 0,-1-38 0,21-2 129,19 0 63,1-18 320,0-21 225,-1 0-160,0-21-193,0-18-64,-18 0 321,-22-2-33,-19 2 33,0-21-97,-20 1 1,-40-1-161,1 1-288,-22-1-288,2 0-160,-1 21 96,1 18-321,0 21-448,19 0-704,0 0-1571,21 21-3522</inkml:trace>
  <inkml:trace contextRef="#ctx0" brushRef="#br4" timeOffset="-66206.96">21120 9121 11434,'0'0'609,"20"0"544,-20 0 833,0 19-1025,0 1-353,0 0-351,0 0-1,0 20-32,0-20-64,0-1 193,0-19-65,21 20 288,-1-20-223,0 0-33,19 0-320,1 0-64,-20-20-641,19 20-544,1 0-1121,-1 0-1826,-19 0-6757</inkml:trace>
  <inkml:trace contextRef="#ctx0" brushRef="#br4" timeOffset="-66040.95">21438 9260 10057,'-20'-20'3107,"20"0"-2466,0 20 640,0 0-609,0 0-319,0 0-353,0 20 352,0 0-32,20 19-31,-20-19-65,0 0-64,20 20-160,-20-21-705,20 1-1377,1-20-3203</inkml:trace>
  <inkml:trace contextRef="#ctx0" brushRef="#br4" timeOffset="-65563.92">21756 8464 7847,'0'0'2755,"-20"0"-1987,20 0 1442,-20 0-448,20 21-609,0-1-480,-19-1-1,19 1-319,0 20-225,0-1-96,0 1-64,19-19 0,1 18-545,0-19-352,0 0-224,0 0-384,19-20-1794,-19 0-6663</inkml:trace>
  <inkml:trace contextRef="#ctx0" brushRef="#br4" timeOffset="-65196.9">21895 8564 13901,'-20'-20'1729,"0"0"-1376,40 20 543,-20-19-383,41 19-353,-3 0 0,-17 0-32,19 19-128,-1 1-32,-19 0-32,-20-20 32,0 20-64,0 0-96,0-1-96,0-19 256,-20 21 32,20-21 0,0 0 0,0 19-32,0-19 0,20 0-193,0 21-159,0-2-128,-1-19 31,1 20 289,-20 0 192,0-20 64,0 20 384,-20-20 97,1 20-97,-1-20-191,0 0-193,0 20-96,-1-20-481,3 0-672,18 0-1538,0 0-4003</inkml:trace>
  <inkml:trace contextRef="#ctx0" brushRef="#br4" timeOffset="-64979.89">22133 8464 11050,'0'0'2466,"20"21"-2434,20-21 1922,-20 20-641,19-1-672,-19 21-513,0 0-96,0 0 32,-1 0-32,-19-1-192,-19 1-224,-1 0-385,0-21-961,0 21-1633,-19-20-5990</inkml:trace>
  <inkml:trace contextRef="#ctx0" brushRef="#br4" timeOffset="-64726.87">21934 9439 17040,'0'59'1473,"0"-40"-1377,-18 2 32,18 19-32,0-20-352,0-1-769,18 2-1665,-18-2-4517</inkml:trace>
  <inkml:trace contextRef="#ctx0" brushRef="#br4" timeOffset="-64474.86">22114 9398 15502,'39'0'609,"-19"0"-513,0 0 1185,0 20-800,-20 1-321,19-2-128,-19 1-64,0 19 0,-19-18-161,-1 19 1,0-20 224,20-1 32,-20-19 64,20 21 129,20-21 319,0 0 33,0 0-417,19 0-224,-19 0-545,0 0-448,0 0-2434</inkml:trace>
  <inkml:trace contextRef="#ctx0" brushRef="#br4" timeOffset="-64113.84">22610 9339 10954,'0'0'6886,"0"-20"-6725,0 20 255,0 0-32,19 0-960,-19 0-1474,20 0-4164</inkml:trace>
  <inkml:trace contextRef="#ctx0" brushRef="#br4" timeOffset="-63681.82">23384 8803 9513,'0'-80'896,"-20"60"-63,-1 1-448,-17-2-129,-3 42-192,3-2-64,17 21 32,1 0 64,40 19 192,1 1 161,17 0-225,3-1-128,-21-19-160,-2-1-353,3 1-95,19 0 224,-20 0-129,-1 0 289,1-1 288,-20 1 737,-20-20 256,-19-20 64,-1 20-192,-19-40-320,-2 20-481,2-40-32,39 20 33,0 0-33,20 1-32,20-1-288,0 0-224,0 0-193,19 0-1121,2 20-1248,-21-20-4069</inkml:trace>
  <inkml:trace contextRef="#ctx0" brushRef="#br4" timeOffset="-63341.79">23681 8564 13036,'0'-20'416,"0"0"-416,0 20 1217,0 0-672,0 0-545,0 0 32,0 0 160,-20 20 96,20 0 33,-18 0 159,18 0-63,0 20-193,0-21-128,18 2 0,-18-2 0,20 1 64,1 0-64,-1-20-160,0 0-480,-20 20-1602,19-20-4132</inkml:trace>
  <inkml:trace contextRef="#ctx0" brushRef="#br4" timeOffset="-63017.77">23900 8544 12748,'-20'-20'256,"20"20"1409,0 0-383,0 0-834,0 0-160,-20 0 1,20 20-1,0 0-96,0 0-32,20 0 32,-20-1 1,20 2-65,0-21-32,0 19-32,19 2-96,-19-21-513,0 0-896,1 0-1634,-3 0-4772</inkml:trace>
  <inkml:trace contextRef="#ctx0" brushRef="#br4" timeOffset="-62844.76">24019 8505 13516,'0'39'192,"21"-19"577,-21 0 576,0 0-928,0 20-353,0-21-545,-21 21-1280,21 0-2691</inkml:trace>
  <inkml:trace contextRef="#ctx0" brushRef="#br4" timeOffset="-62397.74">24078 8544 9577,'41'-20'384,"-41"20"2467,20 0-161,-2 20-1216,-18 0-610,21 0-415,-1 0-193,0-1-192,-20 21-64,20 0-64,-20 0-320,19 0-449,-38-1-192,19 1-384,-20-20-1442,-20 20-9191</inkml:trace>
  <inkml:trace contextRef="#ctx0" brushRef="#br4" timeOffset="-62007.72">23880 9339 17264,'20'0'1505,"-20"0"-1665,0 0 1281,0 20 385,0 0-770,0 19-544,0 1-95,-20 0-738,0 0-929,20 20-1312,0-20-2563</inkml:trace>
  <inkml:trace contextRef="#ctx0" brushRef="#br4" timeOffset="-61689.7">24635 9498 23254,'39'0'-97,"-39"0"-1728,20 0 1536,-20 0-479,-20-20-4677</inkml:trace>
  <inkml:trace contextRef="#ctx0" brushRef="#br0" timeOffset="-19255.27">9071 3120 3747,'-20'-21'2050,"20"21"448,0-20 1,-20 20-481,20 0 32,-20-20-449,20 20-448,-19-19-416,-1 19 0,0-20-481,0 20-128,-1 0-96,3 0-128,18 20-64,0-1-225,0 21 578,0 0-225,18-1 64,23 2-32,-1-1 32,-21-1-32,21 1-64,0 0-193,-21-1-63,1 1-32,0 0 191,-20-20 129,-20-1 129,0 1-1,1 1 64,-21-21 0,0 0 32,21 0 64,-1 0 1,0-21 63,0 1 32,20 1-352,0-1 32,0 0-160,20 0 64,0 0-32,0 20 0,-1-20-288,1 20-609,0-19-673,-20 19-2882</inkml:trace>
  <inkml:trace contextRef="#ctx0" brushRef="#br0" timeOffset="-18563.23">9249 2782 11018,'0'0'833,"0"0"896,-20 0 289,20 0-1281,0 0-417,0 0-96,-20 19-31,20 0-1,-19 22-32,19-21-64,0 20 0,0-1 32,0 1-160,19 0 0,1-21-192,0 21-609,0-19-832,1-2-1090,-3-19-1825</inkml:trace>
  <inkml:trace contextRef="#ctx0" brushRef="#br0" timeOffset="-17964.2">9389 2820 11562,'0'0'1634,"0"0"-641,0 0 961,0 0-1570,18 0-128,-18 21-31,21-21-161,-1 20-96,0-20-129,0 20-31,-20 0 160,0 0-32,0-1 96,-20 1 128,0 0 449,0 0 96,-1 0-129,21-20-288,-18 20-95,18-20-193,0 19-64,0-19-225,18 0-159,3 0-321,-1 0-384,0 0-1345,-20 0-2371</inkml:trace>
  <inkml:trace contextRef="#ctx0" brushRef="#br0" timeOffset="-17705.18">9527 2820 12716,'0'0'896,"0"0"482,0 0 191,20 0-896,0 21-97,0-1 1,0 0-353,-20 20 64,19-21-320,1 21 32,-20-20-288,0 20-801,0-1-1345,0-19-1474,-20 20-6246</inkml:trace>
  <inkml:trace contextRef="#ctx0" brushRef="#br0" timeOffset="-16653.12">9488 3517 11691,'0'0'384,"0"0"705,0 0 1057,0 0-1762,-20 0 33,20 19 31,0 1-288,0 20-160,0-20 0,0 0 0,20-1 0,0 2-32,-1-1 128,1-20 33,0 0 319,0-20 32,0-1 257,-1 2 0,1-1-321,-20 0-63,0-20 127,-20 20 289,1 1-193,-1 19-255,-20-20-225,20 20-128,1 0-161,-1 0-703,0 0-1347,0 20-3874</inkml:trace>
  <inkml:trace contextRef="#ctx0" brushRef="#br0" timeOffset="-15845.08">14311 2980 13805,'-59'-20'544,"-1"0"-544,21 20 0,-1 0-673,20 20-512,1 20 929,-1 0 128,40-1 224,19 2-64,1-2 32,-1 21 64,1-20-32,19-1-32,-19 1-32,-19-20-32,-1 20 32,-2-21 97,-18 1 1280,-18 0 224,-2-20-479,-21 0-290,2 0-479,-1 0-129,0-20-160,1 20-64,19-20-160,20 1-32,0-1-128,20 0-33,0 0-127,19 0-353,1 20 225,-1-20 127,-19 0-31,21 20-353,-41 0-1281,20-19-2114</inkml:trace>
  <inkml:trace contextRef="#ctx0" brushRef="#br0" timeOffset="-15512.06">14491 2782 14413,'-20'-20'32,"20"20"961,0 0-320,0 20-865,0-1 160,0 0 192,0 22 64,0-1-96,0-1-96,20 1-128,-1-20-192,-19 0-545,20 0-769,0-20-1376,0 0-3557</inkml:trace>
  <inkml:trace contextRef="#ctx0" brushRef="#br0" timeOffset="-15274.04">14629 2820 14093,'0'-19'224,"0"19"385,0 0-97,0 0-608,20 0 256,-20 0 96,20 19-31,-20 2-1,0-1-64,0 0 32,0 0 225,0 0 159,-20-20-95,20 19-129,0-19-256,0 20-128,0-20-64,20 0-321,0 0-768,19 0-1057,-19 0-3107</inkml:trace>
  <inkml:trace contextRef="#ctx0" brushRef="#br0" timeOffset="-15007.03">14827 2721 13068,'21'-19'705,"-21"19"1921,20 0-1505,0 19-576,-1 2-33,1-1-320,0 19 0,-20-20-192,20 22 161,-20-21-322,0 0-223,0 19-289,-20-19-704,20 20-1057,-20-20-3460</inkml:trace>
  <inkml:trace contextRef="#ctx0" brushRef="#br0" timeOffset="-13448.94">14728 2960 10313,'0'0'769,"0"-20"2338,0 20-929,-20 0-1089,20 0-160,0 0-224,20 0-449,-20 0-192,20 20 32,-20-20-96,21 20 32,-1-20 0,-20 20 0,0 0 0,0-20 64,0 20 64,-20-1 193,-1-19-161,1 20-32,0-20-96,1 20 32,19-20-320,-20 0-481,20 0-896,0 0-2211,0 0-8231</inkml:trace>
  <inkml:trace contextRef="#ctx0" brushRef="#br0" timeOffset="-13030.91">14728 3437 16111,'0'-20'1057,"0"20"160,0 0 481,-20 0-1250,20 0-96,-19 0-192,19 0-288,-20 20 64,0 20-32,20-20 32,0 19-128,20 2 96,-20-22-64,39 1 64,-19 0 160,21-20 32,-3 0 256,3-20 64,-1 0 97,-21-20 31,1 20 225,-20-19 0,-20 19 0,1-20-161,-21 20-31,-19 1-577,-2 19 0,2 0-737,-1 0-1153,21 39-1313,19-19-4580</inkml:trace>
  <inkml:trace contextRef="#ctx0" brushRef="#br2" timeOffset="10866.45">7522 3914 12619,'0'0'577,"0"0"-769,20 0 1601,-20 20-160,21-20-224,17 0-64,3 0-320,38 0-321,-20-20-224,21 20 0,-1 0-96,-20 0-32,2 0-64,-2 0-512,-19 0-449,-1 0-513,-19 0-1249,-20 0-2017</inkml:trace>
  <inkml:trace contextRef="#ctx0" brushRef="#br2" timeOffset="11689.5">12843 3934 12587,'-20'0'4100,"0"0"-3843,20 0 543,20 0-63,0 0-160,19 0 319,1 0-319,39 0-161,20 0-256,1 0-31,-1 0-65,0 0-32,0-20 0,-20 20-160,2 0-641,-42-20-961,-19 20-2370</inkml:trace>
  <inkml:trace contextRef="#ctx0" brushRef="#br2" timeOffset="22118.1">8992 2980 2434,'0'0'-865,"0"0"-352,0 0 1569,0 0 161,0-20 1184,0 0 641,-20 1-864,0-1-641,20 0-193,-20 0 193,-19 0 192,19-1-448,-1 2 223,-19 0-127,1-1 448,19 20-192,0-20-128,0 20-257,1 0 193,-1 0 64,20-21-289,0 21-224,0 0-159,0 21-194,20-21 290,-1 20 31,1 19 192,20 1 33,19 20 31,2-1-288,18 21 33,0 0-65,20-1 32,0 0-96,1 1 32,-1-21 1,-20 1-193,1-1 64,-21-18-64,0-2 32,-18-19 32,-1-1 0,-21-19-193,-19 21-383,20-21-321,-20 0-640,-20 0-1826</inkml:trace>
  <inkml:trace contextRef="#ctx0" brushRef="#br2" timeOffset="22442.1">9031 3894 15502,'0'0'1249,"0"0"-1409,20-19 993,-20-21 160,20 0-224,19-20 160,1-20-289,19 2-352,1-22-63,20 1-65,-1-20 64,1 19 96,-1 0-95,-20 1-129,20 20 64,-38-1-416,-1 41-129,-21-2-287,-19 2-546,20 19-735,-20 20-2436</inkml:trace>
  <inkml:trace contextRef="#ctx0" brushRef="#br2" timeOffset="23204.16">13894 2682 12972,'-18'-39'1409,"-3"39"513,21 0-609,0 0-896,0 0-321,21 19 640,-3 1 225,22 19-320,19 22-161,22-2-31,-2 1-97,0 19-64,0-19 97,20 20-289,1-22 96,-1 3-32,0-2-96,0 1-32,-18-20 0,-2-1-128,-20-19-32,-19 0-32,-1 0 64,-19-20-224,0 20-1,-20-20-63,0 0-193,-20-20-1377,-19 20-2338</inkml:trace>
  <inkml:trace contextRef="#ctx0" brushRef="#br2" timeOffset="23506.18">14232 3854 18929,'-20'0'961,"20"0"-480,0-19 544,20-21-641,0 0 97,19-19 608,1-41 32,19 21-353,22-40-447,-22 19-161,20-39-32,1 20-96,0-20-96,-22 20 32,-17-1 64,-2 41-160,1 19-32,-20 1-321,0 39-448,-20 0-320,0 20-641,0 0-640,0 20-1057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38:22.68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 2324 7238,'20'0'1442,"-20"0"-962,0 0 897,0 0 257,0 0 160,20 0-193,-20-19-672,0 19-416,0 0-97,-20 0 32,20 0-95,-20 0-65,1 0-128,-1 0-160,0 0-96,-20 0-96,-19 0 128,0 0 32,-2 0 64,3 19-64,-3-19 96,2 21-96,19-21 64,-19 19-64,19 2 32,1-21-32,19 0 64,0 19-32,-1-19 32,21 0-96,-20 0-32,20 0 32,0 0 0,0 20 96,0-20-32,0 0 32,0 0-32,0 0 32,0 20-160,0 0 224,20-1-128,-20 1 160,0 20-224,0 0 96,0-1 0,0 21 128,0 0-160,21-1 96,-21 21 0,0-1-96,20 1 128,-20 0 0,20 19-32,-1 0-64,-19-19 0,0 19 96,20 0-64,-20-19-32,0-1 32,20 1-32,-20-21 32,0 1 32,0-1-32,0-18 0,0 18 32,0-19-64,0-1-32,20 1 32,-20 0 32,0-21-32,0 21-64,0-19-64,0-2 192,0 1-128,0 0 64,0 0 0,0 0-32,0-20 64,0 20-32,0 19 0,0-19-32,0 0 64,0 20-32,0-21-32,0 2 32,0-2 64,0 1-96,0 0 32,0-1 64,0-19 0,0 21-128,0-21 128,0 20 97,0-20-129,0 0 96,0 19 0,0-19 64,0 0-64,0 0-64,0 0 128,0 0-31,0 0-65,0 0 0,0 0-64,0 0 128,0 0 32,0 0-32,0 0-96,0 0 0,0 0-64,20 0 96,-20 0-96,0 0 0,19 0 0,1 0 0,0 0 0,20 0 32,-21 0-32,21 0 0,21 0 65,-23 0-65,23 0-33,-2 0-223,0 0-224,1 0-577,-1 0-705,-19 0-3074</inkml:trace>
  <inkml:trace contextRef="#ctx0" brushRef="#br0" timeOffset="1842.1">18877 3239 3010,'0'0'2339,"0"0"-834,0 0 577,0 0-416,0 0 31,20 0-191,-20 0-481,0 0-353,0 0 97,0 0-32,20 0-225,0 0-192,1 0-127,37 0-97,-17 0-32,38 0-32,0 0 32,0 0-96,20 0 0,0 0 96,21 0-96,19 20 64,19-20 0,-18 0 32,18 19-32,-18-19 0,-1 0 96,-21 0 64,1 0-96,-40 20-96,-18-20-96,-2 0-448,-19 0-802,-20 0-2337</inkml:trace>
  <inkml:trace contextRef="#ctx0" brushRef="#br0" timeOffset="4439.25">5815 3338 3299,'0'0'448,"-20"0"193,20 0 1313,0 0 352,0-20-352,0 20-545,0 0-672,0 0-129,0 0 257,0 0-32,0 0-321,0 0-159,20 0-129,0 0-96,19 0 0,2 0-64,17 0-32,22 0 0,0 20 0,19-20 32,1 0 0,-1 0-64,0 0 32,0 0 0,0 0-32,1 0-64,-21 0-128,-20 0-384,-19 0-866,-20-20-1473,-20 20-4099</inkml:trace>
  <inkml:trace contextRef="#ctx0" brushRef="#br0" timeOffset="5420.31">8356 3298 4964,'-20'20'3524,"20"-20"-2948,20 0-95,-20 0 576,20 0 544,19-20 97,2 20-289,-3 0-672,23 0-289,18-20 33,0 20 63,20 0-31,21-19-193,19 19-96,39 0-64,1 0-128,19-20 0,1 20 32,-1 0-64,0 0 32,-38 0 32,-2 0 65,-59 20-65,1-20-96,-40 0-449,-1 0-288,-39 19-63,0-19-578,-20 0-1761,0 0-4228</inkml:trace>
  <inkml:trace contextRef="#ctx0" brushRef="#br0" timeOffset="7923.45">1507 5087 4644,'40'0'1890,"-40"0"-1506,20 0 673,-20 0 993,0 0 352,0 0-352,0 0-801,0 0-512,0 0-577,-20 0-32,20 0 0,-20-20-31,0 20-97,-19 0 32,-1 0-32,0 0 64,-19 0-64,18 0 0,-18 0 0,19 0 0,1 0-32,-1 0 0,0 0 0,21 0-32,-1 20 31,0-20-31,0 0 32,20 0 32,0 20-32,0-20 32,0 0 0,-20 0 32,20 0-32,0 0 0,0 0 32,20 19-32,-20-19 64,0 21-128,0-2 32,0 22 32,0-22 32,0 21-32,0 0 0,0-1 64,20 0-64,-20 22 0,0-22 0,0 21 0,0-1-64,0 1 128,0 0-31,0-21-33,0 2 32,0-2 0,0-20-32,20 2 64,-20-1-32,0-1-32,0 1 96,0-20 96,20 0 64,-20 20-160,19-20-96,1 0 128,0 0-32,20 20-96,19-20 33,-18 0-130,17 0 129,3 20-128,18-20-192,-20 0-865,1 0-1730,-1 0-9128</inkml:trace>
  <inkml:trace contextRef="#ctx0" brushRef="#br0" timeOffset="10599.6">6232 5861 6630,'-20'21'1217,"20"-21"-865,0 0 609,0 0 416,0 0 193,0 0-97,20 0-384,1 0-384,-3 0-192,22 0-1,19 0-32,2 0-127,-2 0-65,40-21 32,0 21-159,41 0-129,-2 0 64,1 0-96,21-19 96,-2 19-32,0 0 352,-18 0-31,-1 0-129,-1 19-64,-18-19 32,-1 0 0,0 0-127,-19 21-1,-1-21-32,-20 0-96,0 0 128,2 20 64,-23-20-160,-17 0 96,-2 0-128,-19 0 32,0 0-64,0-20-801,-20 20-865,0 0-2305</inkml:trace>
  <inkml:trace contextRef="#ctx0" brushRef="#br0" timeOffset="18851.07">9607 5861 448</inkml:trace>
  <inkml:trace contextRef="#ctx0" brushRef="#br0" timeOffset="19731.12">9607 5861 1057,'-20'0'1057,"20"0"-289,0 0-191,0 0-193,0 0 257,0 21-1,0-21 161,0 0 384,0 0-96,0 0-256,20 0-224,-20 0-33,0 0-95,0 0 31,19 0-128,-19 0-127,0 0 31,20 0-32,-20 0-32,20 0 97,1 0-33,-1 0 32,-2 0-95,23 0-65,-21 20-32,19-20 32,1 0-32,0 0-32,-1-20 32,1 20 0,-1 0-64,1 0 33,1-21-1,-3 21 64,3 0-64,-3 0 0,23 0-96,-22 0 32,1 0-32,20 0 0,-21 0 0,22 0 32,-23 0-32,23 0 0,-2 0 32,0 0-32,1 0-32,-21 0 0,1 0 32,19 0-128,-19 0 128,19 0-64,-18 0 0,18 0 32,1-19-32,-1 19 64,1 0 0,-1 0-32,2 0-32,-2 19 32,0-19-129,1 21-95,-1-21 64,1 0-128,-1 20 128,20-20 159,-18 0 1,-2 19 64,1-19-32,19 0 33,0 0-66,0 0 98,1 0-65,-20 0 96,19 0 0,-20 0-96,1 20 0,-1-20 0,2 0 0,-2 0 64,1 20-32,-1-20 0,0 0-32,22 0 32,-2 0 0,0 0 32,-20 0 160,1-20-96,-1 20 161,20 0 31,-18 0 32,18 0-256,-19 0 0,19 0-96,0 0 32,0 0-32,0 0 32,-18 0-32,-2 0 32,1 0 129,-1 0 63,-19 0 64,-1 0-32,2 0 65,-21 0-193,-2 0-64,2 0-96,1 0-128,-1 0-321,-20 20-480,20-20-1313,-20 0-2723</inkml:trace>
  <inkml:trace contextRef="#ctx0" brushRef="#br0" timeOffset="22093.26">16137 5981 9256,'-18'0'1442,"18"0"-289,0 0-609,18 0 225,-18 0 448,21 0-384,-21 0-545,20 0-224,0 0-32,0 0 0,-1 0 96,1 0 1,20 0 31,-1 0-128,1 0 0,19 0 0,2 0 0,-2 0 0,20 0-64,1-20 0,-1 20 0,21 0-96,-1-20 192,20 20-128,0-20 64,-19 20 0,18-19 0,1 19-128,-20 0-417,21 0-96,-1-20-159,0 20 447,19 0 321,22 0 64,-22 0 257,22 20 607,18-20 322,-18 0-65,18 0-128,-20 0-225,-18 0-223,-1 19-481,-40-19-128,0 0 32,-19 0 0,19 0-96,0 0 32,-20 0 128,0 0-96,-18 0 128,-2 0-64,1 0 32,-41 0 32,1 0-384,-20 0-1762,-20 0-2851</inkml:trace>
  <inkml:trace contextRef="#ctx0" brushRef="#br0" timeOffset="26637.52">19215 3536 10089,'0'0'641,"0"0"-481,0 0-224,-20 20 384,20-20 577,0 21-128,0-21-289,0 19-256,-20 1 417,20 0 352,0-1-192,0 2-353,0 18-64,0-19-95,0 20-129,20-20-32,-20 20-64,40 0 32,-20-21-32,19 21 32,1-20 64,-20 0-64,19 0-31,2-20-162,-1 19 33,-1-19-96,1 0 64,-20 0-160,-1 0-193,1 0-31,-20 0 0,0 0 159,0-19-255,0 19-609,0 0-1090,0 0-2305</inkml:trace>
  <inkml:trace contextRef="#ctx0" brushRef="#br0" timeOffset="27005.54">19573 3875 8936,'-20'0'288,"20"0"-96,20 0 897,-20 0 353,0 19 191,19-19-576,1 0-480,0 20-225,20 0 65,-1-20-97,-19 20-224,0 0-64,0-20 32,-1 20-64,1-20 0,-20 19 256,0-19 193,-20 20-33,20 1-96,-19-21-127,-1 19-193,0 1 0,0-20-289,0 20-351,1-1-802,19-19-1376,-20 21-2531</inkml:trace>
  <inkml:trace contextRef="#ctx0" brushRef="#br0" timeOffset="27885.59">18917 4928 4964,'0'0'2082,"0"0"-1249,0-20 352,0 20-64,0-20 96,0 0-192,0 1-544,20-1-193,-20-1 481,21 2 224,-21-2-129,18 2-287,-18-22-97,20 22-127,0-1-257,21 0-64,-23 1-96,23-2 64,-1 2 0,-1-1 32,1 0-64,-1 0 0,21 20 32,-21-20 0,1 20 0,1-20 0,-3 20 0,3 0-32,-1-19 0,-1 19 32,1 0 32,-1 0-32,-19-20 0,0 20 0,-20 0-32,20 0-96,-20 0-129,0 0 1,0 0-513,0 0-672,-20-20-961,20 20-1506</inkml:trace>
  <inkml:trace contextRef="#ctx0" brushRef="#br0" timeOffset="28181.6">19632 4331 9801,'0'0'2114,"0"0"-2755,20 0 865,0 21 385,-20-21 832,19 0-31,21 0-834,-20 0-255,0 19 511,19-19 193,2 0-256,-3 20-289,-18-20-287,1 20-33,-1-20-128,-20 20 128,0 0-224,-20-20 320,-1 20-320,1-1 160,2 1-32,-2 0-96,-1-20-224,1 20-192,0-20-161,20 0-320,-19 20-865,19-20-1921,0 0-3652</inkml:trace>
  <inkml:trace contextRef="#ctx0" brushRef="#br0" timeOffset="28938.65">20426 3875 9513,'20'-21'1729,"-20"21"-127,0 0-641,0 0-97,0 0 225,0 21-224,20-21-192,-20 19-161,20 21 1,-20-20 63,19 39-287,-19-18-161,0-2 0,20 21-96,-20-21 32,0 1-64,0 0-128,0 0-224,20-21-225,-20 2-256,0-2-288,20-19-1185,-20 0-2499</inkml:trace>
  <inkml:trace contextRef="#ctx0" brushRef="#br0" timeOffset="29228.67">20703 3854 12940,'0'40'256,"0"-20"32,0 20 417,0 19 32,0-18 288,20 18-225,-20-19-479,21 19-225,-21-19 0,20-1-64,-20 1-64,0-19-160,20 18-129,-20-19-127,0-20-321,0 20-512,0-20-1506,-20 0-5508</inkml:trace>
  <inkml:trace contextRef="#ctx0" brushRef="#br0" timeOffset="29710.69">20406 3835 11723,'0'-20'1217,"0"20"-993,0 0 320,20-20 225,20 20 96,-1 0 96,21 20-513,-1-20-255,2 20 127,18 20 96,-20-21-256,1 21-352,-21 0-192,-19-20 64,0 19-33,-20-18 33,0 18 192,0-19 96,-20-1 64,-20 2 64,21-2 128,-21-19 64,-1 20-31,23 0-1,-2-20-96,20 20-64,0 0 128,20 0 161,-2-1-161,23 2-128,-1-2-96,-1 2-224,1-2 0,-1 1-449,1 0-256,-20-20-352,1 0-929,-1 0-929,-20 0-6182</inkml:trace>
  <inkml:trace contextRef="#ctx0" brushRef="#br0" timeOffset="30200.72">21082 3715 3555,'0'0'1121,"20"0"1057,-20 0 481,0 20-1090,0 0-672,0 0-513,0 0-224,0 0-64,0 0 129,0-20 223,0 0 97,0 19 255,0-38 418,0 19-738,0-20-256,0 0 96,0-20-31,18 20-65,-18-19-96,20 19-64,1-1 64,-1 2 129,0 19-33,-1-20 0,21 20 449,-40 20-193,20-1-32,0 22-223,-20-2-97,19-19-64,-19 20-160,0-20-353,0 19-736,0-18-801,0-2-4163</inkml:trace>
  <inkml:trace contextRef="#ctx0" brushRef="#br0" timeOffset="33475.91">21499 3775 1313,'0'0'2658,"0"0"-287,-21 0-1,21-20-577,0 20-255,21 0-513,-21 0-256,0 0 159,18 0-159,2 0-96,-20 0-129,20 0-127,1 0-129,-1 0-192,-2-20-64,3 20-128,-21 0-448,20 0-578,-20 0-639,0 0-770,0 0-672,0-20-4196</inkml:trace>
  <inkml:trace contextRef="#ctx0" brushRef="#br0" timeOffset="33677.92">21537 3676 6309,'0'20'801,"0"-20"1057,20 19 224,-20 1-320,0 0-609,21 0-577,-21 0-352,0 0-127,20 0-65,-20-20-128,0 19-1026,18 2-1664,-18-21-3140</inkml:trace>
  <inkml:trace contextRef="#ctx0" brushRef="#br0" timeOffset="33879.93">21756 3655 11851,'0'21'352,"0"-21"1057,0 20 225,20 19-833,-20-19-481,20 0-160,-20 20-416,19-20-1474,-19-20-3395</inkml:trace>
  <inkml:trace contextRef="#ctx0" brushRef="#br0" timeOffset="34514.97">22590 3795 3395,'20'-60'7142,"-20"40"-6373,0 1 544,0 19 257,0 0-545,0 0-320,0 0-481,-20 19-160,20 1 288,-20 20 225,0 20-97,20-1-95,-20 1-97,20-1 64,0-18 33,20-2-321,-20 21 32,40-41-224,-20 21-673,-1-20-384,21 0-1122,-20-20-3202</inkml:trace>
  <inkml:trace contextRef="#ctx0" brushRef="#br0" timeOffset="34766.98">22809 3974 13612,'0'39'321,"20"2"-417,-20-2 0,18 0 128,3-18 0,-1 18 32,20-19-96,-21 0-129,1-20 354,0 0 896,-20 0-64,0-20-225,20 0-127,-20 0 32,0-20-1,0 1-319,0 0-353,0 18-224,0-18-321,0 39-352,0-20-1153,0 20-4067</inkml:trace>
  <inkml:trace contextRef="#ctx0" brushRef="#br0" timeOffset="35106">23165 4093 14061,'0'20'-128,"0"-20"-417,20 0 1442,0-20-352,1 20-321,-3 0-160,23-20-32,-21 1 32,-20 19 352,20-21 353,-20 21-192,0 0-225,-20 0-192,0 0-96,-1 0-96,1 0 64,2 0-32,18 21-32,-21-2 32,21 1 0,0 0 32,0-20-64,21 19 32,-3 2-192,-18-21-64,41 19-129,-21-19-576,0 0-1089,-2 0-1793</inkml:trace>
  <inkml:trace contextRef="#ctx0" brushRef="#br0" timeOffset="35309.01">23523 4093 13004,'0'20'448,"0"-20"-608,0 0 609,-20 0 319,20 19-383,0-19-161,0 21-192,0-21 32,0 19-96,0 1-32,20-20-192,0 20-321,-1-20 0,1 0-896,0 0-1634,1 0-3395</inkml:trace>
  <inkml:trace contextRef="#ctx0" brushRef="#br0" timeOffset="35460.01">23643 4113 10826,'-20'-20'1345,"20"20"96,0 0-127,0 0-129,20 0-417,-2 0-415,23 0-225,-21 0-32,19 0-160,1 0 32,19 0-256,-39 0-865,20 0-1858,-20-20-2563</inkml:trace>
  <inkml:trace contextRef="#ctx0" brushRef="#br0" timeOffset="35632.03">23781 3875 7334,'20'19'3236,"-20"1"-1507,0 0 417,20 20-672,-20-1-738,0 2-447,0-2-193,0 0-321,0 1-287,0 0-641,0 0-1410,0-20-4067</inkml:trace>
  <inkml:trace contextRef="#ctx0" brushRef="#br0" timeOffset="35878.05">24040 4172 10730,'0'0'32,"-21"20"96,21 0 512,0 0-319,0 0-289,0 0-192,21-1-65,-21-19 321,18 21 417,2-21-97,21 0-127,-21 0 351,-2-21 193,-18 2-160,0-1-481,0 0-96,0 0-96,-18 0-224,-2 0-1890,-1 20-2819</inkml:trace>
  <inkml:trace contextRef="#ctx0" brushRef="#br0" timeOffset="36109.06">24297 4291 12972,'20'21'993,"-20"-21"128,0 0 769,0 0-1154,-20 0-479,20-21-97,0 2-288,0-1-161,0 20 33,20-20-224,-20 0-385,20 0 128,-20 20 32,19 0-416,-19 0-640,20 20-802,0-20-4067</inkml:trace>
  <inkml:trace contextRef="#ctx0" brushRef="#br0" timeOffset="36370.08">24595 4232 12812,'0'-20'128,"0"20"1025,-21 0 673,-17 0-1058,18 0-479,-1 0-33,1 0-160,2 20-32,18 0-32,18 0-192,2-1-353,1 2 193,19-2 128,-22 2 128,3-2 32,-1 1 32,0-20 352,-20 20 193,0-20-129,-20 0-256,0 0-128,-1 0-128,-17 0-480,18 0-610,-21 0-1792,23 0-5959</inkml:trace>
  <inkml:trace contextRef="#ctx0" brushRef="#br0" timeOffset="36629.08">24574 3934 11915,'21'-20'-192,"19"20"1473,-20 0 1313,19 0-800,-19 20-257,20 20-416,-1-20-256,-19 40-192,21-21-385,-23 0-256,2 21-224,0 0-545,1-21-608,-21 22-897,-21-22-2050,-19 21-7431</inkml:trace>
  <inkml:trace contextRef="#ctx0" brushRef="#br0" timeOffset="38835.21">9806 3577 12043,'19'-21'1473,"-19"1"161,0 20-449,0 0-160,0 0-160,0 0-481,0 0-512,0 20 160,-19 1-160,19-2 128,0 21 96,19 20-128,-19-21 96,0 1-64,20 20 64,20-20-32,-20-1 0,19 1 0,21-20 32,-21 19-96,22-39 0,-3 20 64,-17-20 0,18 21-96,-19-21-224,-21 0-64,21 0-193,-20 0-352,0 0-672,0 0-1378,-20 0-2979</inkml:trace>
  <inkml:trace contextRef="#ctx0" brushRef="#br0" timeOffset="39196.24">10381 3894 11851,'0'0'1281,"0"20"-1345,0-20 256,20 20 96,0 0 257,-1 0 384,21 0-481,1-20-224,-3 19-160,3 1 33,18 1-33,-19-2-32,-1-19 64,-19 20-160,0 0 64,0-20 64,-20 0 32,0 0 480,-20 19 65,0-19-193,-19 21 33,-1-2-385,-1 1-32,23-20-32,-22 20-352,19 0-833,21 0-1186,-20-20-3042</inkml:trace>
  <inkml:trace contextRef="#ctx0" brushRef="#br0" timeOffset="41461.37">11076 3835 4644,'0'-20'1185,"0"20"32,0 0 769,0-20-224,0 20-129,0 0-768,0 0-641,0 20 161,0 0-1,20-1 0,-20 2 129,0 18-161,20 1-192,-20 19-64,0-18-64,19-2-32,-19 21 97,0-41-97,0 21-64,20-20-33,-20 0-223,0-20-385,0 20-736,0-20-1025,0 0-2147</inkml:trace>
  <inkml:trace contextRef="#ctx0" brushRef="#br0" timeOffset="41865.39">11254 3815 2402,'0'-20'1153,"20"20"737,-20 0-129,0 0 321,0 0-352,20 0-449,-20 20-192,0 19-512,20-18-1,-20 38-159,0-19-225,21 19-128,-21-19 96,0 19-128,0-19 0,18-20-96,-18 20-64,0-20-160,0-20-225,0 20-608,0-20-737,0-20-1185</inkml:trace>
  <inkml:trace contextRef="#ctx0" brushRef="#br0" timeOffset="42557.43">11076 3795 5669,'-41'-20'2787,"23"0"-2307,18 20 833,0 0-128,0 0 193,0 0-417,18 0-289,23 0-159,-1 0-65,19 0-32,1 20-127,-1 0-129,0 0-128,-19 0-32,1-1 0,-2 2-96,-19 18-192,0-19 127,-20 0 97,0 0 96,0 0 64,-20-20 33,-21 19 31,23 1 32,-2-20-32,-1 0-96,1 21-32,20-21 0,0 19 0,20 1 96,1 0 129,-1-1-97,19 2-64,1-2-64,-1 1-128,1 0-64,0 0-257,-1 0-287,-19 0-353,0-20-897,-20 0-1474,0 0-6051</inkml:trace>
  <inkml:trace contextRef="#ctx0" brushRef="#br0" timeOffset="43603.49">11612 3577 7783,'0'19'1473,"0"1"-544,0 0 192,0-1-512,0 22-417,0-22-96,0 1-64,0 0-128,0 0 0,0-20 160,0 0 128,0 0 513,0 0-449,0-20 128,0 0-63,-20 0 95,20 1-96,20-1-288,-20-1-96,20 2 64,-1-1 0,1 20 96,0 0 161,0 0 159,-20 0 1,20 20-65,-1-1-224,-19 2-32,0-1-32,0-1-32,20 1-192,-20 0-256,0 0-321,0-20-608,0 20-1154,0-20-2337</inkml:trace>
  <inkml:trace contextRef="#ctx0" brushRef="#br0" timeOffset="43834.5">11831 3655 11915,'0'21'1697,"0"-21"-1408,18 0 1184,2 0-608,1 0-64,-1 0-161,18 0-351,-17 0-161,19 0-64,-20 0-481,0 0-448,-20 0-1441,0-21-2114</inkml:trace>
  <inkml:trace contextRef="#ctx0" brushRef="#br0" timeOffset="44028.51">11890 3577 8840,'0'19'64,"20"-19"1634,-20 20 223,0 0 33,0-1-576,20 2-802,-20 18-416,0-19-96,0 0-224,18 0-288,-18 0-673,0-20-1314,21 20-2754</inkml:trace>
  <inkml:trace contextRef="#ctx0" brushRef="#br0" timeOffset="44245.53">12207 3556 12523,'21'0'1698,"-21"21"-1378,0-2 1058,20 1-225,-20 0-385,0 20-319,18-20-449,-18 19-128,0 1-1154,20-20-2625</inkml:trace>
  <inkml:trace contextRef="#ctx0" brushRef="#br0" timeOffset="77734.43">2698 8028 12491,'0'0'673,"0"0"-641,0 0 256,20 0 865,0-20-160,0 20-672,19 0-289,1 0-32,0 0 0,-1 0 96,1 0-96,1 0 0,-2 0 0,1 0-32,-1 0 32,-19 0-160,0-21-97,0 21-63,-20 0-128,20 0-129,-20 0-416,-20 0-1697,20 0-3620</inkml:trace>
  <inkml:trace contextRef="#ctx0" brushRef="#br0" timeOffset="78108.45">3015 7849 9673,'0'0'-128,"0"0"-321,0 0 930,0 0 1344,21 0 65,-1 19-929,0-19-513,0 20-95,19 0-1,1-20 32,-20 20-255,19 0-65,-19 0 32,20-20-64,-21 19 0,1-19 0,0 0 0,-20 21 0,21-21 32,-21 0 32,0 0 160,0 0 161,-21 20-129,1-20-64,0 19 161,1 1-161,-1 0 64,0 0-128,-20 0-64,21 0-96,-21 0 32,20 20-224,0-21-513,1 1-768,-1 0-2403</inkml:trace>
  <inkml:trace contextRef="#ctx0" brushRef="#br0" timeOffset="83013.73">7383 7352 1729,'-19'20'7111,"-1"-20"-7015,20 0 288,0 0 1538,0 0-64,0 0-513,20 0-576,-1 0-161,1 0-31,20 0 96,19-20-193,2 20-128,18 0-223,0 0-65,20 0-32,0 0 96,0 0-192,1 0 96,-21 0-32,1 0 0,-21 0-128,0 0-65,-19 0-223,1 0-193,-41 0-960,18 0-5285</inkml:trace>
  <inkml:trace contextRef="#ctx0" brushRef="#br0" timeOffset="88096.03">13200 8604 2626,'0'0'1569,"0"0"-447,0 0 511,-21 0 673,21 0-192,0 0-384,0 0-769,21 0 160,-1 19-96,-20-19-192,40 0-321,-21 0-352,21 0 64,0 0-159,19 0-1,0 0-32,22 0 0,18 0-64,-20 0 32,20 0-64,21 0 0,-1-19-193,-1 19 257,21 0-96,-19 0 96,-1-20 0,0 20 0,-1 0 0,-37 0-32,-2 0 0,-40 0 0,21 0-96,-21 0 0,-19 20 128,0-20 0,0 0-32,-20 0-224,0 0-673,0 0-1506,-20 0-1184</inkml:trace>
  <inkml:trace contextRef="#ctx0" brushRef="#br0" timeOffset="89172.1">16634 8584 7046,'0'0'2691,"0"0"-1858,0 0-385,0 0 481,20 0 416,-20 0-64,20 0-416,20 0-416,-1 0-33,1 0 64,19-20 65,22 20-193,-2 0 65,20 0-289,0 0-96,1 0 64,-1 0-32,0 0-192,20 0 160,-19 0-64,19 0 32,-1 0-192,-19 0 31,0 0 161,-18 0 0,-2 0 0,-20 0 0,-19-20 0,-1 20 0,-19 0-64,-20 0-192,0 20-288,-20-20 63,20 0-127,-39 0-257,19 20-448,0-20-833,0 0-1666</inkml:trace>
  <inkml:trace contextRef="#ctx0" brushRef="#br0" timeOffset="89943.14">20168 8584 10025,'0'0'1121,"0"0"-1025,0 0 1474,0 20 191,0-20-544,0 0-512,19 0-417,1 0-159,20 0-1,1 0 0,38 0 64,0 0-32,40 0 321,1 0-33,38 0 32,0 0-159,2 0-129,-21 19 32,19-19-64,-18 21 0,-2-21 1,1 19-33,-19-19-192,-21 0 192,-40 0-160,-19 0-32,-1 0-737,-39 0-833,-19 0-2498</inkml:trace>
  <inkml:trace contextRef="#ctx0" brushRef="#br0" timeOffset="95547.46">8158 3358 2786,'-20'0'545,"20"0"1441,-20 0 63,20 0 354,0 0-385,0 0-481,0 0-384,0 0-64,0 0-256,0 0-353,0 0-159,0 0 31,20 0-64,20 0-95,-21-20-1,41 20-96,-21 0-96,21 0 64,-1 0-64,20-20 64,-18 20-32,18 0-32,0 0 64,2-20-32,18 20-128,19-20 192,-19 20-96,20 0 0,-20 0 0,1 0 0,-1 0 0,0 20 64,0-20-192,-18 0-32,18 20 32,-20-20-64,20 0 160,-20 0-33,21 0 65,-21 0 0,1 0 0,-21 0-32,0 0 32,2 20-64,18-20-64,-20 0-192,21 0 0,19 20 127,-19-20 97,-1 0 64,0 0 32,1 0 128,-21 0 129,0 0-129,-19-20-32,1 20 0,-23 0-64,3 0 32,-1 0-64,0 0 0,0 0 0,-1 0-32,1 0 32,0 0 0,-20 0 0,0 0 32,0-20-64,0 20-32,0 0-32,0 0 64,0-20 64,-20 20-32,20-20-32,-20 20-32,20 0-32,-19-19 0,-1 19 0,0 0 32,0 0 31,-19 0-63,19 0 32,-21 0-256,-18 0-32,19 0-65,-19 0-95,-1 0-65,1 0 257,-2 0 224,2 19 64,0-19-192,-1 0 63,1 0 129,-1 0 32,1 0 0,0 0 0,-2 0 0,2 20 32,19-20-64,-19 0 64,19 0-32,-19 0 0,-1 0-32,21 0 32,-22 0 65,-18 0 31,20-20-32,-1 20-32,1 0-32,-1 0 0,1 0 0,0 0 0,-2 0 0,2 0 0,-20 0 32,19 0-32,-19-19 128,0 19 96,-2 0 224,2 19-95,0-19-129,0 0-192,18 20 0,-18-20 0,0 20 32,20-20-32,-1 0 0,1 20 224,-2-20 33,3 0-193,17 0-32,-18 20-32,19-20 0,1 0 0,19 0 0,0 0-64,0 0-32,20 0 64,0-20 0,0 20 0,-20 0-96,20 0-321,0 0-1120,-19 0-3300</inkml:trace>
  <inkml:trace contextRef="#ctx0" brushRef="#br0" timeOffset="97504.57">2758 9339 13741,'20'20'1697,"-20"-20"-2081,19 0 1120,1 0 610,0 0-417,0 0-545,21 0 0,-3-20-320,3 20-128,-3 0 128,3 0 65,-1 0-129,-21 0 0,21 0 0,-20 0 32,0 0-193,-1-20-223,-19 20-96,20 0-225,-20 0-288,0 0-448,0-20-1154,0 20-4323</inkml:trace>
  <inkml:trace contextRef="#ctx0" brushRef="#br0" timeOffset="97921.6">3096 9180 12587,'0'0'-352,"0"0"224,19 0 1377,-19 0 128,20 0-416,0 0-320,0 20-193,0-20-31,-20 20-97,19-20-96,21 0-96,-20 20-128,0-20 161,-1 0-1,1 20-32,0-20-64,1 0-32,-21 19 256,20-19-96,-20 0 1,0 0 31,0 0 64,0 0 64,0 20-127,0-20 31,0 20-128,-20-20 64,-1 20-96,1 0 96,20 0-192,-20-1 64,1 1-128,-1 1-608,-20-2-673,20 21-1026,1-21-3490</inkml:trace>
  <inkml:trace contextRef="#ctx0" brushRef="#br0" timeOffset="101514.8">3829 9776 8776,'-18'20'1729,"-2"-20"-1088,-1 0 512,1 0 737,20 0-32,0 0-385,0 0-512,0 0-320,0 0-1,0 0-223,20 0 479,21 20-383,-3-20-161,23 0-128,18 0-31,0-20 31,0 20-96,-18 0 192,18 0-288,-20 0 64,1 0-64,-21 0-32,1 20 0,-1-20-128,-19 0-32,0 0-192,-20 0-225,0 0-448,0 0-768,-20 0-1442,20 0-7720</inkml:trace>
  <inkml:trace contextRef="#ctx0" brushRef="#br0" timeOffset="102243.84">5755 9816 10698,'-19'0'1473,"-1"0"-1345,20 0 641,0 20 704,0-20 193,0 0-705,20 0-225,-1 0-255,21 20-97,19-20 33,2 0-65,-3 0-64,22-20-31,-20 20-65,-1 0-32,1 0-160,-21-20-64,1 20-449,-19 0-672,-1 0-1249,-20 20-2691</inkml:trace>
  <inkml:trace contextRef="#ctx0" brushRef="#br0" timeOffset="102842.88">7621 9876 12107,'-20'0'2146,"20"0"-1954,20 0 1185,21 0 193,18 0-481,0-20-224,21 20-289,-1 0-127,0 0-97,0 0 129,2 0-449,-2 0-128,-20 0-1122,-19 0-1248,-1 0-5221</inkml:trace>
  <inkml:trace contextRef="#ctx0" brushRef="#br0" timeOffset="104926">13161 9836 8872,'0'0'1377,"0"0"-832,0 0 1184,0 0 385,0 0-192,18 0-769,23 20-416,-1-20-513,19 0-160,0 0 289,1 0-289,-21 0-32,1 0-353,1 0-575,-3 0-1154,-38 0-3556</inkml:trace>
  <inkml:trace contextRef="#ctx0" brushRef="#br0" timeOffset="105655.04">14789 9876 8359,'-20'0'4549,"20"0"-3781,0 0 642,0 0 416,20 0-353,-20 0-128,38 0-544,3 0-385,-2 0-127,1 0-193,19 0 64,1 0-160,-1 0-32,2 0-192,-3 0-417,3 0-320,-22 0-448,-19 0-705,0 0-2723</inkml:trace>
  <inkml:trace contextRef="#ctx0" brushRef="#br0" timeOffset="106159.07">16575 9876 13708,'-20'0'1474,"-1"0"-1602,21 0 512,21 0 993,-1 0-223,20 0-802,19 0-160,0 0-160,21 0 96,20 0-128,-21 0 0,0 0-64,0-20-256,-39 20-833,-20 0-4933</inkml:trace>
  <inkml:trace contextRef="#ctx0" brushRef="#br0" timeOffset="130456.46">1964 10909 7014,'0'20'2947,"0"-20"-2883,-20 20-96,20-20 1025,0 0 96,20 0-64,-20 0-352,19 0-65,1-20-288,0 20 33,0 0 31,21 0-96,18 0-95,-1 0-33,3 0-32,18-20-32,-20 20-32,40 0-32,0-20-32,-18 20-96,18 0-96,0 0-32,21-20-33,18 20 257,21-20 0,0 20 0,-1 0 0,1 0 0,0 0 32,0 0 0,40 0 0,-21 0-32,0 0 0,21 0 64,-19 0 1,18 0 31,0 0 0,1 0-96,-1 0 0,-19 0 64,19 0-32,1 0 32,-1 0 0,0-19 0,-19 19 0,21 0 32,-22-20 64,-20 20-64,2-20 32,-22 0-63,-19 20-33,-40-20 32,2 20-96,-42-20-417,1 20-1729,-40 0-5733</inkml:trace>
  <inkml:trace contextRef="#ctx0" brushRef="#br1" timeOffset="134415.68">18223 6319 11723,'0'0'1377,"0"0"-736,0 0 608,0 0 64,0 0 64,0-20 1,0 20-386,0 20-479,0-1-33,0 2-191,20 18-129,-20 21 0,0-1-128,0 1 32,0 19 32,0-18-160,0-22 64,0 1-160,18 0-192,-18-1-129,21-39-448,-21 20-256,20-20-192,-20-20-1762,0 0-9033</inkml:trace>
  <inkml:trace contextRef="#ctx0" brushRef="#br1" timeOffset="134747.7">17885 6656 1249,'-39'0'15502,"19"0"-14893,20 0 256,0 0 32,0-19-641,20 19 192,19-19-191,1-22-193,-1 1-64,21 1-64,-21-1 64,1-20 96,1 21-289,-23-1 161,2 0 64,1 21 161,-1-2 95,-20 1-32,20 20-224,-20 0 192,18 0 129,3 41-225,-1-22 96,0 21-64,0 0 0,-1-1-32,21 1-31,-20 0-97,0-1-97,19-19-479,-19-20-417,0 0-1089,1 0-1634</inkml:trace>
  <inkml:trace contextRef="#ctx0" brushRef="#br1" timeOffset="135663.75">18441 3894 12139,'-20'0'1730,"20"0"127,0 0-607,0 0-322,0-19-223,20-2 64,-1 2-289,1-1-159,0 0 31,39 0 64,-19 0-127,1-20-129,-2 21-64,21-22 64,-21 22 0,1-21-96,-20 0-64,19 20 96,1 1-320,-20-21-288,1 20-385,-21 20-256,0-20-161,0 20-607,0 0-802,-21 0-480,1 0-1089,0 0 352,-19 0 2148</inkml:trace>
  <inkml:trace contextRef="#ctx0" brushRef="#br1" timeOffset="135915.77">18858 3437 960,'-60'20'3588,"40"-20"-481,1 0-609,-1 0-160,20 0-384,0 0-320,0 0-353,0 0-672,20 0-193,19 0-32,1-20-192,-1 20 1,1-20-129,1 1-64,-23 19 128,22 0-128,-19-20 64,-1 20-128,-2 0 96,-18 0 32,21 0 0,-21 20-32,0-20 224,0 19 257,-21 21-65,21-20-160,0 20-191,-18-21-1,18 22-96,0-22-96,18 1-673,-18 0-1089,21-1-2402</inkml:trace>
  <inkml:trace contextRef="#ctx0" brushRef="#br1" timeOffset="137456.85">8893 3795 11915,'0'20'544,"0"-20"-319,0 0-193,0 0-97,0 0 130,0 0 447,0 0-32,0 0-95,0 0-33,0 0 417,0 0-64,0 0-97,0 0 161,18-20 0,-18 20-257,21-20-160,-1 0 65,0-20-161,19 1 32,1-1 1,0 0-1,-1 0 0,-19 20-96,20-19-128,-21 19 0,1 0 1,0 20-162,-20-20-447,0 20-801,0 0-1218,0 0-2818</inkml:trace>
  <inkml:trace contextRef="#ctx0" brushRef="#br1" timeOffset="137802.87">8972 3596 9801,'-20'0'2818,"20"0"-1761,20 0-32,-20 0-544,20-19 480,-1-2 160,21 1-449,0 1-383,-1-21-129,1 20 96,-20 0 64,-1 20-95,1-20 31,0 20-128,-20 0 32,0 0-160,0 0 160,20 20 225,-20 0-161,0 0-64,0 0 32,0 0-96,21-1-32,-21 1-192,18 1-64,2 18-1185,1-39-2275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1:32.82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3333 3338 6245,'-20'0'2211,"1"0"-97,19 0 64,0 0-577,-20 0-128,20 0-480,0 0-480,20 0 95,-1 0 225,21 0-352,1 0 63,18 0-288,20 0-63,-19 0-65,19 0-32,0 0-32,-18 0-128,-2 0-32,-19 0-64,-1 0-641,1 0-1025,-40 0-928,20 0-866,-20 0-6021</inkml:trace>
  <inkml:trace contextRef="#ctx0" brushRef="#br0" timeOffset="1449.08">6152 3259 11434,'0'19'225,"0"-19"-225,20 0 544,20 0 353,-20 0 160,39 0-64,2 0-481,-2 0-191,20 0-97,-19 0-96,-1 0-160,0 0-865,1 0-865,-1 0-2113</inkml:trace>
  <inkml:trace contextRef="#ctx0" brushRef="#br0" timeOffset="3503.2">8911 3278 1505,'0'20'8712,"0"-20"-7687,-18 0 545,18 0-353,18 0-96,-18 0-128,21 0-257,19 0-255,-1 0-321,1 0-64,19 0-192,1 0-416,19 0-1090,-20 0-1665</inkml:trace>
  <inkml:trace contextRef="#ctx0" brushRef="#br0" timeOffset="5288.3">1606 3358 1473,'-20'20'897,"20"-20"-897,0 0 640,-19 0 1859,19 0-33,0 0-384,0 0-577,0 0-255,0 0-97,0 0-160,0 0-417,0 0 257,0 0-128,19 0-225,21 20-63,1-20-97,18 0-224,20 19 0,0-19-192,40 0-705,-38 0-2914</inkml:trace>
  <inkml:trace contextRef="#ctx0" brushRef="#br0" timeOffset="7326.41">4544 3318 3042,'-20'0'225,"20"20"-257,0-20 384,0 0 833,0 0 417,0 0-321,0 0-192,20 0-160,-20 0-65,20 20 129,0-20-224,1 0-160,17-20-225,3 20-64,-1 0-63,19 0 31,0 0-64,1 0-64,-1 0-160,2 0-160,-3 0-1762,-37 20-3907</inkml:trace>
  <inkml:trace contextRef="#ctx0" brushRef="#br0" timeOffset="8551.48">7403 3298 4356,'-20'0'4132,"20"0"-3652,0 20 705,20-20 160,-20 0 321,20 0-193,0 0-480,19 0-224,1 0-224,19 0-129,-19 0-224,19 0-256,-18 0-673,-1 0-1473,-1 0-2947</inkml:trace>
  <inkml:trace contextRef="#ctx0" brushRef="#br0" timeOffset="32182.84">693 4291 12043,'-39'0'576,"39"0"578,0 0 415,0 0-160,0 0-544,0 0-545,0 0-127,0 0-33,19 0 32,1 0 96,20 0-96,-20 0 1,19 0-161,22 21-32,-23-21 64,3 0 0,-2 0-32,-19 0 64,0 0-192,0 0-160,0-21-65,-1 21-191,-19 0-737,20 0-1058,-20 0-1568,0-19-6087</inkml:trace>
  <inkml:trace contextRef="#ctx0" brushRef="#br0" timeOffset="32527.86">952 4172 7334,'-20'0'1186,"20"0"-193,0 0 704,0 0-800,0 0 192,0 0-160,20 0-224,-20 20-129,19-20-63,21 0-129,-20 0-64,19 20-31,-19-20-161,20 20-96,-1-20 0,-19 0 0,0 20 128,21-20-192,-21 20-64,-20-20 224,0 19 96,0-19-96,0 21 64,0-2 33,-20 2 31,-21-21-128,21 19 64,0 1-256,1-20-64,-1 20-224,0-20-673,20 20-1057,0 0-2371</inkml:trace>
  <inkml:trace contextRef="#ctx0" brushRef="#br0" timeOffset="33344.9">693 5742 10025,'-20'0'993,"20"0"-128,0 0 768,0 0-287,0 0-225,0 0-32,20 0-353,0 0-223,20 0-97,-21 0-63,21 20-225,1-20-64,-3 0-32,3 0-32,-2 0-256,1 0-417,-20 0-448,-20 0-481,0-20-159,0 20-2627</inkml:trace>
  <inkml:trace contextRef="#ctx0" brushRef="#br0" timeOffset="33999.94">971 5603 3715,'0'0'1249,"-19"0"673,19 0 576,0 0-736,-20 0-545,20 0-192,0 0-224,0 0-128,0 0-97,0 0 33,0 0-65,20 0-95,-20 0-1,19 0 33,1 20-193,0-20-64,20 0-128,-21 20 32,21-20-64,-20 0-128,19 20 128,-19-20-128,0 21 192,-20-21-32,0 0-96,20 19 225,-20-19-33,0 20-64,0-20 224,0 19-95,-20 1-193,20-20 96,-20 21-96,0-1 32,20-1-160,-19 1 96,-1-1-64,0 2 96,0-1-160,20-1-64,-20 1-865,1 0-1089,19 0-801,-20 0-3075</inkml:trace>
  <inkml:trace contextRef="#ctx0" brushRef="#br0" timeOffset="41636.38">1646 4768 9929,'-20'21'416,"20"-21"-63,0 0-129,0 0 256,0 0 257,20 0 224,1 19-96,17-19-289,3 0-63,38 0-129,0 0-96,0 0 161,40 0-129,1 0-160,-21-19-128,-20 19 0,2 0 0,-23-21-256,1 21-352,-18 0-545,-21 0-705,0 21-1922,-20-21-4804</inkml:trace>
  <inkml:trace contextRef="#ctx0" brushRef="#br0" timeOffset="42596.43">3969 4729 8648,'0'0'768,"0"0"-447,0 0 512,20 0 191,0 0 194,-1 0-322,1 0-319,20 0-97,19 0-95,2 0-1,18 0 1,20 0-97,0 0 32,0 0-128,21 0-160,18 0-32,-19 0 32,0 0-64,1 0 64,-1 20-32,-20-20 0,1 0 32,-21 0-32,0 0 64,0 0-31,-19-20 31,-21 20-64,1 0-481,-19 0-1345,-21 0-2113</inkml:trace>
  <inkml:trace contextRef="#ctx0" brushRef="#br0" timeOffset="56136.21">7006 7690 3331,'0'0'1729,"0"0"-1440,0 0-289,0 0 96,0 0 1313,0 0 577,0 0-1057,0 0-577,0-20-224,0 20 96,0 0-63,0 0-161,0 0-64,0 0 64,0 0 0,0 0 0,0 0 0,0 0 32,0 0 0,0 0 64,20 0 256,-20 0-128,0 0 32,0 0-95,20 0-97,-20 0 0,20 0 32,-20 0-32,19 0-32,1 0-32,0 0 0,1 0 32,-1 0 0,-2 0 0,2 0-32,1 0 0,19 20 32,-22-20 0,23 0-32,-1 0 0,-21 0 64,21 0 96,0 0 32,-1 0 1,1 0-1,-1 0-96,22 0 0,-23 0-32,3 0-64,18 0 0,-19 0 0,0 0 0,-1 0-64,1 20 32,1-20 0,-3 0 32,3 0 0,18 0 0,-19 20 32,19-20-32,1 0 0,19 0 32,-20 0-32,2 0 0,-23 0 0,23 0 0,-2 0 0,1 0 32,-1 0-32,20-20 32,-18 20 96,-2 0 128,0 0-31,1 0-33,-1-20-96,1 20-64,-1 0 0,-18 0-64,-3 0 64,3 20-64,-3-20 32,3 0-64,19 0 32,-21 0 0,1 0 64,-1 0-32,1 0 0,1 0 32,-3 0-64,3 0 32,-2 0 0,1 0-32,0 0 0,-21 20-32,21-20 64,-20 0 0,19 0 0,-19 0 0,20 0-32,-19 0-32,-3 0-32,2 0 31,21 0-31,-21 0 96,19 0 0,-19 0 0,20 0 0,-1 0 0,-19-20 0,20 20-32,-20 0 0,19 0 64,-19 0-64,21 0 0,-23-20 0,23 20 0,-21 0-32,0 0 64,-2 0 0,3 0-32,-1 0 32,20 0-64,-21 20 32,1-20-64,0 0 0,0 0 32,19 20 0,-19-20 64,0 0 0,20 0 32,-21 0 0,1 0 64,0 0-96,1 0 32,-1 0-32,-2 0 0,2 0 0,1 0-96,19 0 96,-21 0 0,1 0-32,20 0 32,-20 0 0,19 0 0,-19 0 32,20 0-32,-19 0 0,17 0 0,-18 0 0,21 0 0,-23 0 0,23 0 0,-21 0-32,19 0 32,-19 0 0,20 0-32,-20 0 0,19 0 32,-19 0 32,20 0-64,-1 0 32,-19 0 0,21 0 0,-23 0 0,23 0 32,-1 0-64,-1 0 64,1 0-32,0 0-32,-1 0 64,1 0-64,-1 0 64,22 0-32,-23 0 0,3 0 0,-1 0 0,-1 0 0,1 0 0,-1 0-32,1 0 64,0 0-32,-1 19 0,1-19 0,-1 0 0,1 0 32,1 0 96,-2 0 32,1 0 32,0 0-64,-21 0-32,21 0-128,0 20 32,-1-20 32,22 0-32,-23 0 0,23 0 33,-22 0-1,21 0 0,-21-20 32,21 20 96,-1 0-32,-18 0-32,17 0-64,-17 0-32,18 0 0,1-19-32,-1 19-32,-19 0 32,19 0 0,0 0 32,-19 0 32,19 0-32,-18 0 0,18 0 32,-19 0-64,19 0 32,1 0 0,-21 0-32,22 0 32,-23 0 32,23 0-64,-2 0 64,1 0-32,-1 0 32,1 0 32,20 0 32,-22 0-64,3 0 0,18 0-32,-20 0-32,20 0 64,2 0-32,-2-20 0,0 20 32,-19 0 0,19 0-32,0 0 96,21 0-32,-21-20-64,0 20-64,1 0 64,-1 0-32,21 0 0,-21 0 64,20-20-32,-20 20 0,2 0 0,18 0 0,-20 0 0,20 0 0,-20 0-32,20 0 64,1 0-32,-21 0-32,20 0 0,0 0 64,0 0-32,-18 0 32,18 0-64,0 0 32,1 0 0,-1 0 0,0 0 0,0 0 32,0 0-32,-19 0-32,19 0 64,-20 0-32,0 0 0,20 0 0,-18 0-32,18 0 32,0 0 0,-20 0-32,20 0 64,1 0-32,-21 0 0,20 0 32,-20 0-32,2 0-32,-2 0 64,0 0-32,0 0 0,-19 0 0,19 0 0,-20 0 0,-18 0 0,18 0 0,-19 0 0,0 0 0,-1 0 32,1 0 32,-20 20-64,-1-20-64,-19 0-192,20 0-865,-20 0-2082</inkml:trace>
  <inkml:trace contextRef="#ctx0" brushRef="#br0" timeOffset="60095.43">7880 6338 10826,'-20'-39'801,"0"39"159,0-20-543,0 20-225,-19 20 0,19 0 0,-20-1-160,19 22-32,3-2 64,18 1 1,0 0 31,0 19-32,18-19 0,23 0 0,-1-21 32,19 2-32,1-2 32,19-19 0,-20 0 0,2-19 257,-2-21 63,-19 21-96,-1-22-31,-19 1-65,-20 1-32,0-1 0,-20 0-32,-19 20-32,-1-19-96,-1 18 64,3 2-96,-3-1-96,3 20 0,-3 20-288,21-1-865,0 2-417,1-1-1665,19-20-4837</inkml:trace>
  <inkml:trace contextRef="#ctx0" brushRef="#br0" timeOffset="60492.46">7800 6398 9224,'0'0'1025,"20"0"577,-20 0 127,0 0-447,-20 20-514,20 0-415,0-20-161,0 20-128,-20 0-64,20-20-32,0 20-256,0-20-545,20 0-160,-20 0-288,20 0-577,-20 0-416,0 0 256,20 0-513,-20 0 738,20 0 1633,-20 0 1185,0 0 1793,0 0-255,0 0-802,20 0-576,-20 19-672,19-19-353,1 20-96,0-20-192,21 0-545,-23-20-544,2 20-384,1-19-1378,-1 19-1345</inkml:trace>
  <inkml:trace contextRef="#ctx0" brushRef="#br0" timeOffset="60622.46">8079 6438 1377,'-20'0'4772,"20"20"-1665,-20-20-1217,20 20-737,0 0-352,0-1-417,0 1-288,0-20-160,20 20-640,0 0-674,-20-20-1472,18 0-4389</inkml:trace>
  <inkml:trace contextRef="#ctx0" brushRef="#br0" timeOffset="60884.48">8376 6179 11466,'-20'0'1762,"0"21"-1634,20-2 737,-20 1 448,20 1-576,0-2-321,0 1-352,20 0 0,0-1-64,-20 2-192,20-1-512,-1-20-930,1 19-512,0-19-1121,-20 0-4324</inkml:trace>
  <inkml:trace contextRef="#ctx0" brushRef="#br0" timeOffset="61062.49">8476 6219 11242,'18'0'481,"-18"20"544,0-20 640,0 21-320,20-21-448,-20 19-576,0 1-225,0 0-96,0-1-417,21 2-768,-21-21-769,0 20-1985,0-20-4517</inkml:trace>
  <inkml:trace contextRef="#ctx0" brushRef="#br0" timeOffset="61243.5">8614 6140 13708,'20'39'1250,"0"-39"-898,0 21 897,-20 18 449,20-18-545,-1-2-673,1 1-480,-20 0 128,0-1-31,0 2-546,-20-1-1024,1-1-2691</inkml:trace>
  <inkml:trace contextRef="#ctx0" brushRef="#br0" timeOffset="62071.55">12505 6438 544,'0'-59'11243,"0"39"-10827,-20-1 481,20 2-224,-20 19-577,1 0 224,-1 0-192,0 19-96,-20 2-64,21 18 160,-1 1 192,0 20-127,20-1-97,0 2 0,40-23 0,-21 2 0,21 0 0,19-20 64,1 0 0,-21-20 193,21 0 95,-1-20-192,2-19 33,-22-1-1,1 0-32,-20 0 225,-20 0-65,0 0-32,-40 1-159,20 19-129,-19-20-32,-22 40-160,23-20 96,-23 1-64,22 19-64,19 0-449,-20 19-704,20-19-1057,20 20-353,0 0-2306</inkml:trace>
  <inkml:trace contextRef="#ctx0" brushRef="#br0" timeOffset="62289.56">12465 6498 9577,'0'0'1729,"0"0"-1729,0 19 897,-19-19 224,19 20-352,0 0-225,0 0-351,0 0-97,0 1-32,-20-2 0,20-19-64,0 19-192,0-19-449,0 0-544,20 0-2018,-20-19-4901</inkml:trace>
  <inkml:trace contextRef="#ctx0" brushRef="#br0" timeOffset="62526.57">12525 6597 3042,'39'0'6503,"-39"0"-5703,0 0 289,20 0-416,0 0-353,-20 21-224,20-21-416,1 0-737,-21 0-769,18 0 481,2 0 672,-20-21-928,0 21-1250,0-20 2563,0 20 2850,0 0 97,0 0-962,0 0-31,0 0-417,-20 20-544,20-20-513,0 21-160,0-2-160,20-19-545,0 19-1216,1-19-2916</inkml:trace>
  <inkml:trace contextRef="#ctx0" brushRef="#br0" timeOffset="62765.59">13021 6179 13644,'-40'21'417,"40"-2"-385,-19 1 833,-1 1 384,20-2-192,0 1-641,0 19-160,0-18-191,0 18-97,20-19-449,-1 0-1185,1 0-1216,0-20-2756</inkml:trace>
  <inkml:trace contextRef="#ctx0" brushRef="#br0" timeOffset="63024.6">13062 6239 11947,'18'0'320,"-18"0"-32,20 21 417,1-21-96,-1 0 384,0 19-513,-2-19-448,3 20 32,-21-20 64,0 20 289,-21-20 63,21 0-160,0 19 97,-18-19-161,18 0-224,18 21-64,-18-21 96,21 0-288,-1 20-609,0-20-608,0 0-449,-1 0-1954</inkml:trace>
  <inkml:trace contextRef="#ctx0" brushRef="#br0" timeOffset="63225.61">13299 6200 7975,'0'-21'2691,"20"21"-1250,0 21 417,0-2-193,-1 1-31,1 1-257,0-2-416,0 21-609,-20-21-127,21 2 63,-21-1-192,-21-1 128,1 1-160,0-20-384,0 20-705,-19 0-1441,19-20-3268</inkml:trace>
  <inkml:trace contextRef="#ctx0" brushRef="#br0" timeOffset="63968.65">17071 6379 11851,'20'-60'1825,"-20"40"-607,0 0-1,0 1-577,-20-2-383,0 1-97,1 20-256,-1 20-97,-20 1 65,19 18 32,-17 0 32,38 21 32,-20 0-32,40-1 32,0 1-32,19 0 0,21-20-64,-1-21 128,0 2 0,21-21 128,0 0 96,-22-21 32,22 2 1,-20-21-97,-21 0 192,-19 0 257,0-19-33,-20-1-127,-20 20-289,-19-20-96,-21 21-128,1 0 32,18 18-64,-17 21-32,17 0-225,2 21-704,-1-2-768,20 1-546,0 0-2786</inkml:trace>
  <inkml:trace contextRef="#ctx0" brushRef="#br0" timeOffset="64243.67">17051 6398 8423,'20'0'2403,"-20"0"-1474,0 0 256,0 0-417,0 20 65,0 0-64,0 0-545,0 0-160,-20 0 0,20-20 32,0 19-96,0-19-128,0 20-737,0-20-448,0 0-737,20 0-1793,-20-20-3588</inkml:trace>
  <inkml:trace contextRef="#ctx0" brushRef="#br0" timeOffset="64480.68">17131 6478 6245,'19'0'3332,"1"0"-1667,0 20-1216,0-20-289,0 0-128,19 0-32,-19 0-256,1 0-97,-1-20-95,-2 20 288,-18 0 192,20-20 0,-20 20 0,0-20-32,-20 20 192,20 0 128,-18 0 129,18 20-33,-20-20 129,20 20-129,0 0-320,0 19-64,0-19-288,20 0-641,-2 0-352,2-20-1282,21 0-5092</inkml:trace>
  <inkml:trace contextRef="#ctx0" brushRef="#br0" timeOffset="64734.7">17727 6060 13100,'0'0'1601,"0"0"-1344,0 0 543,0 0 418,0 20-482,0 0-255,0 0-417,0 20 32,18-21-96,-18 21 64,20-20-288,1 20-609,-1-20-320,0-20-289,0 0-319,-1 0-2787</inkml:trace>
  <inkml:trace contextRef="#ctx0" brushRef="#br0" timeOffset="65086.71">17865 6060 12203,'0'0'320,"20"0"97,0 0 704,20 0-641,-21 0 33,21 0-321,-20 0-256,0 0 0,-1 20-32,-19-20 32,0 20 32,-19 0 32,-1 0 32,20-20 0,-20 20-32,20-20-64,0 0-321,20 19 33,0-19 96,-20 0 192,19 21 32,1-21 32,0 19-32,-20-19 96,0 20 32,0-20 128,-20 0 32,0 21 64,1-21-191,-21 0-97,20 19-160,0-19-481,1 0-480,-1 0-961,20 0-2306</inkml:trace>
  <inkml:trace contextRef="#ctx0" brushRef="#br0" timeOffset="65317.73">18123 5981 5477,'21'0'7431,"-3"-20"-7079,23 20 1698,-21 20-224,18-20-257,-17 20-416,19 19-961,-20-19-95,-20 20-33,19 0 0,-19-1-96,-19 1-801,-1 1-1025,-20 18-1025,19-19-2306</inkml:trace>
  <inkml:trace contextRef="#ctx0" brushRef="#br0" timeOffset="69551.97">515 7312 10730,'-41'0'96,"23"20"512,18-20 866,0-20-1,0 20-192,0 0-736,0 0-289,0 0-96,18 0-96,3 0-32,19 0-64,-1 0-32,1 0-320,0 0-417,-1 0 0,1 0-320,-1-20-1569,1 20-3908</inkml:trace>
  <inkml:trace contextRef="#ctx0" brushRef="#br0" timeOffset="69875.98">713 7154 6726,'0'0'929,"0"0"512,20 0 129,0 0-1,-1 0-448,1 19-544,0-19-289,1 20-128,-1 0 0,-2-20 64,2 20-127,1 0-1,-1-20-64,0 0 32,-1 19 0,-19-19 32,20 20 160,-20-20 96,0 20 225,0 0 192,-20 0-65,1 0-191,-21-1-353,19 1-128,-17 0 0,18 0-320,-1 0-1282,1 0-2273,0-1-6183</inkml:trace>
  <inkml:trace contextRef="#ctx0" brushRef="#br0" timeOffset="73160.18">574 8207 5829,'-19'0'1762,"19"0"-289,-20-21-64,20 21-31,0 0-65,0 0-448,0 0-193,-20 0-127,20 0 128,0 0 159,20 0-127,0 21-449,-1-21-256,21 0 160,-20 0-31,19 0-33,1 0-32,0 19 0,-1-19-96,2 0-257,-21 0-928,-2 0-1089,2 0-1634</inkml:trace>
  <inkml:trace contextRef="#ctx0" brushRef="#br0" timeOffset="73476.2">792 8067 9064,'-20'20'2979,"20"-20"-3395,0 0 640,0 0 865,0 0-128,20 0-353,0 20-287,1-20-193,17 20 0,-18-20 128,21 20-64,-2-20-128,-19 20 0,0-20 0,0 19-32,0-19 65,-1 21 255,-19-21 160,0 19-95,-19-19-1,-1 20-160,0 20-128,0-20-63,-19 0-194,19-1-351,0 22-993,-1-22-705,1 21-3780</inkml:trace>
  <inkml:trace contextRef="#ctx0" brushRef="#br0" timeOffset="74738.27">4922 8524 1729,'-20'0'4548,"20"0"-3619,0 0 545,0 0 608,-20 0-128,20 0-481,0 0-352,0 20-448,0-20-97,0 0 33,20 0-65,0 20-127,-1-20-33,21 0-32,19 0-63,2 0-97,-2 20-96,1-20 0,19 0-128,-20 0 96,1 0-192,-1 0 32,2 0 0,-22 0-193,-19 0-351,0 0-481,0 0-257,-20 0-351,0 0-1666,0 20-5189</inkml:trace>
  <inkml:trace contextRef="#ctx0" brushRef="#br0" timeOffset="75409.31">7919 8604 14189,'0'0'1057,"0"0"-865,0 0 609,20 0 512,21 0 0,-3 0-448,3 0-352,18 0-193,1 19-160,19-19 257,-20 0-225,20 0-224,2 0 64,-22 0-128,0 0-289,-19-19-383,0 19-97,-20 0-833,-20-20-1345,0 20-6342</inkml:trace>
  <inkml:trace contextRef="#ctx0" brushRef="#br0" timeOffset="75972.34">10798 8604 13164,'-20'0'1954,"20"0"-2018,20 0 993,19 0 640,1 0-31,19 0-642,22 0-415,-2 0-353,20 0 224,-20-20-192,0 20-127,-18 0-418,-2-20-896,-19 20-1410,-20 0-3074</inkml:trace>
  <inkml:trace contextRef="#ctx0" brushRef="#br0" timeOffset="87705.01">1667 9975 4580,'0'0'608,"0"0"-544,-21 0-384,21 0-545,-20 0 417,20 20 448,-20-20-352,20 0-289,-20 0 385,1 20 256,19-20 32,-20 0-96,20 0-801,0 0-160,0 0 1377,0 0 801,0 0 737,20 0 544,-20 0-191,0 0-546,0 0-448,0 0-448,0 0 0,0 0-128,0 0-97,0 0-63,0 0-129,0 0 32,0 0-95,19 0-65,21 0-224,1 0 128,-3 0-32,41 0 32,-18 20 225,38-20-289,0 0-96,41 0-32,-22 0 64,41 0-32,-39 0 64,18 0-32,-39 0-32,0 0 64,0 20 96,-18-20-32,-2 0-96,-20 0-224,1 0 448,-1 0-160,0 0-64,-18 0-32,-1 0 96,-21 0-224,1 0 128,0 0-96,-20 0-128,20 0-513,-20 19-1120,-20-19-1378</inkml:trace>
  <inkml:trace contextRef="#ctx0" brushRef="#br0" timeOffset="89669.12">8773 10035 2530,'21'0'2018,"-21"0"-417,18 0-191,-18 0-161,0 0-128,0 0-288,0 0-225,0 0-223,0 0 159,0 0 65,0 0-33,0 0-95,20 0-33,-20 0-224,20 0-31,1 0-1,-1 0 0,-2 0 64,3 0-160,19 0 0,-1 0-32,1 0-64,0 0 32,19 0-32,0 0 32,1 0-32,-1 0 32,2 0-32,-2 0 0,-19 0 0,19 0 0,1-20 0,-21 20 0,22 0 0,-23 0 0,3 0 0,18 0 0,-19 0 0,-1 0 0,1 0 0,19 0 0,-19 0 0,19 0 0,2 0 0,-2 0 33,1 0-33,-1 0-65,-19 0 1,19 0 32,-19 0 0,-1 0 0,2 0 32,17 0 0,-17 0 0,18 0 32,-19 0 0,19 0 0,1 0-32,-21 0 0,22 0 32,-23 20 32,3-20-64,18 0 0,-19 0 65,0 0 31,-1 0 128,21 0 0,-21-20 128,22 20 33,-2 0-65,-19 0-192,19 0 0,-19 0-32,-1-20-96,1 20 0,0 0 0,-1 0-32,-19 20 96,21-20-32,-23 0 33,2 0-130,1 0 65,-1 0 0,-20 0-288,0 0-449,-20 0-896,20 0-2115</inkml:trace>
  <inkml:trace contextRef="#ctx0" brushRef="#br0" timeOffset="91245.21">12485 10055 672,'0'0'5894,"-20"0"-4869,20 0 160,0 0 961,0 0-96,0 0-801,0-20-544,0 20-417,0 0 224,0 0 161,20 0-96,-20 0-225,20 0-128,-20 0-128,20 0 160,0 0-224,-1 0 65,1 0-65,0 0 32,21 0-32,-23 0 32,22 0 32,1 0-64,-23 0-96,23-20-192,-1 20 512,-20 0-224,19 20-32,-19-20-32,20 0 32,-21 20 0,21-20 64,19 0-32,-18 0-32,-1 0 96,-1 0-96,1 0 0,-1 0 0,1 0 0,0 0 0,-1-20 0,1 20 96,-19 0-192,17 0 32,3 0 128,-3 0-64,-18 0 0,21 20 0,-1-20 32,-1 0 0,1 0-32,-1 0 64,1 0 0,-20 0-64,19 0 160,1-20-64,1 20 65,-23 0-161,23 0-32,-1 0 128,-1 0-128,-19 0 64,20 20 32,-21-20-64,1 0 32,-20 0-64,20 0 32,-20 0-32,0 0-96,0 0-353,-20 0-576,0 0-2178,-19 0-9321</inkml:trace>
  <inkml:trace contextRef="#ctx0" brushRef="#br0" timeOffset="95427.45">1329 3715 11851,'0'-19'993,"0"19"-481,0-20-192,0 20 225,0 20 160,0-1-1,0 1-223,0 0 31,0 20-31,0 0-97,0 19-256,0 1 96,20-1-95,-20 1-65,0 20 128,0-1-192,0-20 64,0 21-32,0-20 32,0-1 0,0 1 64,0-1 32,0-19-224,0 0 160,20 0 32,-20-20 1,0-1-97,19 2 0,-19-2 32,0 2-96,20-21 64,-20 0 160,0 20-160,20-20 96,-20 0-32,20 0 0,0 0-64,-1 0-32,21-20 96,-20 20-192,19 0 128,1-21 0,1 21-32,-3 0 32,3 0-64,18 0 64,-19-19-64,-1 19 32,1 0 64,0 0-96,-1 0-32,1-21 64,1 21 64,-3 0 0,3 0-64,-21 0 160,19 0 65,-19-19 95,20 19-128,-21 0-192,21 0 160,-20-20-96,19 20 0,1 0 97,1 0-65,-23 0-32,22-21-96,-19 21 64,17 0 512,3 0-416,-1-19-192,19 19 32,-19 0 32,-1 0 32,1 0 32,19 19-160,-19-19 192,19 0-96,-18 0-96,18 0 160,-19 21-32,19-21-64,-19 0 64,0 0-32,19 0-96,-18 0 96,18 0 0,-19 20-64,-1-20 0,1 0 0,-1 0 160,1 0-128,0 0 32,-1 0 32,-19 0-32,21 19 0,-3-19 0,3 0-64,-1 0-32,-1 0 0,-19 0 128,20 0-160,-1 21 160,-19-21-64,20 0 0,-1 0 96,1 0-96,-1 0 64,2 0-32,17 0-32,-17 0 64,-1 0-32,19 0 32,-19 0-64,-1 0 32,1 19 32,1-19 0,-3 0-128,23 0 128,-22 0 0,21 0-128,-21 0 64,21 0-128,-1 0 0,0 0-1,-19 0 97,1 21 128,-2-21-96,1 0 0,-1 0-32,-19 20 32,0-20-128,0 0-128,0 0 192,-1 0-96,1 0 63,0 19 129,0-19-224,0 0 128,1 0-160,17 0 224,-17 0-224,-1 0 480,18 0-192,3 0-32,-21 0-385,19 0 65,1-19 256,-20 19-32,19 0 0,1 0-128,0 0-225,-1 0 97,2 0-32,-3 0 95,-18 0 65,1 0-32,-1 0 160,0 0 96,-20 0 0,0 0 0,19 0 0,-19 0 64,0 0 32,0 0 0,0 0-32,0 0 0,0 0-32,0 0 64,0-20 64,0 20-64,0 0-63,0 0 31,0 0-96,0 0 0,0 0-1,0-21-95,0 21 160,0 0-64,0-19 160,0-2-63,0 2 31,0 19 32,0-20 0,0-1 96,0 2-160,0-1 64,0-19-32,0 18 65,20-18-161,-20 19 0,0-20 64,0 1 0,20-1 0,-20 0 0,0-20-64,0 20 128,0-19-96,20 19 96,-20-20 0,20 21-160,-20 0 64,19-21-64,-19 0 96,0 20-64,0 0 0,0 1 64,0-1-64,0 0 96,0 1-128,0 19 96,0-1-160,0-18 64,20 19-96,-20 1 64,0-2 32,20 21 96,-20-20-128,0 20 128,0-19 0,0 19-32,0 0-64,0 0-96,0 0-64,0 0 160,0 0-64,0 0 32,0 0-32,-20 19 128,20-19 32,-20 0-64,1 0 32,-1 0 96,-20 0-128,1 20 32,-1-20 32,-1 21-64,3-21-64,-23 0 192,22 19-32,-21-19 32,21 0 128,-21 0 65,21 20-129,-22-20-96,3 0 0,-1 0-96,-22 0 128,22 0-96,-1 0-32,-19 0 64,20 0-128,-2 20 128,2-20-64,-20 0 32,19 0-32,1 0 64,0 0-160,-22 0 96,2 0 32,0 0-32,-20 0 32,0 0-64,-1 0-64,-19 0 64,20-20-96,0 20 32,-21 0 32,21 0 0,-20 0 96,-1 0-64,2 0 64,-21 0 0,20 0 32,-1 0 0,21 0 32,-39 0-32,19 0 0,-1 0-64,1 20 0,-1-20 0,21 0 32,40 0-32,-20 19-32,19-19 96,-19 0 32,-20 0-96,-1 0 0,1 21 32,20-21-96,0 0-32,18 0-672,3 0-866,-3 20-1057,22-20-3651</inkml:trace>
  <inkml:trace contextRef="#ctx0" brushRef="#br0" timeOffset="99782.7">8614 9279 1729,'0'-39'2210,"0"19"-224,0 20-448,0-20-65,0 20-288,0-20-192,0 20-256,0-20-33,0 20 97,0 0 128,0 0-128,0 0-545,0 0-256,0 0 64,0 20 64,0 0 64,0 20-128,-20-20-32,20 19-32,0 1 0,0-20 0,-19 19 97,19 2-65,0 18 160,0-19-128,19 20 32,-19-1-96,0-19 64,0 20 0,0-1-32,20-19 0,-20-1-32,0 1 32,0 0 0,0 0 0,20-20 0,-20 19 0,0-19 0,-20 1 32,20-2-32,0 1 0,-20 0 32,20-1-64,0-19 0,0 0 33,0 0-1,0 0 0,0 0 64,0 0 0,20 0-32,-20 0 0,20 0-64,0 0 128,-20 0 0,40 0-64,-21 0 32,1 0-160,20 0 128,-1 0-64,1-19 0,1 19 0,-2 0-32,1-20 96,-1 20-64,1 0 0,0-20 64,-21 20-160,1 0 192,20 0-96,-20 0 32,-1 0 32,21-19 97,-20 19-65,19 0 64,-19 0-96,1-21 64,19 21-32,-22 0-32,3 0 0,-1 0 0,0-20 32,0 20-32,0 0-64,-1-19 97,1 19-129,0 0 96,0-20-353,19 20 1186,1 0-801,1-20 321,-3 20-193,23 0-160,-2 0 32,0 0-32,1-20 0,-1 20-64,2 0 32,18 0-64,-20 0 96,20 0-64,-19-20-32,-1 20-192,22 0 512,-22 0-288,20 0 32,-19-20-32,19 20-96,-20 0 96,1 0 32,-1 0 0,0 0-64,-18 0 0,18 0 32,1 0-32,-1 0-32,-19 0 224,19 0-192,2 0-64,-23 0 64,23 0 128,-22 0-160,1 0 128,19 0-160,-19 20 128,0-20-32,19 0 96,-18 0-192,18 0 160,-19 0-160,19 0 96,-19 0 0,19 0 0,-19 0 0,19 20 0,-18-20 96,17 0-480,-17 0 672,-2 0-352,21 0 32,-21 0 64,1 0-160,19 20 160,-19-20-224,19 0 128,-19 0 192,1 0-160,18 0-32,-19 0 64,-1 0 0,21 0 32,-21 20-64,1-20 96,19 0-32,-18 0-128,-1 20 96,19-20 96,-19 0-192,-1 0 96,1 0 0,-1 19 32,1-19-64,1 0 128,-23 0-192,22 0-161,1 0 514,-3 20-257,3-20 0,-1 0 0,19 0 0,-19 21 96,-1-21-160,22 0 64,-23 0-32,23 0 64,-22 0-64,21 0 128,-1 0-128,0 0 64,-19 0-32,19 0 32,-19-21-64,1 21 0,18 0 64,-19 0-32,-20 0-64,19 0 64,1 0 0,-1 0 0,-19 0-64,0 0 96,0 0 64,-20 0-128,20 0-128,-20 0 224,0 0-64,0 0 32,0 0 32,0 0 32,0 0-160,0 0 96,0-20-32,-20 20-32,20 0 96,0 0-64,0 0-64,20-19 128,-20 19-96,0 0 0,0 0-32,0-20 32,0 20 192,0-20-288,19 20 192,-19-20-96,0 0 160,0 0-160,0 0 32,0 1 32,0-2-96,0-18 160,0-1-192,0 20 224,0-19-192,0-1 64,0 0 32,0-20-96,0 21 32,-19-1 0,19-20-160,0 21 128,-20-2 32,20 2 160,-20-1-192,20 20 32,-20-19 96,20 19-96,-20 0 64,20 0-64,0 20 64,-19 0-96,19 0-33,-20 0 129,20 0-96,0 0 64,-20 0-128,20 0 160,-20 0 32,20 0-96,-20-20 96,1 20-128,-1 0 96,-20 0-64,-1 0 32,3-20-32,-23 20 32,2 0-32,-20 0-32,0 0-192,-2 20 128,-18-20 96,20 0-32,-20 0 0,0 0 64,-21 0 96,21 20-96,-20-20 32,1 0-64,-2 20 32,-19-20-256,20 0 512,-1 20-256,2-20-32,-1 0 0,0 0 64,-1 0-96,1 0 64,-1 0 0,3 0 0,-3 20 32,21-20 64,-20 0-192,19 19 64,-19-19 32,20 20 0,0-20 0,-1 0 0,1 20 0,20-20-32,0 20 32,-20-20-32,38 0 96,-18 0-96,0 0 64,-1 0-32,1 0 128,-1 0-32,22 0-64,-23 0-32,22 0-32,-20 0 64,19 0 0,-20 0-128,22-20 160,-22 20-128,20 0 64,1-20-64,-1 0 160,21 20 64,-22-19-64,2 19 32,-1 0-64,21-20 0,-21 20-64,21 0-64,-21-20 128,21 20-96,-1 0-128,1 0 0,-2 0-160,1 0-33,22 0-607,-23 0-1955,21 20-2755</inkml:trace>
  <inkml:trace contextRef="#ctx0" brushRef="#br0" timeOffset="102066.83">5439 10074 10057,'18'0'865,"-18"0"-160,20 0 352,1 0 0,-1 0 256,0 0-160,19 20-481,1-20-191,19 0-97,20 21 65,1-21-65,20 0 129,18 0-257,21 0 0,21 0-64,-22 0-96,21 0 161,0 0-33,-20 0-32,-1 0 32,2 0 96,-21 0-127,-20 0-97,0 0 32,-40 0-160,2 0-128,-22 0 384,1 0-448,-40 19-417,0-19-672,0 0-1186,-20 20-3138</inkml:trace>
  <inkml:trace contextRef="#ctx0" brushRef="#br0" timeOffset="106004.06">436 10532 13708,'-41'19'737,"1"-19"-801,40 0 513,0 0 960,0 0-384,0 0-385,20 0-223,0 0-65,21 0-96,-3 20 1,23-20-129,-2 0-32,-19 0-64,-1 0-96,21 0 128,-21 0-64,-19 0-256,21 0-65,-21 0-159,-2 0-321,2 0-480,-20-20-929,0 20-3299</inkml:trace>
  <inkml:trace contextRef="#ctx0" brushRef="#br0" timeOffset="106328.08">753 10432 7302,'-20'0'961,"20"0"-704,0 0 1921,0 0-417,20 0-832,-1 20-512,1-20-289,0 0-32,1 0 64,17 0-32,-18 20 32,21-20-64,-21 20 161,-1-20 63,21 0-64,-40 19-32,20-19 1,0 0 95,-20 21-160,19-21 96,-19 19 129,0-19-65,-19 20-96,-1 1 192,0-2-63,0 1-161,-19 0-160,19-1-320,0 2-1250,-21-1-1953,23 19-9641</inkml:trace>
  <inkml:trace contextRef="#ctx0" brushRef="#br0" timeOffset="109328.25">12525 10949 10217,'0'0'1217,"0"20"-1217,0-20 705,0 0 96,20 0 0,-20 0-161,39 0-256,1 0-95,-1 0 127,1 0 161,19 0-65,-18 0-320,19-20 1,19 20-129,-20 0 0,20 0-64,20 0 32,-18 0 0,-2-20-32,0 20 32,20 0-32,-20 0 32,2 0-32,-2 0 64,-20 0-64,20 0 64,-18 20-32,18-20 0,-20 0 32,21 0-64,-21 0 0,20 0 32,-18 0 0,-2 0-32,1 0 128,-1 0 96,0 20-31,21-20 31,-21 0 0,20 0 0,-18 0-128,-2 0-32,0 0-64,21 0 161,-21 0-129,-18 0-32,17-20-32,-17 20 32,-2 0 32,1 0-96,-20 0-577,-20 0-961,0 0-1793,0 0-9097</inkml:trace>
  <inkml:trace contextRef="#ctx0" brushRef="#br0" timeOffset="110972.34">495 11346 10634,'-59'20'1057,"38"0"-321,1-20-512,0 0 673,20 0 481,0 20-417,20-20-545,-20 19-224,41-19-96,-21 21 0,19-21-32,1 0 64,19 0-128,-19 0 0,19 0 0,-19 0-352,-1-21-513,1 21-416,-19 0-577,-1 0-1185,-2 0-2594</inkml:trace>
  <inkml:trace contextRef="#ctx0" brushRef="#br0" timeOffset="111289.36">733 11306 11530,'-20'20'-160,"20"-20"-224,0 0 416,20 0 384,0 0 513,-1 0-384,1 0-161,21 20-160,-21-20-128,18 20-32,-17-20-64,19 20-64,-21 0-192,21-1 128,-20 2 160,-20-2-32,20 2 32,-20-2 128,0 2 161,-20-2 319,0 1 161,0 0-225,0 0-319,-19 0-257,19 0-417,-21-1-1248,23 21-1987</inkml:trace>
  <inkml:trace contextRef="#ctx0" brushRef="#br0" timeOffset="112388.42">12485 11863 7046,'-20'0'256,"20"0"-159,-19 0 1280,19 0 1217,0 0-672,0 0-673,0 0-288,0-20 0,0 20-32,0 0-192,0 0-193,19 0-31,1 0-33,0 0 33,20 0-385,-1 0 96,22 0-64,-3 20 0,22-20 32,19 0 1,0 0-65,20 0 0,1 20-128,19-20 64,-1 19 0,2-19-96,-1 0 64,19 21-256,21-21 672,-20 0-384,20 0 96,-21-21 65,-19 21-65,1-19-96,-22 19 64,1-20-64,-40 0-64,2 20 32,-42-20-544,-19 20 63,-20 0-384,0 0-576,-20 20-449,-39 0-1441,18-20-3683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6:22.0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574 2643 12587,'-19'0'705,"-21"0"544,40 0 417,-20 0-289,20 0-384,0 0-416,0-21-385,0 21 0,0 0 0,20 0 0,-20 0-128,40 0 65,-21 0-161,21 0 96,0 0-161,-1 0 97,1 0-160,-1 21-256,1-21 32,1 0-289,-23 0-224,2 0-416,1-21-449,-1 21-1153,-20 0-4323</inkml:trace>
  <inkml:trace contextRef="#ctx0" brushRef="#br0" timeOffset="325.01">772 2503 13004,'-19'0'-96,"19"0"128,0 0 704,0 0 225,0 0 128,19 0-512,1 20-417,0-20-64,21 0-64,-3 0 0,3 20 0,-21-20-32,19 0 32,-19 20-32,0-20 32,0 20-32,-1-20 96,-19 0 257,20 19 159,-20 1 33,-20-20-97,20 21-95,-19-2-161,19 1-32,-20 0-160,0-1 160,20-19-288,-20 21-513,0-21-800,20 20-929,-19-20-513,19 20-1858</inkml:trace>
  <inkml:trace contextRef="#ctx0" brushRef="#br0" timeOffset="6810.38">10897 3199 7302,'20'0'1506,"-1"0"-1538,1 0 32,0 0 96,21 0 545,-23 0 800,23 0-480,18 0-577,-19 0-128,20 0-127,19 0-33,-20 0 64,2 0 192,18 0-192,0 0-64,0 0-32,20 0-64,21 0 64,-21 0 161,40 0 63,-19 0 0,18 0-64,1 0 1,-1 20-33,2-20 128,-1 0 64,-1 0 1,2 20 95,-1-20 97,-1 0-129,2 0-127,18 0-129,-19 0-128,1-20 32,-2 20 32,-19 0-32,1-20 64,-1 20 129,-20 0-193,-20-21 160,21 21 0,-21 0-160,0 0 0,1 0 32,-21 0-192,-18 0 64,-3 0 64,-18 0-64,-20 0-448,21-19-577,-42 19-1409,1 0-5189</inkml:trace>
  <inkml:trace contextRef="#ctx0" brushRef="#br0" timeOffset="9831.56">594 3835 14381,'-20'19'0,"20"-19"-352,0 0 640,20 0 417,-20 0 480,40 0-513,-1-19-511,1 19-129,0 0-32,-1 0 0,2 0 32,-3 0-64,-18 0-289,1 0-159,-1 0-1,0 0-351,-20-20-161,19 20 0,-19 0 32,0-20-96,-19 0 608,19 20 353,-20-20 96,0 0 225,-1 20 832,1-20 32,2 20-257,18-19 97,0 19-416,0 0-417,0 0 416,0 0 33,0 0-257,18 19-128,2-19-64,1 0-64,-1 20-64,0-20 32,-1 20-32,1 0 96,0-20-64,-20 40 32,0-20 65,0-1-33,0 2 96,0-2-32,-20 1 64,0 0-128,1 20-32,-1-40-128,0 20-577,-1-1-1312,1 1-2468</inkml:trace>
  <inkml:trace contextRef="#ctx0" brushRef="#br0" timeOffset="13023.74">495 4849 12427,'-39'19'-288,"39"1"192,0-20 288,18 0 321,3 0 127,19 0-255,-1 0-257,1 0-64,19 0-64,-19 0 0,0 0-449,-1-20-864,2 20-673,-21 0-704,-2 0-1474</inkml:trace>
  <inkml:trace contextRef="#ctx0" brushRef="#br0" timeOffset="13281.75">792 4749 9480,'-59'-20'1954,"39"20"-1441,20 0-193,0 0 641,0 0 128,20 0-256,0 0-353,-1 0-127,21 0-1,1 0 64,-3 20-95,3-20-129,-21 19 0,-1 2 0,1-2 96,-20 2 33,0-1 63,-20-1 1,1 21-225,-1-20-32,-21 0-224,3 0 32,-23-1-225,41 1-543,-19 0-1250,39-20-2082</inkml:trace>
  <inkml:trace contextRef="#ctx0" brushRef="#br0" timeOffset="14343.82">11155 5186 10730,'-20'0'1505,"1"0"-224,19 0-320,0 0 0,0 0 128,0 0-640,19 0-321,1 0 64,20 0-32,0 0-32,-1 21 96,22-21-31,-3 0 31,1 0-64,2-21 32,38 21-32,-20 0 0,20 0 97,21-20-225,-1 20 64,0 0-64,-1 0-32,22 0 32,18 0 128,-19 0-32,40-19 64,-20 19 65,0 0-33,0 0-64,-21 0 160,22-21 33,-22 21-97,1 0-64,1 0 0,-2 0-96,2 0 0,-21 0-64,19 21 0,1-2 129,-19-19 127,18 20-32,-19-20 64,-20 0 129,1 21-33,-20-21-64,19-21-223,-40 21-65,0-20 96,2 1-96,-41 19-416,-2-21-481,3 2-1185,-42 19-2434,3-20-10218</inkml:trace>
  <inkml:trace contextRef="#ctx0" brushRef="#br0" timeOffset="18720.07">5358 5207 7847,'0'0'1954,"-20"0"-545,20 0-224,0 0-192,0 0 192,0 0-224,20 0-640,0 0 95,20-21-224,-19 21-96,17 0 32,3 0 0,18 0 33,-19 0-97,39 0-32,0 0 32,20 0-32,21 0 0,38-20-64,1 20 64,0 0-64,39 0 0,0 0 32,2 0 0,-1 20-64,-21-20 32,21 0 32,-21 21 0,0-21 32,-18 0 0,-22 0 32,1 0 32,1-21 160,-41 21 32,0 0 65,1 0-129,-21 0 0,-20 0-128,1 0-32,-21 0-64,1 0 0,-20 21-32,0-21-128,-1 0-288,1 0-353,-20 19-320,0-19-705,0 0-1729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31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8560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18634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700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0235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8206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6430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2386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0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2313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42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196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309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952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0286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613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228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6442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5373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221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40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1621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0998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2655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5680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8554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8936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5092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6950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5605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3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5364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5540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68153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0253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8240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0215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296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356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2862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1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2118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9250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3959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602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248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7715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5545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0393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2185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66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2313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4790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1612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5484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5905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8978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91165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1847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9351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3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3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4095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43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6325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10/7/2022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7877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56.xml"/><Relationship Id="rId7" Type="http://schemas.openxmlformats.org/officeDocument/2006/relationships/image" Target="../media/image55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59.xml"/><Relationship Id="rId11" Type="http://schemas.openxmlformats.org/officeDocument/2006/relationships/image" Target="../media/image6.emf"/><Relationship Id="rId5" Type="http://schemas.openxmlformats.org/officeDocument/2006/relationships/tags" Target="../tags/tag58.xml"/><Relationship Id="rId10" Type="http://schemas.openxmlformats.org/officeDocument/2006/relationships/customXml" Target="../ink/ink3.xml"/><Relationship Id="rId4" Type="http://schemas.openxmlformats.org/officeDocument/2006/relationships/tags" Target="../tags/tag57.xml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61.xml"/><Relationship Id="rId7" Type="http://schemas.openxmlformats.org/officeDocument/2006/relationships/image" Target="../media/image55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7.emf"/><Relationship Id="rId5" Type="http://schemas.openxmlformats.org/officeDocument/2006/relationships/tags" Target="../tags/tag63.xml"/><Relationship Id="rId10" Type="http://schemas.openxmlformats.org/officeDocument/2006/relationships/customXml" Target="../ink/ink4.xml"/><Relationship Id="rId4" Type="http://schemas.openxmlformats.org/officeDocument/2006/relationships/tags" Target="../tags/tag62.xml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60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47.png"/><Relationship Id="rId17" Type="http://schemas.openxmlformats.org/officeDocument/2006/relationships/image" Target="../media/image15.emf"/><Relationship Id="rId2" Type="http://schemas.openxmlformats.org/officeDocument/2006/relationships/tags" Target="../tags/tag65.xml"/><Relationship Id="rId16" Type="http://schemas.openxmlformats.org/officeDocument/2006/relationships/customXml" Target="../ink/ink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59.png"/><Relationship Id="rId5" Type="http://schemas.openxmlformats.org/officeDocument/2006/relationships/tags" Target="../tags/tag68.xml"/><Relationship Id="rId15" Type="http://schemas.openxmlformats.org/officeDocument/2006/relationships/image" Target="../media/image62.png"/><Relationship Id="rId10" Type="http://schemas.openxmlformats.org/officeDocument/2006/relationships/image" Target="../media/image15.png"/><Relationship Id="rId4" Type="http://schemas.openxmlformats.org/officeDocument/2006/relationships/tags" Target="../tags/tag67.xml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slideLayout" Target="../slideLayouts/slideLayout71.xml"/><Relationship Id="rId26" Type="http://schemas.openxmlformats.org/officeDocument/2006/relationships/image" Target="../media/image67.png"/><Relationship Id="rId3" Type="http://schemas.openxmlformats.org/officeDocument/2006/relationships/tags" Target="../tags/tag73.xml"/><Relationship Id="rId21" Type="http://schemas.openxmlformats.org/officeDocument/2006/relationships/image" Target="../media/image57.png"/><Relationship Id="rId34" Type="http://schemas.openxmlformats.org/officeDocument/2006/relationships/customXml" Target="../ink/ink6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image" Target="../media/image66.png"/><Relationship Id="rId33" Type="http://schemas.openxmlformats.org/officeDocument/2006/relationships/image" Target="../media/image61.png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image" Target="../media/image56.png"/><Relationship Id="rId29" Type="http://schemas.openxmlformats.org/officeDocument/2006/relationships/image" Target="../media/image35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image" Target="../media/image65.png"/><Relationship Id="rId32" Type="http://schemas.openxmlformats.org/officeDocument/2006/relationships/image" Target="../media/image72.png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tags" Target="../tags/tag80.xml"/><Relationship Id="rId19" Type="http://schemas.openxmlformats.org/officeDocument/2006/relationships/image" Target="../media/image55.png"/><Relationship Id="rId31" Type="http://schemas.openxmlformats.org/officeDocument/2006/relationships/image" Target="../media/image71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0.png"/><Relationship Id="rId35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62.e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customXml" Target="../ink/ink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customXml" Target="../ink/ink8.xml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9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78.png"/><Relationship Id="rId5" Type="http://schemas.openxmlformats.org/officeDocument/2006/relationships/tags" Target="../tags/tag94.xml"/><Relationship Id="rId10" Type="http://schemas.openxmlformats.org/officeDocument/2006/relationships/image" Target="../media/image77.png"/><Relationship Id="rId4" Type="http://schemas.openxmlformats.org/officeDocument/2006/relationships/tags" Target="../tags/tag93.xml"/><Relationship Id="rId9" Type="http://schemas.openxmlformats.org/officeDocument/2006/relationships/image" Target="../media/image76.png"/><Relationship Id="rId14" Type="http://schemas.openxmlformats.org/officeDocument/2006/relationships/image" Target="../media/image6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1.emf"/><Relationship Id="rId3" Type="http://schemas.openxmlformats.org/officeDocument/2006/relationships/tags" Target="../tags/tag98.xml"/><Relationship Id="rId7" Type="http://schemas.openxmlformats.org/officeDocument/2006/relationships/image" Target="../media/image73.png"/><Relationship Id="rId12" Type="http://schemas.openxmlformats.org/officeDocument/2006/relationships/customXml" Target="../ink/ink10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70.emf"/><Relationship Id="rId5" Type="http://schemas.openxmlformats.org/officeDocument/2006/relationships/tags" Target="../tags/tag100.xml"/><Relationship Id="rId10" Type="http://schemas.openxmlformats.org/officeDocument/2006/relationships/customXml" Target="../ink/ink9.xml"/><Relationship Id="rId4" Type="http://schemas.openxmlformats.org/officeDocument/2006/relationships/tags" Target="../tags/tag99.xml"/><Relationship Id="rId9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01.xml"/><Relationship Id="rId5" Type="http://schemas.openxmlformats.org/officeDocument/2006/relationships/image" Target="../media/image73.emf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4.xml"/><Relationship Id="rId21" Type="http://schemas.openxmlformats.org/officeDocument/2006/relationships/image" Target="../media/image12.png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tags" Target="../tags/tag11.xml"/><Relationship Id="rId19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84.png"/><Relationship Id="rId18" Type="http://schemas.openxmlformats.org/officeDocument/2006/relationships/image" Target="../media/image73.png"/><Relationship Id="rId3" Type="http://schemas.openxmlformats.org/officeDocument/2006/relationships/tags" Target="../tags/tag104.xml"/><Relationship Id="rId21" Type="http://schemas.openxmlformats.org/officeDocument/2006/relationships/image" Target="../media/image82.emf"/><Relationship Id="rId7" Type="http://schemas.openxmlformats.org/officeDocument/2006/relationships/tags" Target="../tags/tag108.xml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tags" Target="../tags/tag103.xml"/><Relationship Id="rId16" Type="http://schemas.openxmlformats.org/officeDocument/2006/relationships/image" Target="../media/image87.png"/><Relationship Id="rId20" Type="http://schemas.openxmlformats.org/officeDocument/2006/relationships/customXml" Target="../ink/ink12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82.png"/><Relationship Id="rId5" Type="http://schemas.openxmlformats.org/officeDocument/2006/relationships/tags" Target="../tags/tag106.xml"/><Relationship Id="rId15" Type="http://schemas.openxmlformats.org/officeDocument/2006/relationships/image" Target="../media/image86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89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11.xml"/><Relationship Id="rId5" Type="http://schemas.openxmlformats.org/officeDocument/2006/relationships/image" Target="../media/image84.emf"/><Relationship Id="rId4" Type="http://schemas.openxmlformats.org/officeDocument/2006/relationships/customXml" Target="../ink/ink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86.emf"/><Relationship Id="rId5" Type="http://schemas.openxmlformats.org/officeDocument/2006/relationships/customXml" Target="../ink/ink15.xml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93.png"/><Relationship Id="rId18" Type="http://schemas.openxmlformats.org/officeDocument/2006/relationships/customXml" Target="../ink/ink1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tags" Target="../tags/tag115.xml"/><Relationship Id="rId16" Type="http://schemas.openxmlformats.org/officeDocument/2006/relationships/image" Target="../media/image96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91.png"/><Relationship Id="rId5" Type="http://schemas.openxmlformats.org/officeDocument/2006/relationships/tags" Target="../tags/tag118.xml"/><Relationship Id="rId15" Type="http://schemas.openxmlformats.org/officeDocument/2006/relationships/image" Target="../media/image95.png"/><Relationship Id="rId10" Type="http://schemas.openxmlformats.org/officeDocument/2006/relationships/image" Target="../media/image76.png"/><Relationship Id="rId19" Type="http://schemas.openxmlformats.org/officeDocument/2006/relationships/image" Target="../media/image94.emf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tags" Target="../tags/tag124.xml"/><Relationship Id="rId7" Type="http://schemas.openxmlformats.org/officeDocument/2006/relationships/image" Target="../media/image100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9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95.xml"/><Relationship Id="rId1" Type="http://schemas.openxmlformats.org/officeDocument/2006/relationships/tags" Target="../tags/tag1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103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102.png"/><Relationship Id="rId17" Type="http://schemas.openxmlformats.org/officeDocument/2006/relationships/image" Target="../media/image106.png"/><Relationship Id="rId2" Type="http://schemas.openxmlformats.org/officeDocument/2006/relationships/tags" Target="../tags/tag127.xml"/><Relationship Id="rId16" Type="http://schemas.openxmlformats.org/officeDocument/2006/relationships/image" Target="../media/image105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image" Target="../media/image101.png"/><Relationship Id="rId5" Type="http://schemas.openxmlformats.org/officeDocument/2006/relationships/tags" Target="../tags/tag130.xml"/><Relationship Id="rId15" Type="http://schemas.openxmlformats.org/officeDocument/2006/relationships/image" Target="../media/image104.png"/><Relationship Id="rId10" Type="http://schemas.openxmlformats.org/officeDocument/2006/relationships/image" Target="../media/image59.png"/><Relationship Id="rId4" Type="http://schemas.openxmlformats.org/officeDocument/2006/relationships/tags" Target="../tags/tag129.xml"/><Relationship Id="rId9" Type="http://schemas.openxmlformats.org/officeDocument/2006/relationships/slideLayout" Target="../slideLayouts/slideLayout95.xml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7.png"/><Relationship Id="rId5" Type="http://schemas.openxmlformats.org/officeDocument/2006/relationships/tags" Target="../tags/tag16.xml"/><Relationship Id="rId10" Type="http://schemas.openxmlformats.org/officeDocument/2006/relationships/image" Target="../media/image16.png"/><Relationship Id="rId4" Type="http://schemas.openxmlformats.org/officeDocument/2006/relationships/tags" Target="../tags/tag15.xml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tags" Target="../tags/tag136.xml"/><Relationship Id="rId7" Type="http://schemas.openxmlformats.org/officeDocument/2006/relationships/image" Target="../media/image103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102.png"/><Relationship Id="rId5" Type="http://schemas.openxmlformats.org/officeDocument/2006/relationships/slideLayout" Target="../slideLayouts/slideLayout95.xml"/><Relationship Id="rId4" Type="http://schemas.openxmlformats.org/officeDocument/2006/relationships/tags" Target="../tags/tag13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140.xml"/><Relationship Id="rId7" Type="http://schemas.openxmlformats.org/officeDocument/2006/relationships/image" Target="../media/image102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108.png"/><Relationship Id="rId11" Type="http://schemas.openxmlformats.org/officeDocument/2006/relationships/image" Target="../media/image42.emf"/><Relationship Id="rId5" Type="http://schemas.openxmlformats.org/officeDocument/2006/relationships/notesSlide" Target="../notesSlides/notesSlide8.xml"/><Relationship Id="rId10" Type="http://schemas.openxmlformats.org/officeDocument/2006/relationships/customXml" Target="../ink/ink18.xml"/><Relationship Id="rId4" Type="http://schemas.openxmlformats.org/officeDocument/2006/relationships/slideLayout" Target="../slideLayouts/slideLayout101.xml"/><Relationship Id="rId9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emf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12" Type="http://schemas.openxmlformats.org/officeDocument/2006/relationships/customXml" Target="../ink/ink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2.png"/><Relationship Id="rId5" Type="http://schemas.openxmlformats.org/officeDocument/2006/relationships/tags" Target="../tags/tag21.xml"/><Relationship Id="rId10" Type="http://schemas.openxmlformats.org/officeDocument/2006/relationships/image" Target="../media/image21.png"/><Relationship Id="rId4" Type="http://schemas.openxmlformats.org/officeDocument/2006/relationships/tags" Target="../tags/tag20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tags" Target="../tags/tag24.xml"/><Relationship Id="rId21" Type="http://schemas.openxmlformats.org/officeDocument/2006/relationships/image" Target="../media/image31.png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7.png"/><Relationship Id="rId25" Type="http://schemas.openxmlformats.org/officeDocument/2006/relationships/image" Target="../media/image35.emf"/><Relationship Id="rId2" Type="http://schemas.openxmlformats.org/officeDocument/2006/relationships/tags" Target="../tags/tag2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customXml" Target="../ink/ink2.xml"/><Relationship Id="rId5" Type="http://schemas.openxmlformats.org/officeDocument/2006/relationships/tags" Target="../tags/tag26.xml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tags" Target="../tags/tag31.xml"/><Relationship Id="rId19" Type="http://schemas.openxmlformats.org/officeDocument/2006/relationships/image" Target="../media/image29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3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7.png"/><Relationship Id="rId5" Type="http://schemas.openxmlformats.org/officeDocument/2006/relationships/tags" Target="../tags/tag37.xml"/><Relationship Id="rId10" Type="http://schemas.openxmlformats.org/officeDocument/2006/relationships/image" Target="../media/image36.png"/><Relationship Id="rId4" Type="http://schemas.openxmlformats.org/officeDocument/2006/relationships/tags" Target="../tags/tag36.xml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tags" Target="../tags/tag41.xml"/><Relationship Id="rId21" Type="http://schemas.openxmlformats.org/officeDocument/2006/relationships/image" Target="../media/image44.png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tags" Target="../tags/tag40.xml"/><Relationship Id="rId16" Type="http://schemas.openxmlformats.org/officeDocument/2006/relationships/slideLayout" Target="../slideLayouts/slideLayout12.xml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image" Target="../media/image47.png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tags" Target="../tags/tag48.xml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962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sp>
        <p:nvSpPr>
          <p:cNvPr id="78" name="Oval 77"/>
          <p:cNvSpPr/>
          <p:nvPr/>
        </p:nvSpPr>
        <p:spPr>
          <a:xfrm>
            <a:off x="685800" y="31051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5800" y="18859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5800" y="8191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80012" y="819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880011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8" name="Straight Arrow Connector 87"/>
          <p:cNvCxnSpPr>
            <a:stCxn id="80" idx="6"/>
            <a:endCxn id="87" idx="2"/>
          </p:cNvCxnSpPr>
          <p:nvPr/>
        </p:nvCxnSpPr>
        <p:spPr>
          <a:xfrm>
            <a:off x="1610650" y="1276350"/>
            <a:ext cx="26936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7" idx="2"/>
          </p:cNvCxnSpPr>
          <p:nvPr/>
        </p:nvCxnSpPr>
        <p:spPr>
          <a:xfrm>
            <a:off x="1610650" y="2343150"/>
            <a:ext cx="26936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6"/>
            <a:endCxn id="87" idx="2"/>
          </p:cNvCxnSpPr>
          <p:nvPr/>
        </p:nvCxnSpPr>
        <p:spPr>
          <a:xfrm flipV="1">
            <a:off x="1610650" y="2343150"/>
            <a:ext cx="26936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880009" y="3105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Straight Arrow Connector 91"/>
          <p:cNvCxnSpPr>
            <a:stCxn id="80" idx="6"/>
            <a:endCxn id="91" idx="2"/>
          </p:cNvCxnSpPr>
          <p:nvPr/>
        </p:nvCxnSpPr>
        <p:spPr>
          <a:xfrm>
            <a:off x="1610650" y="1276350"/>
            <a:ext cx="269359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9" idx="6"/>
            <a:endCxn id="91" idx="2"/>
          </p:cNvCxnSpPr>
          <p:nvPr/>
        </p:nvCxnSpPr>
        <p:spPr>
          <a:xfrm>
            <a:off x="1610650" y="2343150"/>
            <a:ext cx="26935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6"/>
            <a:endCxn id="91" idx="2"/>
          </p:cNvCxnSpPr>
          <p:nvPr/>
        </p:nvCxnSpPr>
        <p:spPr>
          <a:xfrm>
            <a:off x="1610650" y="3562350"/>
            <a:ext cx="26935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152278" y="819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152276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0" name="Straight Arrow Connector 109"/>
          <p:cNvCxnSpPr>
            <a:stCxn id="87" idx="6"/>
            <a:endCxn id="109" idx="2"/>
          </p:cNvCxnSpPr>
          <p:nvPr/>
        </p:nvCxnSpPr>
        <p:spPr>
          <a:xfrm>
            <a:off x="2804861" y="2343150"/>
            <a:ext cx="34741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109" idx="2"/>
          </p:cNvCxnSpPr>
          <p:nvPr/>
        </p:nvCxnSpPr>
        <p:spPr>
          <a:xfrm flipV="1">
            <a:off x="2804860" y="2343150"/>
            <a:ext cx="347417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6"/>
            <a:endCxn id="109" idx="2"/>
          </p:cNvCxnSpPr>
          <p:nvPr/>
        </p:nvCxnSpPr>
        <p:spPr>
          <a:xfrm>
            <a:off x="2804862" y="1276350"/>
            <a:ext cx="347414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3154360" y="3105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91" idx="6"/>
            <a:endCxn id="115" idx="2"/>
          </p:cNvCxnSpPr>
          <p:nvPr/>
        </p:nvCxnSpPr>
        <p:spPr>
          <a:xfrm>
            <a:off x="2804860" y="3562350"/>
            <a:ext cx="3495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6"/>
            <a:endCxn id="115" idx="2"/>
          </p:cNvCxnSpPr>
          <p:nvPr/>
        </p:nvCxnSpPr>
        <p:spPr>
          <a:xfrm>
            <a:off x="2804861" y="2343150"/>
            <a:ext cx="34949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1" idx="6"/>
            <a:endCxn id="115" idx="2"/>
          </p:cNvCxnSpPr>
          <p:nvPr/>
        </p:nvCxnSpPr>
        <p:spPr>
          <a:xfrm>
            <a:off x="2804862" y="1276350"/>
            <a:ext cx="34949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256750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3" name="Straight Arrow Connector 142"/>
          <p:cNvCxnSpPr>
            <a:stCxn id="109" idx="6"/>
            <a:endCxn id="142" idx="2"/>
          </p:cNvCxnSpPr>
          <p:nvPr/>
        </p:nvCxnSpPr>
        <p:spPr>
          <a:xfrm>
            <a:off x="4077127" y="2343150"/>
            <a:ext cx="17962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42" idx="2"/>
          </p:cNvCxnSpPr>
          <p:nvPr/>
        </p:nvCxnSpPr>
        <p:spPr>
          <a:xfrm flipV="1">
            <a:off x="4079210" y="2343150"/>
            <a:ext cx="17753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6"/>
            <a:endCxn id="142" idx="2"/>
          </p:cNvCxnSpPr>
          <p:nvPr/>
        </p:nvCxnSpPr>
        <p:spPr>
          <a:xfrm>
            <a:off x="4077128" y="1276350"/>
            <a:ext cx="179622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1169724"/>
            <a:ext cx="347472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01" y="1169724"/>
            <a:ext cx="347472" cy="228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65" y="1123712"/>
            <a:ext cx="347472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2" y="2260527"/>
            <a:ext cx="267462" cy="1805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3457956"/>
            <a:ext cx="274320" cy="180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307080" y="722520"/>
              <a:ext cx="4530960" cy="3734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720" y="713520"/>
                <a:ext cx="4549680" cy="37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52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sp>
        <p:nvSpPr>
          <p:cNvPr id="78" name="Oval 77"/>
          <p:cNvSpPr/>
          <p:nvPr/>
        </p:nvSpPr>
        <p:spPr>
          <a:xfrm>
            <a:off x="685800" y="31051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5800" y="18859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5800" y="8191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811092" y="819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811090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8" name="Straight Arrow Connector 87"/>
          <p:cNvCxnSpPr>
            <a:stCxn id="80" idx="6"/>
            <a:endCxn id="87" idx="2"/>
          </p:cNvCxnSpPr>
          <p:nvPr/>
        </p:nvCxnSpPr>
        <p:spPr>
          <a:xfrm>
            <a:off x="2331720" y="1276350"/>
            <a:ext cx="47937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7" idx="2"/>
          </p:cNvCxnSpPr>
          <p:nvPr/>
        </p:nvCxnSpPr>
        <p:spPr>
          <a:xfrm>
            <a:off x="2331720" y="2343150"/>
            <a:ext cx="47937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6"/>
            <a:endCxn id="87" idx="2"/>
          </p:cNvCxnSpPr>
          <p:nvPr/>
        </p:nvCxnSpPr>
        <p:spPr>
          <a:xfrm flipV="1">
            <a:off x="2331720" y="2343150"/>
            <a:ext cx="47937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811088" y="3105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Straight Arrow Connector 91"/>
          <p:cNvCxnSpPr>
            <a:stCxn id="80" idx="6"/>
            <a:endCxn id="91" idx="2"/>
          </p:cNvCxnSpPr>
          <p:nvPr/>
        </p:nvCxnSpPr>
        <p:spPr>
          <a:xfrm>
            <a:off x="2331720" y="1276350"/>
            <a:ext cx="47936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9" idx="6"/>
            <a:endCxn id="91" idx="2"/>
          </p:cNvCxnSpPr>
          <p:nvPr/>
        </p:nvCxnSpPr>
        <p:spPr>
          <a:xfrm>
            <a:off x="2331720" y="2343150"/>
            <a:ext cx="479368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6"/>
            <a:endCxn id="91" idx="2"/>
          </p:cNvCxnSpPr>
          <p:nvPr/>
        </p:nvCxnSpPr>
        <p:spPr>
          <a:xfrm>
            <a:off x="2331720" y="3562350"/>
            <a:ext cx="47936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075294" y="819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075292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0" name="Straight Arrow Connector 109"/>
          <p:cNvCxnSpPr>
            <a:stCxn id="87" idx="6"/>
            <a:endCxn id="109" idx="2"/>
          </p:cNvCxnSpPr>
          <p:nvPr/>
        </p:nvCxnSpPr>
        <p:spPr>
          <a:xfrm>
            <a:off x="4457010" y="2343150"/>
            <a:ext cx="61828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109" idx="2"/>
          </p:cNvCxnSpPr>
          <p:nvPr/>
        </p:nvCxnSpPr>
        <p:spPr>
          <a:xfrm flipV="1">
            <a:off x="4457008" y="2343150"/>
            <a:ext cx="618284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6"/>
            <a:endCxn id="109" idx="2"/>
          </p:cNvCxnSpPr>
          <p:nvPr/>
        </p:nvCxnSpPr>
        <p:spPr>
          <a:xfrm>
            <a:off x="4457012" y="1276350"/>
            <a:ext cx="61828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5079000" y="3105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91" idx="6"/>
            <a:endCxn id="115" idx="2"/>
          </p:cNvCxnSpPr>
          <p:nvPr/>
        </p:nvCxnSpPr>
        <p:spPr>
          <a:xfrm>
            <a:off x="4457008" y="3562350"/>
            <a:ext cx="62199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6"/>
            <a:endCxn id="115" idx="2"/>
          </p:cNvCxnSpPr>
          <p:nvPr/>
        </p:nvCxnSpPr>
        <p:spPr>
          <a:xfrm>
            <a:off x="4457010" y="2343150"/>
            <a:ext cx="62199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1" idx="6"/>
            <a:endCxn id="115" idx="2"/>
          </p:cNvCxnSpPr>
          <p:nvPr/>
        </p:nvCxnSpPr>
        <p:spPr>
          <a:xfrm>
            <a:off x="4457012" y="1276350"/>
            <a:ext cx="62198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7040880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3" name="Straight Arrow Connector 142"/>
          <p:cNvCxnSpPr>
            <a:stCxn id="109" idx="6"/>
            <a:endCxn id="142" idx="2"/>
          </p:cNvCxnSpPr>
          <p:nvPr/>
        </p:nvCxnSpPr>
        <p:spPr>
          <a:xfrm>
            <a:off x="6721212" y="2343150"/>
            <a:ext cx="31966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42" idx="2"/>
          </p:cNvCxnSpPr>
          <p:nvPr/>
        </p:nvCxnSpPr>
        <p:spPr>
          <a:xfrm flipV="1">
            <a:off x="6724920" y="2343150"/>
            <a:ext cx="31596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6"/>
            <a:endCxn id="142" idx="2"/>
          </p:cNvCxnSpPr>
          <p:nvPr/>
        </p:nvCxnSpPr>
        <p:spPr>
          <a:xfrm>
            <a:off x="6721214" y="1276350"/>
            <a:ext cx="319666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70" y="1158838"/>
            <a:ext cx="347472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8" y="1123950"/>
            <a:ext cx="347472" cy="228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28" y="1169724"/>
            <a:ext cx="347472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33" y="2260527"/>
            <a:ext cx="267462" cy="1805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57956"/>
            <a:ext cx="274320" cy="180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864000" y="758160"/>
              <a:ext cx="7569000" cy="3963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5000" y="746640"/>
                <a:ext cx="7588800" cy="39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3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What is backpropagation doing?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57895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Focusing on a single example      ,       , the case of 1 output unit, and ignoring regularization (          ),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80457"/>
            <a:ext cx="6561392" cy="684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25" y="1799463"/>
            <a:ext cx="2330006" cy="696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80" y="2658745"/>
            <a:ext cx="35052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10" y="2671445"/>
            <a:ext cx="339090" cy="280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3105150"/>
            <a:ext cx="590550" cy="182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55" y="3486152"/>
            <a:ext cx="5335905" cy="291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379095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(Think of                                             )     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I.e. how well is the network doing on example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3879851"/>
            <a:ext cx="2918460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735480" y="686880"/>
              <a:ext cx="7218720" cy="3963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6120" y="678240"/>
                <a:ext cx="7239600" cy="39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2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819150"/>
            <a:ext cx="7063407" cy="2797629"/>
            <a:chOff x="446159" y="819150"/>
            <a:chExt cx="8240641" cy="3263900"/>
          </a:xfrm>
        </p:grpSpPr>
        <p:sp>
          <p:nvSpPr>
            <p:cNvPr id="78" name="Oval 77"/>
            <p:cNvSpPr/>
            <p:nvPr/>
          </p:nvSpPr>
          <p:spPr>
            <a:xfrm>
              <a:off x="446159" y="3105152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46159" y="1885950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46159" y="819150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811088" y="819150"/>
              <a:ext cx="1645923" cy="914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811090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8" name="Straight Arrow Connector 87"/>
            <p:cNvCxnSpPr>
              <a:stCxn id="80" idx="6"/>
              <a:endCxn id="87" idx="2"/>
            </p:cNvCxnSpPr>
            <p:nvPr/>
          </p:nvCxnSpPr>
          <p:spPr>
            <a:xfrm>
              <a:off x="1985907" y="1276350"/>
              <a:ext cx="825183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9" idx="6"/>
              <a:endCxn id="87" idx="2"/>
            </p:cNvCxnSpPr>
            <p:nvPr/>
          </p:nvCxnSpPr>
          <p:spPr>
            <a:xfrm flipV="1">
              <a:off x="1985907" y="2330450"/>
              <a:ext cx="825183" cy="127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8" idx="6"/>
              <a:endCxn id="87" idx="2"/>
            </p:cNvCxnSpPr>
            <p:nvPr/>
          </p:nvCxnSpPr>
          <p:spPr>
            <a:xfrm flipV="1">
              <a:off x="1985907" y="2330450"/>
              <a:ext cx="825183" cy="12319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2811088" y="30162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2" name="Straight Arrow Connector 91"/>
            <p:cNvCxnSpPr>
              <a:stCxn id="80" idx="6"/>
              <a:endCxn id="91" idx="2"/>
            </p:cNvCxnSpPr>
            <p:nvPr/>
          </p:nvCxnSpPr>
          <p:spPr>
            <a:xfrm>
              <a:off x="1985907" y="1276350"/>
              <a:ext cx="825181" cy="2273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9" idx="6"/>
              <a:endCxn id="91" idx="2"/>
            </p:cNvCxnSpPr>
            <p:nvPr/>
          </p:nvCxnSpPr>
          <p:spPr>
            <a:xfrm>
              <a:off x="1985907" y="2343150"/>
              <a:ext cx="825181" cy="12065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8" idx="6"/>
              <a:endCxn id="91" idx="2"/>
            </p:cNvCxnSpPr>
            <p:nvPr/>
          </p:nvCxnSpPr>
          <p:spPr>
            <a:xfrm flipV="1">
              <a:off x="1985907" y="3549650"/>
              <a:ext cx="825181" cy="127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054807" y="819150"/>
              <a:ext cx="1670114" cy="914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075293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0" name="Straight Arrow Connector 109"/>
            <p:cNvCxnSpPr>
              <a:stCxn id="87" idx="6"/>
              <a:endCxn id="109" idx="2"/>
            </p:cNvCxnSpPr>
            <p:nvPr/>
          </p:nvCxnSpPr>
          <p:spPr>
            <a:xfrm>
              <a:off x="4457011" y="2330450"/>
              <a:ext cx="618282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1" idx="6"/>
              <a:endCxn id="109" idx="2"/>
            </p:cNvCxnSpPr>
            <p:nvPr/>
          </p:nvCxnSpPr>
          <p:spPr>
            <a:xfrm flipV="1">
              <a:off x="4457008" y="2330450"/>
              <a:ext cx="618284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1" idx="6"/>
              <a:endCxn id="109" idx="2"/>
            </p:cNvCxnSpPr>
            <p:nvPr/>
          </p:nvCxnSpPr>
          <p:spPr>
            <a:xfrm>
              <a:off x="4457011" y="1276350"/>
              <a:ext cx="618282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5079000" y="30162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6" name="Straight Arrow Connector 115"/>
            <p:cNvCxnSpPr>
              <a:stCxn id="91" idx="6"/>
              <a:endCxn id="115" idx="2"/>
            </p:cNvCxnSpPr>
            <p:nvPr/>
          </p:nvCxnSpPr>
          <p:spPr>
            <a:xfrm>
              <a:off x="4457008" y="3549650"/>
              <a:ext cx="621992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87" idx="6"/>
              <a:endCxn id="115" idx="2"/>
            </p:cNvCxnSpPr>
            <p:nvPr/>
          </p:nvCxnSpPr>
          <p:spPr>
            <a:xfrm>
              <a:off x="4457011" y="2330450"/>
              <a:ext cx="621990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81" idx="6"/>
              <a:endCxn id="115" idx="2"/>
            </p:cNvCxnSpPr>
            <p:nvPr/>
          </p:nvCxnSpPr>
          <p:spPr>
            <a:xfrm>
              <a:off x="4457011" y="1276350"/>
              <a:ext cx="621990" cy="2273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7040880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3" name="Straight Arrow Connector 142"/>
            <p:cNvCxnSpPr>
              <a:stCxn id="109" idx="6"/>
              <a:endCxn id="142" idx="2"/>
            </p:cNvCxnSpPr>
            <p:nvPr/>
          </p:nvCxnSpPr>
          <p:spPr>
            <a:xfrm>
              <a:off x="6721213" y="2330450"/>
              <a:ext cx="31966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5" idx="6"/>
              <a:endCxn id="142" idx="2"/>
            </p:cNvCxnSpPr>
            <p:nvPr/>
          </p:nvCxnSpPr>
          <p:spPr>
            <a:xfrm flipV="1">
              <a:off x="6724921" y="2330450"/>
              <a:ext cx="315959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03" idx="6"/>
              <a:endCxn id="142" idx="2"/>
            </p:cNvCxnSpPr>
            <p:nvPr/>
          </p:nvCxnSpPr>
          <p:spPr>
            <a:xfrm>
              <a:off x="6724921" y="1276350"/>
              <a:ext cx="315959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1085850"/>
            <a:ext cx="347472" cy="228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96736"/>
            <a:ext cx="347472" cy="228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6736"/>
            <a:ext cx="347472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" y="2035139"/>
            <a:ext cx="267462" cy="180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" y="3080168"/>
            <a:ext cx="274320" cy="180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7" y="1842252"/>
            <a:ext cx="914400" cy="264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7" y="2828317"/>
            <a:ext cx="914400" cy="264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74" y="1809751"/>
            <a:ext cx="914400" cy="2646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74" y="2840455"/>
            <a:ext cx="914400" cy="264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07" y="1805968"/>
            <a:ext cx="914400" cy="2646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43000" y="3645753"/>
            <a:ext cx="739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prstClr val="black"/>
                </a:solidFill>
                <a:latin typeface="Calibri"/>
              </a:rPr>
              <a:t>“error” of cost for         (unit    in layer   ).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076"/>
            <a:ext cx="644332" cy="401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87" y="3657076"/>
            <a:ext cx="350713" cy="40168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53977"/>
            <a:ext cx="125730" cy="2628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29" y="3779266"/>
            <a:ext cx="61171" cy="19166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62000" y="4091285"/>
            <a:ext cx="76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Formally,		             (for           ), where </a:t>
            </a: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24" y="4089908"/>
            <a:ext cx="2081846" cy="5260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86" y="4227639"/>
            <a:ext cx="619864" cy="23652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1" y="4557797"/>
            <a:ext cx="5335905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" name="Ink 70"/>
              <p14:cNvContentPartPr/>
              <p14:nvPr/>
            </p14:nvContentPartPr>
            <p14:xfrm>
              <a:off x="442440" y="28440"/>
              <a:ext cx="8541000" cy="5022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0560" y="20880"/>
                <a:ext cx="8562600" cy="50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42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note: Unrolling parameters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8352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410" y="839852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410" y="2232958"/>
            <a:ext cx="829039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Neural Network (L=4):</a:t>
            </a:r>
          </a:p>
          <a:p>
            <a:pPr lvl="6">
              <a:spcBef>
                <a:spcPts val="600"/>
              </a:spcBef>
            </a:pPr>
            <a:r>
              <a:rPr lang="en-US" sz="2400" dirty="0"/>
              <a:t>- matrices 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Theta1, Theta2, Theta3</a:t>
            </a:r>
            <a:r>
              <a:rPr lang="en-US" sz="2400" dirty="0"/>
              <a:t>)</a:t>
            </a:r>
          </a:p>
          <a:p>
            <a:pPr marL="0" lvl="6">
              <a:spcBef>
                <a:spcPts val="600"/>
              </a:spcBef>
            </a:pPr>
            <a:r>
              <a:rPr lang="en-US" sz="2400" dirty="0"/>
              <a:t>			- matrices 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D1, D2, D3</a:t>
            </a:r>
            <a:r>
              <a:rPr lang="en-US" sz="2400" dirty="0"/>
              <a:t>)</a:t>
            </a:r>
          </a:p>
          <a:p>
            <a:r>
              <a:rPr lang="en-US" sz="2400" dirty="0"/>
              <a:t>“Unroll” into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19453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96" y="2724151"/>
            <a:ext cx="1743456" cy="305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6" y="3201517"/>
            <a:ext cx="1814703" cy="3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13560" y="829800"/>
              <a:ext cx="8662680" cy="3112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120" y="819000"/>
                <a:ext cx="8683920" cy="31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65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4" y="897682"/>
            <a:ext cx="2789110" cy="2409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204490" y="1660119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4490" y="104296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04490" y="65032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7242" y="104296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>
            <a:off x="6509213" y="119397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9" idx="2"/>
          </p:cNvCxnSpPr>
          <p:nvPr/>
        </p:nvCxnSpPr>
        <p:spPr>
          <a:xfrm flipV="1"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6"/>
          </p:cNvCxnSpPr>
          <p:nvPr/>
        </p:nvCxnSpPr>
        <p:spPr>
          <a:xfrm>
            <a:off x="8124244" y="1057908"/>
            <a:ext cx="304723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27242" y="1660119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6"/>
            <a:endCxn id="14" idx="2"/>
          </p:cNvCxnSpPr>
          <p:nvPr/>
        </p:nvCxnSpPr>
        <p:spPr>
          <a:xfrm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4" idx="2"/>
          </p:cNvCxnSpPr>
          <p:nvPr/>
        </p:nvCxnSpPr>
        <p:spPr>
          <a:xfrm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14" idx="2"/>
          </p:cNvCxnSpPr>
          <p:nvPr/>
        </p:nvCxnSpPr>
        <p:spPr>
          <a:xfrm>
            <a:off x="6509213" y="1811135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09213" y="80133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21" idx="2"/>
          </p:cNvCxnSpPr>
          <p:nvPr/>
        </p:nvCxnSpPr>
        <p:spPr>
          <a:xfrm flipV="1"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27242" y="65032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19521" y="906891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7331964" y="801338"/>
            <a:ext cx="487556" cy="2565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2" idx="2"/>
          </p:cNvCxnSpPr>
          <p:nvPr/>
        </p:nvCxnSpPr>
        <p:spPr>
          <a:xfrm flipV="1">
            <a:off x="7331964" y="1057907"/>
            <a:ext cx="487556" cy="1360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2" idx="2"/>
          </p:cNvCxnSpPr>
          <p:nvPr/>
        </p:nvCxnSpPr>
        <p:spPr>
          <a:xfrm flipV="1">
            <a:off x="7331965" y="1057907"/>
            <a:ext cx="487556" cy="7532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11" y="967298"/>
            <a:ext cx="353689" cy="145829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86" y="1419073"/>
            <a:ext cx="25718" cy="2074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72" y="1414194"/>
            <a:ext cx="25718" cy="2074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5" y="1354176"/>
            <a:ext cx="5157025" cy="3059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6" y="1885951"/>
            <a:ext cx="5226177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89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Theta1(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:); Theta2(:); Theta3(:)];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[D1(:); D2(:); D3(:)];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8122" y="3279636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(1:110),10,11);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(111:220),10,11);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Theta3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(221:231),1,11);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/>
              <p14:cNvContentPartPr/>
              <p14:nvPr/>
            </p14:nvContentPartPr>
            <p14:xfrm>
              <a:off x="127800" y="1173240"/>
              <a:ext cx="7147080" cy="3119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720" y="1166040"/>
                <a:ext cx="7165440" cy="31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81000" y="662285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Have initial parameters                       .</a:t>
            </a:r>
          </a:p>
          <a:p>
            <a:r>
              <a:rPr lang="en-US" sz="2800" dirty="0"/>
              <a:t>Unroll to get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800" dirty="0"/>
              <a:t> to pass to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Learning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77" y="797435"/>
            <a:ext cx="1743456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From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thetaVec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get                            .</a:t>
            </a: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Use forward prop/back prop to compute                            and         .</a:t>
            </a: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Unroll                             to get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gradientVec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24927"/>
            <a:ext cx="1743456" cy="3059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64218"/>
            <a:ext cx="1814703" cy="30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02" y="3212065"/>
            <a:ext cx="569976" cy="2807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3528136"/>
            <a:ext cx="1814703" cy="3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64160" y="901080"/>
              <a:ext cx="5502960" cy="98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240" y="891720"/>
                <a:ext cx="552276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600120" y="2396160"/>
              <a:ext cx="8361360" cy="1531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680" y="2385000"/>
                <a:ext cx="8379360" cy="15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8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checking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0603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estimation of gradients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7400" y="707284"/>
            <a:ext cx="4686300" cy="1710839"/>
            <a:chOff x="1562100" y="707284"/>
            <a:chExt cx="5733288" cy="20930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708982" y="828836"/>
              <a:ext cx="0" cy="197151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562100" y="2647950"/>
              <a:ext cx="54483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981200" y="847683"/>
              <a:ext cx="4603897" cy="1495467"/>
            </a:xfrm>
            <a:custGeom>
              <a:avLst/>
              <a:gdLst>
                <a:gd name="connsiteX0" fmla="*/ 0 w 4603897"/>
                <a:gd name="connsiteY0" fmla="*/ 116958 h 1094566"/>
                <a:gd name="connsiteX1" fmla="*/ 1222744 w 4603897"/>
                <a:gd name="connsiteY1" fmla="*/ 903768 h 1094566"/>
                <a:gd name="connsiteX2" fmla="*/ 2902688 w 4603897"/>
                <a:gd name="connsiteY2" fmla="*/ 1052624 h 1094566"/>
                <a:gd name="connsiteX3" fmla="*/ 3944679 w 4603897"/>
                <a:gd name="connsiteY3" fmla="*/ 297712 h 1094566"/>
                <a:gd name="connsiteX4" fmla="*/ 4603897 w 4603897"/>
                <a:gd name="connsiteY4" fmla="*/ 0 h 109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897" h="1094566">
                  <a:moveTo>
                    <a:pt x="0" y="116958"/>
                  </a:moveTo>
                  <a:cubicBezTo>
                    <a:pt x="369481" y="432391"/>
                    <a:pt x="738963" y="747824"/>
                    <a:pt x="1222744" y="903768"/>
                  </a:cubicBezTo>
                  <a:cubicBezTo>
                    <a:pt x="1706525" y="1059712"/>
                    <a:pt x="2449032" y="1153633"/>
                    <a:pt x="2902688" y="1052624"/>
                  </a:cubicBezTo>
                  <a:cubicBezTo>
                    <a:pt x="3356344" y="951615"/>
                    <a:pt x="3661144" y="473149"/>
                    <a:pt x="3944679" y="297712"/>
                  </a:cubicBezTo>
                  <a:cubicBezTo>
                    <a:pt x="4228214" y="122275"/>
                    <a:pt x="4416055" y="61137"/>
                    <a:pt x="46038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412" y="707284"/>
              <a:ext cx="569976" cy="28079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0" y="4347686"/>
            <a:ext cx="906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Implement: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(J(theta + EPSILON) – J(theta – EPSILON)) 			     /(2*EPSILON)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64160" y="335880"/>
              <a:ext cx="7876080" cy="4471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520" y="326520"/>
                <a:ext cx="789732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1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Neural Network (Classification)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6007" y="2276757"/>
            <a:ext cx="3766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Binary classification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  1 output unit</a:t>
            </a:r>
          </a:p>
          <a:p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599" y="718120"/>
            <a:ext cx="3055882" cy="1588057"/>
            <a:chOff x="990599" y="738216"/>
            <a:chExt cx="3381620" cy="1757334"/>
          </a:xfrm>
        </p:grpSpPr>
        <p:grpSp>
          <p:nvGrpSpPr>
            <p:cNvPr id="77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80" idx="6"/>
                <a:endCxn id="81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0" idx="6"/>
                <a:endCxn id="8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  <a:endCxn id="8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8" idx="6"/>
                <a:endCxn id="8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>
                <a:stCxn id="80" idx="6"/>
                <a:endCxn id="9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9" idx="6"/>
                <a:endCxn id="9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6"/>
                <a:endCxn id="9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Arrow Connector 95"/>
              <p:cNvCxnSpPr>
                <a:stCxn id="80" idx="6"/>
                <a:endCxn id="9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79" idx="6"/>
                <a:endCxn id="9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8" idx="6"/>
                <a:endCxn id="9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80" idx="6"/>
                <a:endCxn id="9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9" idx="6"/>
                <a:endCxn id="9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78" idx="6"/>
                <a:endCxn id="9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>
                <a:stCxn id="81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87" idx="6"/>
                <a:endCxn id="10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1" idx="6"/>
                <a:endCxn id="10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5" idx="6"/>
                <a:endCxn id="10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9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endCxn id="10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1" idx="6"/>
                <a:endCxn id="10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0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1" idx="6"/>
                <a:endCxn id="10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>
                <a:endCxn id="11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7" idx="6"/>
                <a:endCxn id="11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6"/>
                <a:endCxn id="11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>
                <a:stCxn id="95" idx="6"/>
                <a:endCxn id="12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12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1" idx="6"/>
                <a:endCxn id="12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87" idx="6"/>
                <a:endCxn id="12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1" idx="6"/>
                <a:endCxn id="12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>
                <a:endCxn id="12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5" idx="6"/>
                <a:endCxn id="12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1" idx="6"/>
                <a:endCxn id="12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87" idx="6"/>
                <a:endCxn id="12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81" idx="6"/>
                <a:endCxn id="12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03" idx="6"/>
                <a:endCxn id="82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6"/>
                <a:endCxn id="82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5" idx="6"/>
                <a:endCxn id="82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1" idx="6"/>
                <a:endCxn id="82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27" idx="6"/>
                <a:endCxn id="82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Arrow Connector 142"/>
              <p:cNvCxnSpPr>
                <a:endCxn id="142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endCxn id="142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42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endCxn id="142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03" idx="6"/>
                <a:endCxn id="142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endCxn id="178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8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8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09" idx="6"/>
                <a:endCxn id="178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03" idx="6"/>
                <a:endCxn id="178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84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15" idx="6"/>
                <a:endCxn id="184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stCxn id="109" idx="6"/>
                <a:endCxn id="184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03" idx="6"/>
                <a:endCxn id="184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" y="2779949"/>
            <a:ext cx="1093470" cy="2209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0" y="219075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528845" y="2215202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Multi-class classification </a:t>
            </a:r>
            <a:r>
              <a:rPr lang="en-US" sz="2400" dirty="0"/>
              <a:t>(K classes)</a:t>
            </a:r>
            <a:endParaRPr lang="en-US" sz="2400" u="sng" dirty="0"/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3200" dirty="0"/>
          </a:p>
          <a:p>
            <a:r>
              <a:rPr lang="en-US" sz="2400" dirty="0"/>
              <a:t>  K output units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61285"/>
            <a:ext cx="950976" cy="317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592484"/>
            <a:ext cx="4444365" cy="2914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1026795"/>
            <a:ext cx="417195" cy="173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44" y="1504950"/>
            <a:ext cx="438150" cy="152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13880" y="928806"/>
            <a:ext cx="289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no. of layers in network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913880" y="1379130"/>
            <a:ext cx="3881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no. of units (not counting bias unit) in layer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38686" y="2693361"/>
            <a:ext cx="2864778" cy="760074"/>
            <a:chOff x="1405530" y="3808422"/>
            <a:chExt cx="4232139" cy="1131625"/>
          </a:xfrm>
        </p:grpSpPr>
        <p:pic>
          <p:nvPicPr>
            <p:cNvPr id="202" name="Picture 20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405530" y="4473245"/>
              <a:ext cx="4232139" cy="46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pedestrian  car  motorcycle   truck</a:t>
              </a: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5786286" y="2694378"/>
            <a:ext cx="2864778" cy="31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E.g.           ,             ,                 ,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25" y="1745753"/>
            <a:ext cx="57150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95" grpId="0"/>
      <p:bldP spid="2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Parameter vector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63" y="387232"/>
            <a:ext cx="149352" cy="256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95350"/>
            <a:ext cx="1018794" cy="269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428752"/>
            <a:ext cx="3045714" cy="3227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1" y="2020444"/>
            <a:ext cx="6816852" cy="525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66505"/>
            <a:ext cx="6816852" cy="5227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8" y="4179952"/>
            <a:ext cx="6851523" cy="525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62350"/>
            <a:ext cx="40005" cy="3227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86000" y="799200"/>
            <a:ext cx="62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(E.g.      is “unrolled” version of                              )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95350"/>
            <a:ext cx="1743456" cy="3059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2" y="922782"/>
            <a:ext cx="117348" cy="2011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/>
              <p14:cNvContentPartPr/>
              <p14:nvPr/>
            </p14:nvContentPartPr>
            <p14:xfrm>
              <a:off x="428040" y="979560"/>
              <a:ext cx="7947360" cy="3849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400" y="970200"/>
                <a:ext cx="7966800" cy="38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122" y="514350"/>
            <a:ext cx="8441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i = 1:n,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+ EPSILON;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– EPSILON;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(J(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– J(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))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		  /(2*EPSILON);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100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 that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/>
              <a:t> ≈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0960" y="357840"/>
              <a:ext cx="8418960" cy="4048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20" y="352080"/>
                <a:ext cx="843660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21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Note: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999" y="662285"/>
            <a:ext cx="8991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Implement </a:t>
            </a:r>
            <a:r>
              <a:rPr lang="en-US" sz="2400" dirty="0" err="1"/>
              <a:t>backprop</a:t>
            </a:r>
            <a:r>
              <a:rPr lang="en-US" sz="2400" dirty="0"/>
              <a:t> to compute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r>
              <a:rPr lang="en-US" sz="2400" dirty="0"/>
              <a:t> (unrolled                            ).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Implement numerical gradient check to compute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Make sure they give similar values.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Turn off gradient checking. Using </a:t>
            </a:r>
            <a:r>
              <a:rPr lang="en-US" sz="2400" dirty="0" err="1"/>
              <a:t>backprop</a:t>
            </a:r>
            <a:r>
              <a:rPr lang="en-US" sz="2400" dirty="0"/>
              <a:t> code for learning.</a:t>
            </a:r>
          </a:p>
          <a:p>
            <a:endParaRPr lang="en-US" sz="2400" dirty="0"/>
          </a:p>
          <a:p>
            <a:r>
              <a:rPr lang="en-US" sz="2400" b="1" dirty="0"/>
              <a:t>Important: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Be sure to disable your gradient checking code before training </a:t>
            </a:r>
            <a:br>
              <a:rPr lang="en-US" sz="2400" dirty="0"/>
            </a:br>
            <a:r>
              <a:rPr lang="en-US" sz="2400" dirty="0"/>
              <a:t>your classifier. If you run numerical gradient computation on </a:t>
            </a:r>
            <a:br>
              <a:rPr lang="en-US" sz="2400" dirty="0"/>
            </a:br>
            <a:r>
              <a:rPr lang="en-US" sz="2400" dirty="0"/>
              <a:t>every iteration of gradient descent (or in the inner loop of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sz="2400" dirty="0"/>
              <a:t>)your code will be </a:t>
            </a:r>
            <a:r>
              <a:rPr lang="en-US" sz="2400" u="sng" dirty="0"/>
              <a:t>very</a:t>
            </a:r>
            <a:r>
              <a:rPr lang="en-US" sz="2400" dirty="0"/>
              <a:t> slow.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33" y="758050"/>
            <a:ext cx="1814703" cy="3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5280" y="479160"/>
              <a:ext cx="8676360" cy="2733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20" y="471240"/>
                <a:ext cx="8696520" cy="27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1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90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3822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value </a:t>
            </a:r>
            <a:r>
              <a:rPr lang="en-US" sz="2800" b="1" dirty="0"/>
              <a:t>of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gradient descent and advanced optimization method, need initial value for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8051"/>
            <a:ext cx="237363" cy="258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25" y="1422838"/>
            <a:ext cx="237363" cy="258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998" y="2724150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gradient descent</a:t>
            </a:r>
          </a:p>
          <a:p>
            <a:r>
              <a:rPr lang="en-US" sz="2800" dirty="0"/>
              <a:t>Set 					        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998" y="1714440"/>
            <a:ext cx="838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				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5224" y="3210934"/>
            <a:ext cx="593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zeros(n,1)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185840" y="2446560"/>
              <a:ext cx="4588200" cy="1216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9720" y="2435760"/>
                <a:ext cx="4604400" cy="12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0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Zero initialization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94290" y="910464"/>
            <a:ext cx="3583088" cy="1514793"/>
            <a:chOff x="794290" y="910465"/>
            <a:chExt cx="2634710" cy="1087310"/>
          </a:xfrm>
        </p:grpSpPr>
        <p:sp>
          <p:nvSpPr>
            <p:cNvPr id="11" name="Oval 10"/>
            <p:cNvSpPr/>
            <p:nvPr/>
          </p:nvSpPr>
          <p:spPr>
            <a:xfrm>
              <a:off x="794290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94290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94290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17042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6"/>
              <a:endCxn id="14" idx="2"/>
            </p:cNvCxnSpPr>
            <p:nvPr/>
          </p:nvCxnSpPr>
          <p:spPr>
            <a:xfrm>
              <a:off x="1099013" y="106148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14" idx="2"/>
            </p:cNvCxnSpPr>
            <p:nvPr/>
          </p:nvCxnSpPr>
          <p:spPr>
            <a:xfrm>
              <a:off x="1099013" y="1454121"/>
              <a:ext cx="518029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4" idx="2"/>
            </p:cNvCxnSpPr>
            <p:nvPr/>
          </p:nvCxnSpPr>
          <p:spPr>
            <a:xfrm flipV="1"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7" idx="6"/>
            </p:cNvCxnSpPr>
            <p:nvPr/>
          </p:nvCxnSpPr>
          <p:spPr>
            <a:xfrm>
              <a:off x="2714044" y="1318050"/>
              <a:ext cx="304723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617042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3" idx="6"/>
              <a:endCxn id="19" idx="2"/>
            </p:cNvCxnSpPr>
            <p:nvPr/>
          </p:nvCxnSpPr>
          <p:spPr>
            <a:xfrm>
              <a:off x="1099013" y="1061480"/>
              <a:ext cx="518029" cy="785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2"/>
            </p:cNvCxnSpPr>
            <p:nvPr/>
          </p:nvCxnSpPr>
          <p:spPr>
            <a:xfrm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9" idx="2"/>
            </p:cNvCxnSpPr>
            <p:nvPr/>
          </p:nvCxnSpPr>
          <p:spPr>
            <a:xfrm>
              <a:off x="1099013" y="1846760"/>
              <a:ext cx="518029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617042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09321" y="1167033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6" idx="6"/>
              <a:endCxn id="27" idx="2"/>
            </p:cNvCxnSpPr>
            <p:nvPr/>
          </p:nvCxnSpPr>
          <p:spPr>
            <a:xfrm>
              <a:off x="1921764" y="1061480"/>
              <a:ext cx="487556" cy="2565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6"/>
              <a:endCxn id="27" idx="2"/>
            </p:cNvCxnSpPr>
            <p:nvPr/>
          </p:nvCxnSpPr>
          <p:spPr>
            <a:xfrm flipV="1">
              <a:off x="1921764" y="1318049"/>
              <a:ext cx="487556" cy="136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6"/>
              <a:endCxn id="27" idx="2"/>
            </p:cNvCxnSpPr>
            <p:nvPr/>
          </p:nvCxnSpPr>
          <p:spPr>
            <a:xfrm flipV="1">
              <a:off x="1921764" y="1318049"/>
              <a:ext cx="487556" cy="528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311" y="1227440"/>
              <a:ext cx="353689" cy="145829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65" y="1017117"/>
              <a:ext cx="115824" cy="762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7" y="1412627"/>
              <a:ext cx="111443" cy="7524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8" y="1805660"/>
              <a:ext cx="114300" cy="7524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421" y="1019032"/>
              <a:ext cx="129356" cy="8510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806" y="1386014"/>
              <a:ext cx="181928" cy="16764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175" y="1781917"/>
              <a:ext cx="181928" cy="167640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71404"/>
            <a:ext cx="2761350" cy="45983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57200" y="3943350"/>
            <a:ext cx="807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each update, parameters corresponding to inputs going into each of two hidden units are identical.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277920" y="1044360"/>
              <a:ext cx="7340400" cy="403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120" y="1037520"/>
                <a:ext cx="7363080" cy="40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9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initialization: Symmetry breaking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Initialize each            to a random value in </a:t>
            </a:r>
          </a:p>
          <a:p>
            <a:r>
              <a:rPr lang="en-US" sz="2400" dirty="0"/>
              <a:t>(i.e.                            )</a:t>
            </a:r>
          </a:p>
          <a:p>
            <a:endParaRPr lang="en-US" sz="2400" dirty="0"/>
          </a:p>
          <a:p>
            <a:r>
              <a:rPr lang="en-US" sz="2400" dirty="0"/>
              <a:t>E.g.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857250"/>
            <a:ext cx="464058" cy="450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300" y="2572603"/>
            <a:ext cx="8382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	rand(10,11)*(2*INIT_EPSILON) 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- INIT_EPSILON;</a:t>
            </a:r>
          </a:p>
          <a:p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	rand(1,11)*(2*INIT_EPSILON) 			- INIT_EPSILON;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949572"/>
            <a:ext cx="717804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1" y="1241284"/>
            <a:ext cx="1778508" cy="4503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42200" y="700920"/>
              <a:ext cx="8469360" cy="3434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760" y="690480"/>
                <a:ext cx="8491680" cy="34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289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343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Putting it together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95377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Pick a network architecture (connectivity pattern between neurons)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553633" y="1065322"/>
            <a:ext cx="1477790" cy="1043313"/>
            <a:chOff x="530062" y="1212293"/>
            <a:chExt cx="1790346" cy="1263977"/>
          </a:xfrm>
        </p:grpSpPr>
        <p:sp>
          <p:nvSpPr>
            <p:cNvPr id="17" name="Oval 16"/>
            <p:cNvSpPr/>
            <p:nvPr/>
          </p:nvSpPr>
          <p:spPr>
            <a:xfrm>
              <a:off x="530062" y="1824830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30062" y="157614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30062" y="132746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268604" y="121229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19" idx="6"/>
              <a:endCxn id="20" idx="2"/>
            </p:cNvCxnSpPr>
            <p:nvPr/>
          </p:nvCxnSpPr>
          <p:spPr>
            <a:xfrm flipV="1">
              <a:off x="742737" y="1319054"/>
              <a:ext cx="525867" cy="1151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6"/>
              <a:endCxn id="20" idx="2"/>
            </p:cNvCxnSpPr>
            <p:nvPr/>
          </p:nvCxnSpPr>
          <p:spPr>
            <a:xfrm flipV="1">
              <a:off x="742737" y="1319054"/>
              <a:ext cx="525867" cy="3638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6"/>
              <a:endCxn id="20" idx="2"/>
            </p:cNvCxnSpPr>
            <p:nvPr/>
          </p:nvCxnSpPr>
          <p:spPr>
            <a:xfrm flipV="1">
              <a:off x="742737" y="1319054"/>
              <a:ext cx="525867" cy="6125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268603" y="148944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19" idx="6"/>
              <a:endCxn id="25" idx="2"/>
            </p:cNvCxnSpPr>
            <p:nvPr/>
          </p:nvCxnSpPr>
          <p:spPr>
            <a:xfrm>
              <a:off x="742737" y="1434223"/>
              <a:ext cx="525866" cy="1619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6"/>
              <a:endCxn id="25" idx="2"/>
            </p:cNvCxnSpPr>
            <p:nvPr/>
          </p:nvCxnSpPr>
          <p:spPr>
            <a:xfrm flipV="1">
              <a:off x="742737" y="1596201"/>
              <a:ext cx="525866" cy="867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5" idx="2"/>
            </p:cNvCxnSpPr>
            <p:nvPr/>
          </p:nvCxnSpPr>
          <p:spPr>
            <a:xfrm flipV="1">
              <a:off x="742737" y="1596201"/>
              <a:ext cx="525866" cy="3353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268602" y="175576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" name="Straight Arrow Connector 29"/>
            <p:cNvCxnSpPr>
              <a:stCxn id="19" idx="6"/>
              <a:endCxn id="29" idx="2"/>
            </p:cNvCxnSpPr>
            <p:nvPr/>
          </p:nvCxnSpPr>
          <p:spPr>
            <a:xfrm>
              <a:off x="742737" y="1434223"/>
              <a:ext cx="525865" cy="428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9" idx="2"/>
            </p:cNvCxnSpPr>
            <p:nvPr/>
          </p:nvCxnSpPr>
          <p:spPr>
            <a:xfrm>
              <a:off x="742737" y="1682906"/>
              <a:ext cx="525865" cy="1796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6"/>
              <a:endCxn id="29" idx="2"/>
            </p:cNvCxnSpPr>
            <p:nvPr/>
          </p:nvCxnSpPr>
          <p:spPr>
            <a:xfrm flipV="1">
              <a:off x="742737" y="1862523"/>
              <a:ext cx="525865" cy="690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268602" y="201630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19" idx="6"/>
              <a:endCxn id="36" idx="2"/>
            </p:cNvCxnSpPr>
            <p:nvPr/>
          </p:nvCxnSpPr>
          <p:spPr>
            <a:xfrm>
              <a:off x="742737" y="1434223"/>
              <a:ext cx="525865" cy="6888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6"/>
              <a:endCxn id="36" idx="2"/>
            </p:cNvCxnSpPr>
            <p:nvPr/>
          </p:nvCxnSpPr>
          <p:spPr>
            <a:xfrm>
              <a:off x="742737" y="1682906"/>
              <a:ext cx="525865" cy="4401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6"/>
              <a:endCxn id="36" idx="2"/>
            </p:cNvCxnSpPr>
            <p:nvPr/>
          </p:nvCxnSpPr>
          <p:spPr>
            <a:xfrm>
              <a:off x="742737" y="1931590"/>
              <a:ext cx="525865" cy="1914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106362" y="121229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7" name="Straight Arrow Connector 46"/>
            <p:cNvCxnSpPr>
              <a:stCxn id="20" idx="6"/>
              <a:endCxn id="46" idx="2"/>
            </p:cNvCxnSpPr>
            <p:nvPr/>
          </p:nvCxnSpPr>
          <p:spPr>
            <a:xfrm flipV="1">
              <a:off x="1481279" y="131905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5" idx="6"/>
              <a:endCxn id="46" idx="2"/>
            </p:cNvCxnSpPr>
            <p:nvPr/>
          </p:nvCxnSpPr>
          <p:spPr>
            <a:xfrm flipV="1">
              <a:off x="1481278" y="1319053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9" idx="6"/>
              <a:endCxn id="46" idx="2"/>
            </p:cNvCxnSpPr>
            <p:nvPr/>
          </p:nvCxnSpPr>
          <p:spPr>
            <a:xfrm flipV="1">
              <a:off x="1481278" y="131905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46" idx="2"/>
            </p:cNvCxnSpPr>
            <p:nvPr/>
          </p:nvCxnSpPr>
          <p:spPr>
            <a:xfrm flipV="1">
              <a:off x="1481277" y="1319053"/>
              <a:ext cx="625085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06361" y="1492762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3" name="Straight Arrow Connector 52"/>
            <p:cNvCxnSpPr>
              <a:endCxn id="52" idx="2"/>
            </p:cNvCxnSpPr>
            <p:nvPr/>
          </p:nvCxnSpPr>
          <p:spPr>
            <a:xfrm flipV="1">
              <a:off x="1481278" y="159952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9" idx="6"/>
              <a:endCxn id="52" idx="2"/>
            </p:cNvCxnSpPr>
            <p:nvPr/>
          </p:nvCxnSpPr>
          <p:spPr>
            <a:xfrm flipV="1">
              <a:off x="1481278" y="1599523"/>
              <a:ext cx="625083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2" idx="2"/>
            </p:cNvCxnSpPr>
            <p:nvPr/>
          </p:nvCxnSpPr>
          <p:spPr>
            <a:xfrm flipV="1">
              <a:off x="1481277" y="159952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0" idx="6"/>
              <a:endCxn id="52" idx="2"/>
            </p:cNvCxnSpPr>
            <p:nvPr/>
          </p:nvCxnSpPr>
          <p:spPr>
            <a:xfrm>
              <a:off x="1481279" y="1319054"/>
              <a:ext cx="625082" cy="2804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107733" y="175049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1482650" y="1857259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8" idx="2"/>
            </p:cNvCxnSpPr>
            <p:nvPr/>
          </p:nvCxnSpPr>
          <p:spPr>
            <a:xfrm flipV="1">
              <a:off x="1482650" y="1857259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5" idx="6"/>
              <a:endCxn id="58" idx="2"/>
            </p:cNvCxnSpPr>
            <p:nvPr/>
          </p:nvCxnSpPr>
          <p:spPr>
            <a:xfrm>
              <a:off x="1481278" y="1596202"/>
              <a:ext cx="626455" cy="2610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0" idx="6"/>
              <a:endCxn id="58" idx="2"/>
            </p:cNvCxnSpPr>
            <p:nvPr/>
          </p:nvCxnSpPr>
          <p:spPr>
            <a:xfrm>
              <a:off x="1481279" y="1319054"/>
              <a:ext cx="626454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106360" y="20090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5" name="Straight Arrow Connector 64"/>
            <p:cNvCxnSpPr>
              <a:stCxn id="36" idx="6"/>
              <a:endCxn id="64" idx="2"/>
            </p:cNvCxnSpPr>
            <p:nvPr/>
          </p:nvCxnSpPr>
          <p:spPr>
            <a:xfrm flipV="1">
              <a:off x="1481277" y="2115780"/>
              <a:ext cx="625083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9" idx="6"/>
              <a:endCxn id="64" idx="2"/>
            </p:cNvCxnSpPr>
            <p:nvPr/>
          </p:nvCxnSpPr>
          <p:spPr>
            <a:xfrm>
              <a:off x="1481278" y="1862524"/>
              <a:ext cx="625083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5" idx="6"/>
              <a:endCxn id="64" idx="2"/>
            </p:cNvCxnSpPr>
            <p:nvPr/>
          </p:nvCxnSpPr>
          <p:spPr>
            <a:xfrm>
              <a:off x="1481278" y="1596202"/>
              <a:ext cx="625082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0" idx="6"/>
              <a:endCxn id="64" idx="2"/>
            </p:cNvCxnSpPr>
            <p:nvPr/>
          </p:nvCxnSpPr>
          <p:spPr>
            <a:xfrm>
              <a:off x="1481279" y="1319054"/>
              <a:ext cx="625081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1269690" y="22627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0" name="Straight Arrow Connector 99"/>
            <p:cNvCxnSpPr>
              <a:stCxn id="19" idx="6"/>
              <a:endCxn id="99" idx="2"/>
            </p:cNvCxnSpPr>
            <p:nvPr/>
          </p:nvCxnSpPr>
          <p:spPr>
            <a:xfrm>
              <a:off x="742737" y="1434223"/>
              <a:ext cx="526953" cy="9352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8" idx="6"/>
              <a:endCxn id="99" idx="2"/>
            </p:cNvCxnSpPr>
            <p:nvPr/>
          </p:nvCxnSpPr>
          <p:spPr>
            <a:xfrm>
              <a:off x="742737" y="1682906"/>
              <a:ext cx="526953" cy="6866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7" idx="6"/>
              <a:endCxn id="99" idx="2"/>
            </p:cNvCxnSpPr>
            <p:nvPr/>
          </p:nvCxnSpPr>
          <p:spPr>
            <a:xfrm>
              <a:off x="742737" y="1931590"/>
              <a:ext cx="526953" cy="4379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6"/>
              <a:endCxn id="46" idx="2"/>
            </p:cNvCxnSpPr>
            <p:nvPr/>
          </p:nvCxnSpPr>
          <p:spPr>
            <a:xfrm flipV="1">
              <a:off x="1482365" y="1319053"/>
              <a:ext cx="623997" cy="10504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9" idx="6"/>
              <a:endCxn id="52" idx="2"/>
            </p:cNvCxnSpPr>
            <p:nvPr/>
          </p:nvCxnSpPr>
          <p:spPr>
            <a:xfrm flipV="1">
              <a:off x="1482365" y="1599522"/>
              <a:ext cx="623996" cy="7699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9" idx="6"/>
              <a:endCxn id="58" idx="2"/>
            </p:cNvCxnSpPr>
            <p:nvPr/>
          </p:nvCxnSpPr>
          <p:spPr>
            <a:xfrm flipV="1">
              <a:off x="1482365" y="1857259"/>
              <a:ext cx="625368" cy="5122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9" idx="6"/>
              <a:endCxn id="64" idx="2"/>
            </p:cNvCxnSpPr>
            <p:nvPr/>
          </p:nvCxnSpPr>
          <p:spPr>
            <a:xfrm flipV="1">
              <a:off x="1482365" y="2115779"/>
              <a:ext cx="623995" cy="2537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3046947" y="1047750"/>
            <a:ext cx="2134972" cy="1068738"/>
            <a:chOff x="1905000" y="2190750"/>
            <a:chExt cx="3483917" cy="1744001"/>
          </a:xfrm>
        </p:grpSpPr>
        <p:sp>
          <p:nvSpPr>
            <p:cNvPr id="169" name="Oval 168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4" name="Straight Arrow Connector 173"/>
            <p:cNvCxnSpPr>
              <a:stCxn id="171" idx="6"/>
              <a:endCxn id="172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70" idx="6"/>
              <a:endCxn id="172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9" idx="6"/>
              <a:endCxn id="172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8" name="Straight Arrow Connector 177"/>
            <p:cNvCxnSpPr>
              <a:stCxn id="171" idx="6"/>
              <a:endCxn id="177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0" idx="6"/>
              <a:endCxn id="177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69" idx="6"/>
              <a:endCxn id="177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2" name="Straight Arrow Connector 181"/>
            <p:cNvCxnSpPr>
              <a:stCxn id="171" idx="6"/>
              <a:endCxn id="181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0" idx="6"/>
              <a:endCxn id="181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69" idx="6"/>
              <a:endCxn id="181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6" name="Straight Arrow Connector 185"/>
            <p:cNvCxnSpPr>
              <a:stCxn id="171" idx="6"/>
              <a:endCxn id="18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70" idx="6"/>
              <a:endCxn id="18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9" idx="6"/>
              <a:endCxn id="18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0" name="Straight Arrow Connector 189"/>
            <p:cNvCxnSpPr>
              <a:stCxn id="171" idx="6"/>
              <a:endCxn id="18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6"/>
              <a:endCxn id="18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69" idx="6"/>
              <a:endCxn id="18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4" name="Straight Arrow Connector 193"/>
            <p:cNvCxnSpPr>
              <a:stCxn id="172" idx="6"/>
              <a:endCxn id="19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7" idx="6"/>
              <a:endCxn id="19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1" idx="6"/>
              <a:endCxn id="19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85" idx="6"/>
              <a:endCxn id="19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6"/>
              <a:endCxn id="19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0" name="Straight Arrow Connector 199"/>
            <p:cNvCxnSpPr>
              <a:endCxn id="19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1" idx="6"/>
              <a:endCxn id="19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endCxn id="19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9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72" idx="6"/>
              <a:endCxn id="19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6" name="Straight Arrow Connector 205"/>
            <p:cNvCxnSpPr>
              <a:endCxn id="20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20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endCxn id="20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77" idx="6"/>
              <a:endCxn id="20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72" idx="6"/>
              <a:endCxn id="20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2" name="Straight Arrow Connector 211"/>
            <p:cNvCxnSpPr>
              <a:stCxn id="185" idx="6"/>
              <a:endCxn id="21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181" idx="6"/>
              <a:endCxn id="21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77" idx="6"/>
              <a:endCxn id="21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72" idx="6"/>
              <a:endCxn id="21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8" name="Straight Arrow Connector 217"/>
            <p:cNvCxnSpPr>
              <a:endCxn id="21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85" idx="6"/>
              <a:endCxn id="21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81" idx="6"/>
              <a:endCxn id="21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77" idx="6"/>
              <a:endCxn id="21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72" idx="6"/>
              <a:endCxn id="21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93" idx="6"/>
              <a:endCxn id="173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199" idx="6"/>
              <a:endCxn id="173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05" idx="6"/>
              <a:endCxn id="173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11" idx="6"/>
              <a:endCxn id="173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17" idx="6"/>
              <a:endCxn id="173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9" name="Straight Arrow Connector 228"/>
            <p:cNvCxnSpPr>
              <a:endCxn id="22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endCxn id="22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endCxn id="22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endCxn id="22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93" idx="6"/>
              <a:endCxn id="22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35" name="Straight Arrow Connector 234"/>
            <p:cNvCxnSpPr>
              <a:endCxn id="234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endCxn id="234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34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99" idx="6"/>
              <a:endCxn id="234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93" idx="6"/>
              <a:endCxn id="234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41" name="Straight Arrow Connector 240"/>
            <p:cNvCxnSpPr>
              <a:endCxn id="24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endCxn id="24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05" idx="6"/>
              <a:endCxn id="24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99" idx="6"/>
              <a:endCxn id="24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193" idx="6"/>
              <a:endCxn id="24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5995285" y="1053178"/>
            <a:ext cx="2384321" cy="1068738"/>
            <a:chOff x="5779980" y="1200150"/>
            <a:chExt cx="2888610" cy="1294778"/>
          </a:xfrm>
        </p:grpSpPr>
        <p:sp>
          <p:nvSpPr>
            <p:cNvPr id="252" name="Oval 251"/>
            <p:cNvSpPr/>
            <p:nvPr/>
          </p:nvSpPr>
          <p:spPr>
            <a:xfrm>
              <a:off x="5779980" y="193718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5779980" y="1688499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5779980" y="143981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651852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7" name="Straight Arrow Connector 256"/>
            <p:cNvCxnSpPr>
              <a:stCxn id="254" idx="6"/>
              <a:endCxn id="255" idx="2"/>
            </p:cNvCxnSpPr>
            <p:nvPr/>
          </p:nvCxnSpPr>
          <p:spPr>
            <a:xfrm flipV="1">
              <a:off x="5992655" y="1306911"/>
              <a:ext cx="525867" cy="23966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53" idx="6"/>
              <a:endCxn id="255" idx="2"/>
            </p:cNvCxnSpPr>
            <p:nvPr/>
          </p:nvCxnSpPr>
          <p:spPr>
            <a:xfrm flipV="1">
              <a:off x="5992655" y="1306911"/>
              <a:ext cx="525867" cy="4883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52" idx="6"/>
              <a:endCxn id="255" idx="2"/>
            </p:cNvCxnSpPr>
            <p:nvPr/>
          </p:nvCxnSpPr>
          <p:spPr>
            <a:xfrm flipV="1">
              <a:off x="5992655" y="1306911"/>
              <a:ext cx="525867" cy="7370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651852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1" name="Straight Arrow Connector 260"/>
            <p:cNvCxnSpPr>
              <a:stCxn id="254" idx="6"/>
              <a:endCxn id="260" idx="2"/>
            </p:cNvCxnSpPr>
            <p:nvPr/>
          </p:nvCxnSpPr>
          <p:spPr>
            <a:xfrm>
              <a:off x="5992655" y="1546576"/>
              <a:ext cx="525866" cy="374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53" idx="6"/>
              <a:endCxn id="260" idx="2"/>
            </p:cNvCxnSpPr>
            <p:nvPr/>
          </p:nvCxnSpPr>
          <p:spPr>
            <a:xfrm flipV="1">
              <a:off x="5992655" y="1584059"/>
              <a:ext cx="525866" cy="2112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2" idx="6"/>
              <a:endCxn id="260" idx="2"/>
            </p:cNvCxnSpPr>
            <p:nvPr/>
          </p:nvCxnSpPr>
          <p:spPr>
            <a:xfrm flipV="1">
              <a:off x="5992655" y="1584059"/>
              <a:ext cx="525866" cy="45988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651852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5" name="Straight Arrow Connector 264"/>
            <p:cNvCxnSpPr>
              <a:stCxn id="254" idx="6"/>
              <a:endCxn id="264" idx="2"/>
            </p:cNvCxnSpPr>
            <p:nvPr/>
          </p:nvCxnSpPr>
          <p:spPr>
            <a:xfrm>
              <a:off x="5992655" y="1546576"/>
              <a:ext cx="525865" cy="3038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53" idx="6"/>
              <a:endCxn id="264" idx="2"/>
            </p:cNvCxnSpPr>
            <p:nvPr/>
          </p:nvCxnSpPr>
          <p:spPr>
            <a:xfrm>
              <a:off x="5992655" y="1795260"/>
              <a:ext cx="525865" cy="551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52" idx="6"/>
              <a:endCxn id="264" idx="2"/>
            </p:cNvCxnSpPr>
            <p:nvPr/>
          </p:nvCxnSpPr>
          <p:spPr>
            <a:xfrm flipV="1">
              <a:off x="5992655" y="1850381"/>
              <a:ext cx="525865" cy="1935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/>
            <p:cNvSpPr/>
            <p:nvPr/>
          </p:nvSpPr>
          <p:spPr>
            <a:xfrm>
              <a:off x="651852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9" name="Straight Arrow Connector 268"/>
            <p:cNvCxnSpPr>
              <a:stCxn id="254" idx="6"/>
              <a:endCxn id="268" idx="2"/>
            </p:cNvCxnSpPr>
            <p:nvPr/>
          </p:nvCxnSpPr>
          <p:spPr>
            <a:xfrm>
              <a:off x="5992655" y="1546576"/>
              <a:ext cx="525864" cy="5643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53" idx="6"/>
              <a:endCxn id="268" idx="2"/>
            </p:cNvCxnSpPr>
            <p:nvPr/>
          </p:nvCxnSpPr>
          <p:spPr>
            <a:xfrm>
              <a:off x="5992655" y="1795260"/>
              <a:ext cx="525864" cy="3156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52" idx="6"/>
              <a:endCxn id="268" idx="2"/>
            </p:cNvCxnSpPr>
            <p:nvPr/>
          </p:nvCxnSpPr>
          <p:spPr>
            <a:xfrm>
              <a:off x="5992655" y="2043943"/>
              <a:ext cx="525864" cy="669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651852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3" name="Straight Arrow Connector 272"/>
            <p:cNvCxnSpPr>
              <a:stCxn id="254" idx="6"/>
              <a:endCxn id="272" idx="2"/>
            </p:cNvCxnSpPr>
            <p:nvPr/>
          </p:nvCxnSpPr>
          <p:spPr>
            <a:xfrm>
              <a:off x="5992655" y="1546576"/>
              <a:ext cx="525867" cy="8352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53" idx="6"/>
              <a:endCxn id="272" idx="2"/>
            </p:cNvCxnSpPr>
            <p:nvPr/>
          </p:nvCxnSpPr>
          <p:spPr>
            <a:xfrm>
              <a:off x="5992655" y="1795260"/>
              <a:ext cx="525867" cy="5865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52" idx="6"/>
              <a:endCxn id="272" idx="2"/>
            </p:cNvCxnSpPr>
            <p:nvPr/>
          </p:nvCxnSpPr>
          <p:spPr>
            <a:xfrm>
              <a:off x="5992655" y="2043943"/>
              <a:ext cx="525867" cy="3378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08660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7" name="Straight Arrow Connector 276"/>
            <p:cNvCxnSpPr>
              <a:stCxn id="255" idx="6"/>
              <a:endCxn id="276" idx="2"/>
            </p:cNvCxnSpPr>
            <p:nvPr/>
          </p:nvCxnSpPr>
          <p:spPr>
            <a:xfrm flipV="1">
              <a:off x="673119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60" idx="6"/>
              <a:endCxn id="276" idx="2"/>
            </p:cNvCxnSpPr>
            <p:nvPr/>
          </p:nvCxnSpPr>
          <p:spPr>
            <a:xfrm flipV="1">
              <a:off x="673119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64" idx="6"/>
              <a:endCxn id="276" idx="2"/>
            </p:cNvCxnSpPr>
            <p:nvPr/>
          </p:nvCxnSpPr>
          <p:spPr>
            <a:xfrm flipV="1">
              <a:off x="673119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68" idx="6"/>
              <a:endCxn id="276" idx="2"/>
            </p:cNvCxnSpPr>
            <p:nvPr/>
          </p:nvCxnSpPr>
          <p:spPr>
            <a:xfrm flipV="1">
              <a:off x="673119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272" idx="6"/>
              <a:endCxn id="276" idx="2"/>
            </p:cNvCxnSpPr>
            <p:nvPr/>
          </p:nvCxnSpPr>
          <p:spPr>
            <a:xfrm flipV="1">
              <a:off x="673119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/>
            <p:cNvSpPr/>
            <p:nvPr/>
          </p:nvSpPr>
          <p:spPr>
            <a:xfrm>
              <a:off x="708660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3" name="Straight Arrow Connector 282"/>
            <p:cNvCxnSpPr>
              <a:stCxn id="260" idx="6"/>
              <a:endCxn id="282" idx="2"/>
            </p:cNvCxnSpPr>
            <p:nvPr/>
          </p:nvCxnSpPr>
          <p:spPr>
            <a:xfrm>
              <a:off x="673119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64" idx="6"/>
              <a:endCxn id="282" idx="2"/>
            </p:cNvCxnSpPr>
            <p:nvPr/>
          </p:nvCxnSpPr>
          <p:spPr>
            <a:xfrm flipV="1">
              <a:off x="673119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68" idx="6"/>
              <a:endCxn id="282" idx="2"/>
            </p:cNvCxnSpPr>
            <p:nvPr/>
          </p:nvCxnSpPr>
          <p:spPr>
            <a:xfrm flipV="1">
              <a:off x="673119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stCxn id="255" idx="6"/>
              <a:endCxn id="282" idx="2"/>
            </p:cNvCxnSpPr>
            <p:nvPr/>
          </p:nvCxnSpPr>
          <p:spPr>
            <a:xfrm>
              <a:off x="673119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/>
            <p:nvPr/>
          </p:nvSpPr>
          <p:spPr>
            <a:xfrm>
              <a:off x="708797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9" name="Straight Arrow Connector 288"/>
            <p:cNvCxnSpPr>
              <a:stCxn id="264" idx="6"/>
              <a:endCxn id="288" idx="2"/>
            </p:cNvCxnSpPr>
            <p:nvPr/>
          </p:nvCxnSpPr>
          <p:spPr>
            <a:xfrm flipV="1">
              <a:off x="673119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stCxn id="268" idx="6"/>
              <a:endCxn id="288" idx="2"/>
            </p:cNvCxnSpPr>
            <p:nvPr/>
          </p:nvCxnSpPr>
          <p:spPr>
            <a:xfrm flipV="1">
              <a:off x="673119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60" idx="6"/>
              <a:endCxn id="288" idx="2"/>
            </p:cNvCxnSpPr>
            <p:nvPr/>
          </p:nvCxnSpPr>
          <p:spPr>
            <a:xfrm>
              <a:off x="673119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55" idx="6"/>
              <a:endCxn id="288" idx="2"/>
            </p:cNvCxnSpPr>
            <p:nvPr/>
          </p:nvCxnSpPr>
          <p:spPr>
            <a:xfrm>
              <a:off x="673119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/>
            <p:cNvSpPr/>
            <p:nvPr/>
          </p:nvSpPr>
          <p:spPr>
            <a:xfrm>
              <a:off x="708660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95" name="Straight Arrow Connector 294"/>
            <p:cNvCxnSpPr>
              <a:stCxn id="268" idx="6"/>
              <a:endCxn id="294" idx="2"/>
            </p:cNvCxnSpPr>
            <p:nvPr/>
          </p:nvCxnSpPr>
          <p:spPr>
            <a:xfrm flipV="1">
              <a:off x="673119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272" idx="6"/>
              <a:endCxn id="294" idx="2"/>
            </p:cNvCxnSpPr>
            <p:nvPr/>
          </p:nvCxnSpPr>
          <p:spPr>
            <a:xfrm flipV="1">
              <a:off x="673119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64" idx="6"/>
              <a:endCxn id="294" idx="2"/>
            </p:cNvCxnSpPr>
            <p:nvPr/>
          </p:nvCxnSpPr>
          <p:spPr>
            <a:xfrm>
              <a:off x="673119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60" idx="6"/>
              <a:endCxn id="294" idx="2"/>
            </p:cNvCxnSpPr>
            <p:nvPr/>
          </p:nvCxnSpPr>
          <p:spPr>
            <a:xfrm>
              <a:off x="673119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55" idx="6"/>
              <a:endCxn id="294" idx="2"/>
            </p:cNvCxnSpPr>
            <p:nvPr/>
          </p:nvCxnSpPr>
          <p:spPr>
            <a:xfrm>
              <a:off x="673119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/>
            <p:nvPr/>
          </p:nvSpPr>
          <p:spPr>
            <a:xfrm>
              <a:off x="708660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1" name="Straight Arrow Connector 300"/>
            <p:cNvCxnSpPr>
              <a:stCxn id="272" idx="6"/>
              <a:endCxn id="300" idx="2"/>
            </p:cNvCxnSpPr>
            <p:nvPr/>
          </p:nvCxnSpPr>
          <p:spPr>
            <a:xfrm>
              <a:off x="673119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68" idx="6"/>
              <a:endCxn id="300" idx="2"/>
            </p:cNvCxnSpPr>
            <p:nvPr/>
          </p:nvCxnSpPr>
          <p:spPr>
            <a:xfrm>
              <a:off x="673119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64" idx="6"/>
              <a:endCxn id="300" idx="2"/>
            </p:cNvCxnSpPr>
            <p:nvPr/>
          </p:nvCxnSpPr>
          <p:spPr>
            <a:xfrm>
              <a:off x="673119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260" idx="6"/>
              <a:endCxn id="300" idx="2"/>
            </p:cNvCxnSpPr>
            <p:nvPr/>
          </p:nvCxnSpPr>
          <p:spPr>
            <a:xfrm>
              <a:off x="673119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stCxn id="255" idx="6"/>
              <a:endCxn id="300" idx="2"/>
            </p:cNvCxnSpPr>
            <p:nvPr/>
          </p:nvCxnSpPr>
          <p:spPr>
            <a:xfrm>
              <a:off x="673119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/>
            <p:cNvSpPr/>
            <p:nvPr/>
          </p:nvSpPr>
          <p:spPr>
            <a:xfrm>
              <a:off x="8455915" y="1333055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1" name="Straight Arrow Connector 330"/>
            <p:cNvCxnSpPr>
              <a:endCxn id="330" idx="2"/>
            </p:cNvCxnSpPr>
            <p:nvPr/>
          </p:nvCxnSpPr>
          <p:spPr>
            <a:xfrm>
              <a:off x="7871042" y="1306910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endCxn id="330" idx="2"/>
            </p:cNvCxnSpPr>
            <p:nvPr/>
          </p:nvCxnSpPr>
          <p:spPr>
            <a:xfrm flipV="1">
              <a:off x="7871041" y="1439816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endCxn id="330" idx="2"/>
            </p:cNvCxnSpPr>
            <p:nvPr/>
          </p:nvCxnSpPr>
          <p:spPr>
            <a:xfrm flipV="1">
              <a:off x="7872413" y="1439816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endCxn id="330" idx="2"/>
            </p:cNvCxnSpPr>
            <p:nvPr/>
          </p:nvCxnSpPr>
          <p:spPr>
            <a:xfrm flipV="1">
              <a:off x="7871041" y="1439816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endCxn id="330" idx="2"/>
            </p:cNvCxnSpPr>
            <p:nvPr/>
          </p:nvCxnSpPr>
          <p:spPr>
            <a:xfrm flipV="1">
              <a:off x="7871040" y="1439816"/>
              <a:ext cx="584875" cy="9483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/>
            <p:cNvSpPr/>
            <p:nvPr/>
          </p:nvSpPr>
          <p:spPr>
            <a:xfrm>
              <a:off x="8455914" y="16121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7" name="Straight Arrow Connector 336"/>
            <p:cNvCxnSpPr>
              <a:endCxn id="336" idx="2"/>
            </p:cNvCxnSpPr>
            <p:nvPr/>
          </p:nvCxnSpPr>
          <p:spPr>
            <a:xfrm>
              <a:off x="7871041" y="1585974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endCxn id="336" idx="2"/>
            </p:cNvCxnSpPr>
            <p:nvPr/>
          </p:nvCxnSpPr>
          <p:spPr>
            <a:xfrm flipV="1">
              <a:off x="7871041" y="171888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endCxn id="336" idx="2"/>
            </p:cNvCxnSpPr>
            <p:nvPr/>
          </p:nvCxnSpPr>
          <p:spPr>
            <a:xfrm flipV="1">
              <a:off x="7872413" y="1718880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endCxn id="336" idx="2"/>
            </p:cNvCxnSpPr>
            <p:nvPr/>
          </p:nvCxnSpPr>
          <p:spPr>
            <a:xfrm flipV="1">
              <a:off x="7871040" y="1718880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endCxn id="336" idx="2"/>
            </p:cNvCxnSpPr>
            <p:nvPr/>
          </p:nvCxnSpPr>
          <p:spPr>
            <a:xfrm>
              <a:off x="7871042" y="1306910"/>
              <a:ext cx="584872" cy="4119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Oval 341"/>
            <p:cNvSpPr/>
            <p:nvPr/>
          </p:nvSpPr>
          <p:spPr>
            <a:xfrm>
              <a:off x="8455913" y="186644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3" name="Straight Arrow Connector 342"/>
            <p:cNvCxnSpPr>
              <a:endCxn id="342" idx="2"/>
            </p:cNvCxnSpPr>
            <p:nvPr/>
          </p:nvCxnSpPr>
          <p:spPr>
            <a:xfrm>
              <a:off x="7871041" y="1840299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endCxn id="342" idx="2"/>
            </p:cNvCxnSpPr>
            <p:nvPr/>
          </p:nvCxnSpPr>
          <p:spPr>
            <a:xfrm flipV="1">
              <a:off x="7871040" y="1973204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endCxn id="342" idx="2"/>
            </p:cNvCxnSpPr>
            <p:nvPr/>
          </p:nvCxnSpPr>
          <p:spPr>
            <a:xfrm flipV="1">
              <a:off x="7872412" y="1973204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endCxn id="342" idx="2"/>
            </p:cNvCxnSpPr>
            <p:nvPr/>
          </p:nvCxnSpPr>
          <p:spPr>
            <a:xfrm>
              <a:off x="7871041" y="1587380"/>
              <a:ext cx="584872" cy="3858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endCxn id="342" idx="2"/>
            </p:cNvCxnSpPr>
            <p:nvPr/>
          </p:nvCxnSpPr>
          <p:spPr>
            <a:xfrm>
              <a:off x="7871042" y="1306910"/>
              <a:ext cx="584871" cy="6662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/>
            <p:cNvSpPr/>
            <p:nvPr/>
          </p:nvSpPr>
          <p:spPr>
            <a:xfrm>
              <a:off x="8455915" y="21354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9" name="Straight Arrow Connector 348"/>
            <p:cNvCxnSpPr>
              <a:endCxn id="348" idx="2"/>
            </p:cNvCxnSpPr>
            <p:nvPr/>
          </p:nvCxnSpPr>
          <p:spPr>
            <a:xfrm>
              <a:off x="7871042" y="2109305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endCxn id="348" idx="2"/>
            </p:cNvCxnSpPr>
            <p:nvPr/>
          </p:nvCxnSpPr>
          <p:spPr>
            <a:xfrm flipV="1">
              <a:off x="7871041" y="224221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endCxn id="348" idx="2"/>
            </p:cNvCxnSpPr>
            <p:nvPr/>
          </p:nvCxnSpPr>
          <p:spPr>
            <a:xfrm>
              <a:off x="7872413" y="1845116"/>
              <a:ext cx="583501" cy="3970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endCxn id="348" idx="2"/>
            </p:cNvCxnSpPr>
            <p:nvPr/>
          </p:nvCxnSpPr>
          <p:spPr>
            <a:xfrm>
              <a:off x="7871041" y="1587380"/>
              <a:ext cx="584873" cy="6548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endCxn id="348" idx="2"/>
            </p:cNvCxnSpPr>
            <p:nvPr/>
          </p:nvCxnSpPr>
          <p:spPr>
            <a:xfrm>
              <a:off x="7871042" y="1306910"/>
              <a:ext cx="584873" cy="93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Oval 399"/>
            <p:cNvSpPr/>
            <p:nvPr/>
          </p:nvSpPr>
          <p:spPr>
            <a:xfrm>
              <a:off x="708660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708660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708660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708660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708660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765468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06" name="Straight Arrow Connector 405"/>
            <p:cNvCxnSpPr>
              <a:stCxn id="400" idx="6"/>
              <a:endCxn id="405" idx="2"/>
            </p:cNvCxnSpPr>
            <p:nvPr/>
          </p:nvCxnSpPr>
          <p:spPr>
            <a:xfrm flipV="1">
              <a:off x="729927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401" idx="6"/>
              <a:endCxn id="405" idx="2"/>
            </p:cNvCxnSpPr>
            <p:nvPr/>
          </p:nvCxnSpPr>
          <p:spPr>
            <a:xfrm flipV="1">
              <a:off x="729927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402" idx="6"/>
              <a:endCxn id="405" idx="2"/>
            </p:cNvCxnSpPr>
            <p:nvPr/>
          </p:nvCxnSpPr>
          <p:spPr>
            <a:xfrm flipV="1">
              <a:off x="729927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stCxn id="403" idx="6"/>
              <a:endCxn id="405" idx="2"/>
            </p:cNvCxnSpPr>
            <p:nvPr/>
          </p:nvCxnSpPr>
          <p:spPr>
            <a:xfrm flipV="1">
              <a:off x="729927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stCxn id="404" idx="6"/>
              <a:endCxn id="405" idx="2"/>
            </p:cNvCxnSpPr>
            <p:nvPr/>
          </p:nvCxnSpPr>
          <p:spPr>
            <a:xfrm flipV="1">
              <a:off x="729927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/>
            <p:cNvSpPr/>
            <p:nvPr/>
          </p:nvSpPr>
          <p:spPr>
            <a:xfrm>
              <a:off x="765468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2" name="Straight Arrow Connector 411"/>
            <p:cNvCxnSpPr>
              <a:stCxn id="401" idx="6"/>
              <a:endCxn id="411" idx="2"/>
            </p:cNvCxnSpPr>
            <p:nvPr/>
          </p:nvCxnSpPr>
          <p:spPr>
            <a:xfrm>
              <a:off x="729927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>
              <a:stCxn id="402" idx="6"/>
              <a:endCxn id="411" idx="2"/>
            </p:cNvCxnSpPr>
            <p:nvPr/>
          </p:nvCxnSpPr>
          <p:spPr>
            <a:xfrm flipV="1">
              <a:off x="729927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>
              <a:stCxn id="403" idx="6"/>
              <a:endCxn id="411" idx="2"/>
            </p:cNvCxnSpPr>
            <p:nvPr/>
          </p:nvCxnSpPr>
          <p:spPr>
            <a:xfrm flipV="1">
              <a:off x="729927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stCxn id="400" idx="6"/>
              <a:endCxn id="411" idx="2"/>
            </p:cNvCxnSpPr>
            <p:nvPr/>
          </p:nvCxnSpPr>
          <p:spPr>
            <a:xfrm>
              <a:off x="729927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Oval 416"/>
            <p:cNvSpPr/>
            <p:nvPr/>
          </p:nvSpPr>
          <p:spPr>
            <a:xfrm>
              <a:off x="765605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8" name="Straight Arrow Connector 417"/>
            <p:cNvCxnSpPr>
              <a:stCxn id="402" idx="6"/>
              <a:endCxn id="417" idx="2"/>
            </p:cNvCxnSpPr>
            <p:nvPr/>
          </p:nvCxnSpPr>
          <p:spPr>
            <a:xfrm flipV="1">
              <a:off x="729927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>
              <a:stCxn id="403" idx="6"/>
              <a:endCxn id="417" idx="2"/>
            </p:cNvCxnSpPr>
            <p:nvPr/>
          </p:nvCxnSpPr>
          <p:spPr>
            <a:xfrm flipV="1">
              <a:off x="729927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>
              <a:stCxn id="401" idx="6"/>
              <a:endCxn id="417" idx="2"/>
            </p:cNvCxnSpPr>
            <p:nvPr/>
          </p:nvCxnSpPr>
          <p:spPr>
            <a:xfrm>
              <a:off x="729927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>
              <a:stCxn id="400" idx="6"/>
              <a:endCxn id="417" idx="2"/>
            </p:cNvCxnSpPr>
            <p:nvPr/>
          </p:nvCxnSpPr>
          <p:spPr>
            <a:xfrm>
              <a:off x="729927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/>
            <p:cNvSpPr/>
            <p:nvPr/>
          </p:nvSpPr>
          <p:spPr>
            <a:xfrm>
              <a:off x="765468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24" name="Straight Arrow Connector 423"/>
            <p:cNvCxnSpPr>
              <a:stCxn id="403" idx="6"/>
              <a:endCxn id="423" idx="2"/>
            </p:cNvCxnSpPr>
            <p:nvPr/>
          </p:nvCxnSpPr>
          <p:spPr>
            <a:xfrm flipV="1">
              <a:off x="729927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>
              <a:stCxn id="404" idx="6"/>
              <a:endCxn id="423" idx="2"/>
            </p:cNvCxnSpPr>
            <p:nvPr/>
          </p:nvCxnSpPr>
          <p:spPr>
            <a:xfrm flipV="1">
              <a:off x="729927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02" idx="6"/>
              <a:endCxn id="423" idx="2"/>
            </p:cNvCxnSpPr>
            <p:nvPr/>
          </p:nvCxnSpPr>
          <p:spPr>
            <a:xfrm>
              <a:off x="729927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01" idx="6"/>
              <a:endCxn id="423" idx="2"/>
            </p:cNvCxnSpPr>
            <p:nvPr/>
          </p:nvCxnSpPr>
          <p:spPr>
            <a:xfrm>
              <a:off x="729927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>
              <a:stCxn id="400" idx="6"/>
              <a:endCxn id="423" idx="2"/>
            </p:cNvCxnSpPr>
            <p:nvPr/>
          </p:nvCxnSpPr>
          <p:spPr>
            <a:xfrm>
              <a:off x="729927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Oval 428"/>
            <p:cNvSpPr/>
            <p:nvPr/>
          </p:nvSpPr>
          <p:spPr>
            <a:xfrm>
              <a:off x="765468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30" name="Straight Arrow Connector 429"/>
            <p:cNvCxnSpPr>
              <a:stCxn id="404" idx="6"/>
              <a:endCxn id="429" idx="2"/>
            </p:cNvCxnSpPr>
            <p:nvPr/>
          </p:nvCxnSpPr>
          <p:spPr>
            <a:xfrm>
              <a:off x="729927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403" idx="6"/>
              <a:endCxn id="429" idx="2"/>
            </p:cNvCxnSpPr>
            <p:nvPr/>
          </p:nvCxnSpPr>
          <p:spPr>
            <a:xfrm>
              <a:off x="729927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>
              <a:stCxn id="402" idx="6"/>
              <a:endCxn id="429" idx="2"/>
            </p:cNvCxnSpPr>
            <p:nvPr/>
          </p:nvCxnSpPr>
          <p:spPr>
            <a:xfrm>
              <a:off x="729927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>
              <a:stCxn id="401" idx="6"/>
              <a:endCxn id="429" idx="2"/>
            </p:cNvCxnSpPr>
            <p:nvPr/>
          </p:nvCxnSpPr>
          <p:spPr>
            <a:xfrm>
              <a:off x="729927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>
              <a:stCxn id="400" idx="6"/>
              <a:endCxn id="429" idx="2"/>
            </p:cNvCxnSpPr>
            <p:nvPr/>
          </p:nvCxnSpPr>
          <p:spPr>
            <a:xfrm>
              <a:off x="729927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TextBox 435"/>
          <p:cNvSpPr txBox="1"/>
          <p:nvPr/>
        </p:nvSpPr>
        <p:spPr>
          <a:xfrm>
            <a:off x="304800" y="2315111"/>
            <a:ext cx="8583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No. of input units: Dimension of features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No. output units: Number of classes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Reasonable default: 1 hidden layer, or if &gt;1 hidden layer, have same no. of hidden units in every layer (usually the more the better)</a:t>
            </a:r>
          </a:p>
        </p:txBody>
      </p:sp>
      <p:pic>
        <p:nvPicPr>
          <p:cNvPr id="437" name="Picture 4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7771"/>
            <a:ext cx="35052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prstClr val="black"/>
                </a:solidFill>
                <a:latin typeface="Calibri"/>
              </a:rPr>
              <a:t>Randomly initialize weights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forward propagation to get               for any 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code to compute cost function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backprop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to compute partial derivatives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1126995"/>
            <a:ext cx="350520" cy="230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37285"/>
            <a:ext cx="861060" cy="291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0" y="1521775"/>
            <a:ext cx="518160" cy="255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50" y="1777045"/>
            <a:ext cx="1049655" cy="453390"/>
          </a:xfrm>
          <a:prstGeom prst="rect">
            <a:avLst/>
          </a:prstGeom>
        </p:spPr>
      </p:pic>
      <p:sp>
        <p:nvSpPr>
          <p:cNvPr id="306" name="TextBox 305"/>
          <p:cNvSpPr txBox="1"/>
          <p:nvPr/>
        </p:nvSpPr>
        <p:spPr>
          <a:xfrm>
            <a:off x="396410" y="22669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1:m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Perform forward propagation and backpropagation using example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(Get activations        and delta terms       for	           ).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0" y="3414084"/>
            <a:ext cx="327660" cy="230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02209"/>
            <a:ext cx="31623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0" y="3446794"/>
            <a:ext cx="1261110" cy="226695"/>
          </a:xfrm>
          <a:prstGeom prst="rect">
            <a:avLst/>
          </a:prstGeom>
        </p:spPr>
      </p:pic>
      <p:grpSp>
        <p:nvGrpSpPr>
          <p:cNvPr id="308" name="Group 307"/>
          <p:cNvGrpSpPr/>
          <p:nvPr/>
        </p:nvGrpSpPr>
        <p:grpSpPr>
          <a:xfrm>
            <a:off x="5449297" y="3844714"/>
            <a:ext cx="1990676" cy="1004128"/>
            <a:chOff x="1905000" y="2190750"/>
            <a:chExt cx="3483917" cy="1744001"/>
          </a:xfrm>
        </p:grpSpPr>
        <p:sp>
          <p:nvSpPr>
            <p:cNvPr id="313" name="Oval 312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18" name="Straight Arrow Connector 317"/>
            <p:cNvCxnSpPr>
              <a:stCxn id="315" idx="6"/>
              <a:endCxn id="316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4" idx="6"/>
              <a:endCxn id="316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3" idx="6"/>
              <a:endCxn id="316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2" name="Straight Arrow Connector 321"/>
            <p:cNvCxnSpPr>
              <a:stCxn id="315" idx="6"/>
              <a:endCxn id="321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314" idx="6"/>
              <a:endCxn id="321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313" idx="6"/>
              <a:endCxn id="321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Oval 324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6" name="Straight Arrow Connector 325"/>
            <p:cNvCxnSpPr>
              <a:stCxn id="315" idx="6"/>
              <a:endCxn id="325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314" idx="6"/>
              <a:endCxn id="325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3" idx="6"/>
              <a:endCxn id="325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Oval 35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56" name="Straight Arrow Connector 355"/>
            <p:cNvCxnSpPr>
              <a:stCxn id="315" idx="6"/>
              <a:endCxn id="35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314" idx="6"/>
              <a:endCxn id="35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313" idx="6"/>
              <a:endCxn id="35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0" name="Straight Arrow Connector 359"/>
            <p:cNvCxnSpPr>
              <a:stCxn id="315" idx="6"/>
              <a:endCxn id="35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14" idx="6"/>
              <a:endCxn id="35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13" idx="6"/>
              <a:endCxn id="35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Oval 36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4" name="Straight Arrow Connector 363"/>
            <p:cNvCxnSpPr>
              <a:stCxn id="316" idx="6"/>
              <a:endCxn id="36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21" idx="6"/>
              <a:endCxn id="36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325" idx="6"/>
              <a:endCxn id="36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55" idx="6"/>
              <a:endCxn id="36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>
              <a:stCxn id="359" idx="6"/>
              <a:endCxn id="36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Oval 36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0" name="Straight Arrow Connector 369"/>
            <p:cNvCxnSpPr>
              <a:endCxn id="36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25" idx="6"/>
              <a:endCxn id="36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endCxn id="36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endCxn id="36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>
              <a:stCxn id="316" idx="6"/>
              <a:endCxn id="36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Oval 37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6" name="Straight Arrow Connector 375"/>
            <p:cNvCxnSpPr>
              <a:endCxn id="37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endCxn id="37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endCxn id="37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321" idx="6"/>
              <a:endCxn id="37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stCxn id="316" idx="6"/>
              <a:endCxn id="37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Oval 38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2" name="Straight Arrow Connector 381"/>
            <p:cNvCxnSpPr>
              <a:stCxn id="355" idx="6"/>
              <a:endCxn id="38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endCxn id="38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25" idx="6"/>
              <a:endCxn id="38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321" idx="6"/>
              <a:endCxn id="38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>
              <a:stCxn id="316" idx="6"/>
              <a:endCxn id="38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8" name="Straight Arrow Connector 387"/>
            <p:cNvCxnSpPr>
              <a:endCxn id="38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stCxn id="355" idx="6"/>
              <a:endCxn id="38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25" idx="6"/>
              <a:endCxn id="38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321" idx="6"/>
              <a:endCxn id="38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/>
            <p:cNvCxnSpPr>
              <a:stCxn id="316" idx="6"/>
              <a:endCxn id="38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63" idx="6"/>
              <a:endCxn id="317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>
              <a:stCxn id="369" idx="6"/>
              <a:endCxn id="317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75" idx="6"/>
              <a:endCxn id="317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381" idx="6"/>
              <a:endCxn id="317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>
              <a:stCxn id="387" idx="6"/>
              <a:endCxn id="317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99" name="Straight Arrow Connector 398"/>
            <p:cNvCxnSpPr>
              <a:endCxn id="39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>
              <a:endCxn id="39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>
              <a:endCxn id="39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>
              <a:endCxn id="39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>
              <a:stCxn id="363" idx="6"/>
              <a:endCxn id="39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44" name="Straight Arrow Connector 443"/>
            <p:cNvCxnSpPr>
              <a:endCxn id="443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>
              <a:endCxn id="443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>
              <a:endCxn id="443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>
              <a:stCxn id="369" idx="6"/>
              <a:endCxn id="443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>
              <a:stCxn id="363" idx="6"/>
              <a:endCxn id="443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50" name="Straight Arrow Connector 449"/>
            <p:cNvCxnSpPr>
              <a:endCxn id="449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>
              <a:endCxn id="449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>
              <a:stCxn id="375" idx="6"/>
              <a:endCxn id="449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>
              <a:stCxn id="369" idx="6"/>
              <a:endCxn id="449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>
              <a:stCxn id="363" idx="6"/>
              <a:endCxn id="449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30410"/>
            <a:ext cx="1022985" cy="2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14400" y="870297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Neural network: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9488"/>
            <a:ext cx="7392924" cy="70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3242455"/>
            <a:ext cx="7154609" cy="684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27" y="4061461"/>
            <a:ext cx="2330006" cy="696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4" y="2798494"/>
            <a:ext cx="1570482" cy="333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2" y="2798494"/>
            <a:ext cx="2834640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Use gradient checking to compare                   computed using backpropagation vs. using  numerical estimate of gradient          of          .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Then disable gradient checking code.</a:t>
            </a:r>
          </a:p>
          <a:p>
            <a:pPr marL="457200" indent="-457200">
              <a:buFontTx/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Use gradient descent or advanced optimization method with backpropagation to try to  minimize          as a function of parameters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521775"/>
            <a:ext cx="518160" cy="255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86778"/>
            <a:ext cx="1049655" cy="45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75" y="2612325"/>
            <a:ext cx="518160" cy="255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05" y="3005200"/>
            <a:ext cx="169545" cy="1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3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6" y="2516504"/>
            <a:ext cx="518160" cy="2552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90" y="3745230"/>
            <a:ext cx="422910" cy="3352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80510"/>
            <a:ext cx="422910" cy="3352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542520" y="293400"/>
              <a:ext cx="8104680" cy="464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080" y="286560"/>
                <a:ext cx="8118360" cy="46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3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47626" y="2337955"/>
            <a:ext cx="46482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example: Autonomous driving (optional)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40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algorithm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266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</a:t>
            </a:r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334"/>
            <a:ext cx="6741414" cy="6840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5" y="1701340"/>
            <a:ext cx="2330006" cy="696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027"/>
            <a:ext cx="1188720" cy="43205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38200" y="34099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code to compute: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64" y="3909149"/>
            <a:ext cx="621792" cy="3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4251884"/>
            <a:ext cx="1259586" cy="539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392400" y="1151640"/>
              <a:ext cx="5589360" cy="3777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760" y="1141920"/>
                <a:ext cx="5607720" cy="37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06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1809750"/>
            <a:ext cx="1040130" cy="27660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14948" y="84200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one training example (   ,    ):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8" y="1034737"/>
            <a:ext cx="153162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042357"/>
            <a:ext cx="144018" cy="196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622" y="12763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Forward propagation: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2205699"/>
            <a:ext cx="1885950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2613938"/>
            <a:ext cx="1723644" cy="349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020161"/>
            <a:ext cx="1885950" cy="2743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3405275"/>
            <a:ext cx="1723644" cy="349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821772"/>
            <a:ext cx="1885950" cy="27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4203192"/>
            <a:ext cx="2916936" cy="3497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56788"/>
            <a:ext cx="1255014" cy="4069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57" y="3301514"/>
            <a:ext cx="1255014" cy="40690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253859" y="1759891"/>
            <a:ext cx="3055882" cy="1588057"/>
            <a:chOff x="990599" y="738216"/>
            <a:chExt cx="3381620" cy="175733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799920" y="987120"/>
              <a:ext cx="7532640" cy="3663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0200" y="977760"/>
                <a:ext cx="7554240" cy="36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computation: Backpropagation algorithm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1000" y="84200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Intuition:              “error” of node    in layer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956994"/>
            <a:ext cx="68580" cy="21488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473984" y="1408178"/>
            <a:ext cx="3055882" cy="1588057"/>
            <a:chOff x="990599" y="738216"/>
            <a:chExt cx="3381620" cy="175733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02" y="978095"/>
            <a:ext cx="125730" cy="262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76" y="878019"/>
            <a:ext cx="722376" cy="450342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704673"/>
            <a:ext cx="445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output unit (layer L = 4)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2177034"/>
            <a:ext cx="1965960" cy="4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4" y="3091434"/>
            <a:ext cx="3627882" cy="347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3593592"/>
            <a:ext cx="362788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Backpropagation algorithm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1000" y="651057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set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97572"/>
            <a:ext cx="3200400" cy="2914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044306"/>
            <a:ext cx="44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                   (for all          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6104" y="1064854"/>
            <a:ext cx="2264296" cy="375285"/>
            <a:chOff x="936104" y="1064854"/>
            <a:chExt cx="2264296" cy="375285"/>
          </a:xfrm>
        </p:grpSpPr>
        <p:pic>
          <p:nvPicPr>
            <p:cNvPr id="30" name="Picture 2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04" y="1064854"/>
              <a:ext cx="902970" cy="37528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30" y="1147689"/>
              <a:ext cx="483870" cy="2286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81000" y="1428750"/>
            <a:ext cx="8763000" cy="2362821"/>
            <a:chOff x="381000" y="1428750"/>
            <a:chExt cx="8763000" cy="2362821"/>
          </a:xfrm>
        </p:grpSpPr>
        <p:sp>
          <p:nvSpPr>
            <p:cNvPr id="122" name="TextBox 121"/>
            <p:cNvSpPr txBox="1"/>
            <p:nvPr/>
          </p:nvSpPr>
          <p:spPr>
            <a:xfrm>
              <a:off x="381000" y="1428750"/>
              <a:ext cx="87630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2200" dirty="0"/>
                <a:t>For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Set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Perform forward propagation to compute         for      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Using       , compute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Compute 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2" y="1569249"/>
              <a:ext cx="1154430" cy="1714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573" y="1885790"/>
              <a:ext cx="1089660" cy="2305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481" y="2297277"/>
              <a:ext cx="327660" cy="230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480" y="2337721"/>
              <a:ext cx="1501140" cy="2266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96" y="2707379"/>
              <a:ext cx="339090" cy="2800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909" y="2707820"/>
              <a:ext cx="1857375" cy="28003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61" y="3082529"/>
              <a:ext cx="2409825" cy="2781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54" y="3416286"/>
              <a:ext cx="2577465" cy="3752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3333750" cy="37528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" y="4476751"/>
            <a:ext cx="1520190" cy="37528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95" y="4551045"/>
            <a:ext cx="798195" cy="230505"/>
          </a:xfrm>
          <a:prstGeom prst="rect">
            <a:avLst/>
          </a:prstGeom>
        </p:spPr>
      </p:pic>
      <p:cxnSp>
        <p:nvCxnSpPr>
          <p:cNvPr id="136" name="Straight Connector 135"/>
          <p:cNvCxnSpPr/>
          <p:nvPr/>
        </p:nvCxnSpPr>
        <p:spPr>
          <a:xfrm>
            <a:off x="5029200" y="3791571"/>
            <a:ext cx="0" cy="114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46" y="4061827"/>
            <a:ext cx="2196846" cy="5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sz="4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intuition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67247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 \in \mathbb{R}^n&#10;$&#10;&#10;\end{document}"/>
  <p:tag name="IGUANATEXSIZE" val="2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 = \theta_1, \theta_2, \theta_3, \dots, \theta_n&#10;$&#10;&#10;\end{document}"/>
  <p:tag name="IGUANATEXSIZE" val="2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1} J(\theta) \approx \frac{J(\theta_1 + \epsilon, \theta_2, \theta_3, \dots, \theta_n) - &#10;J(\theta_1 - \epsilon, \theta_2, \theta_3, \dots, \theta_n)}{2\epsilon}&#10;$&#10;&#10;\end{document}"/>
  <p:tag name="IGUANATEXSIZE" val="2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2} J(\theta) \approx \frac{J(\theta_1 , \theta_2 + \epsilon, \theta_3, \dots, \theta_n) - &#10;J(\theta_1, \theta_2 - \epsilon, \theta_3, \dots, \theta_n)}{2\epsilon}&#10;$&#10;&#10;\end{document}"/>
  <p:tag name="IGUANATEXSIZE" val="2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n} J(\theta) \approx \frac{J(\theta_1 , \theta_2 , \theta_3, \dots, \theta_n + \epsilon) - &#10;J(\theta_1, \theta_2, \theta_3, \dots, \theta_n  - \epsilon)}{2\epsilon}&#10;$&#10;&#10;\end{document}"/>
  <p:tag name="IGUANATEXSIZE" val="2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2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{ij}^{(l)} = 0&#10;$ for all $i,j,l$.&#10;&#10;\end{document}"/>
  <p:tag name="IGUANATEXSIZE" val="2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1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1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1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_{ij}^{(l)} &#10;$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[ -\epsilon, \epsilon ]&#10;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-\epsilon \leq \Theta_{ij}^{(l)} \leq \epsilon&#10;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^{(i)})&#10;$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^{(l)}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elta^{(l)}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 = 2, \dots, L&#10;$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{(i)}, y^{(i)})$&#10;&#10;\end{document}"/>
  <p:tag name="IGUANATEXSIZE" val="2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&#10;$&#10;&#10;\end{document}"/>
  <p:tag name="IGUANATEXSIZE" val="2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{11}^{(1)}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{12}^{(1)}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h_\theta (x^{(i)})_k + (1 - y^{(i)}_k) \log(1-h_\theta(x^{(i)})_k) \right] &#10;$&#10;&#10;\end{document}"/>
  <p:tag name="IGUANATEXSIZE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j^{(l)})^2&#10;$&#10;&#10;\end{document}"/>
  <p:tag name="IGUANATEXSIZE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\min_\Theta J(\Theta)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 $ or $1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 J(\Theta)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x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2)} = \Theta^{(1)} a^{(1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2)} = g(z^{(2)})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3)} = \Theta^{(2)} a^{(2)}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3)} = g(z^{(3)}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4)} = \Theta^{(3)} a^{(3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4)} = h_\Theta(x) = g(z^{(4)}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2)}&#10;$)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3)}&#10;$)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l)} =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4)} = a_j^{(4)} - y_j 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3)} = (\Theta^{(3)})^T \delta^{(4)} .* g'(z^{(3)})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2)} = (\Theta&#10;^{(2)})^T \delta^{(3)} .* g'(z^{(2)}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\dots, (x^{(m)}, y^{(m)}) \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i = 1$ to $m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^{(i)}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l)}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 2,3,\dots,L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)} = a^{(L)}-y^{(i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-1)}, \delta^{(L-2)}, \dots, \delta^{(2)}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= 0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,i,j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(h_\Theta (x^{(i)})) + (1 - y^{(i)}) \log(1-(h_\Theta(x^{(i)}))) \right] &#10;$&#10;&#10;\end{document}"/>
  <p:tag name="IGUANATEXSIZE" val="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^{(i)}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lambda = 0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= y^{(i)} \log h_\Theta (x^{(i)}) + (1-y^{(i)})\log h_\Theta (x^{(i)})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\approx (h_\Theta (x^{(i)}) - y^{(i)})^2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2)} \rightarrow a_1^{(2)}&#10;$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2^{(2)} \rightarrow a_2^{(2)}&#10;$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3)} \rightarrow a_1^{(3)}&#10;$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2^{(3)} \rightarrow a_2^{(3)}&#10;$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4)} \rightarrow a_1^{(4)}&#10;$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delta_j^{(l)} =&#10;$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a_j^{(l)}&#10;$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j&#10;$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l&#10;$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delta_j^{(l)} = \frac{\partial}{\partial z_j^{(l)}}$ cost(i)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j\geq 0&#10;$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= y^{(i)} \log h_\Theta (x^{(i)}) + (1-y^{(i)})\log h_\Theta (x^{(i)})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1 = 10, s_2 = 10, s_3 = 1&#10;$&#10;&#10;\end{document}"/>
  <p:tag name="IGUANATEXSIZE" val="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 \in \mathbb{R}^{10\times11}, \Theta^{(2)} \in \mathbb{R}^{10\times11}, \Theta^{(3)} \in \mathbb{R}^{1\times11}&#10;$&#10;&#10;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 \in \mathbb{R}^{10\times11}, D^{(2)} \in \mathbb{R}^{10\times11}, D^{(3)} \in \mathbb{R}^{1\times11}&#10;$&#10;&#10;\end{document}"/>
  <p:tag name="IGUANATEXSIZE" val="2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5886</TotalTime>
  <Words>946</Words>
  <Application>Microsoft Office PowerPoint</Application>
  <PresentationFormat>全屏显示(16:9)</PresentationFormat>
  <Paragraphs>169</Paragraphs>
  <Slides>32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3_Lecture</vt:lpstr>
      <vt:lpstr>4_Lecture</vt:lpstr>
      <vt:lpstr>5_Lecture</vt:lpstr>
      <vt:lpstr>6_Lecture</vt:lpstr>
      <vt:lpstr>7_Lecture</vt:lpstr>
      <vt:lpstr>Cost function</vt:lpstr>
      <vt:lpstr>PowerPoint 演示文稿</vt:lpstr>
      <vt:lpstr>PowerPoint 演示文稿</vt:lpstr>
      <vt:lpstr>Backpropagation algorithm</vt:lpstr>
      <vt:lpstr>PowerPoint 演示文稿</vt:lpstr>
      <vt:lpstr>PowerPoint 演示文稿</vt:lpstr>
      <vt:lpstr>PowerPoint 演示文稿</vt:lpstr>
      <vt:lpstr>PowerPoint 演示文稿</vt:lpstr>
      <vt:lpstr>Backpropagation intuition</vt:lpstr>
      <vt:lpstr>PowerPoint 演示文稿</vt:lpstr>
      <vt:lpstr>PowerPoint 演示文稿</vt:lpstr>
      <vt:lpstr>PowerPoint 演示文稿</vt:lpstr>
      <vt:lpstr>PowerPoint 演示文稿</vt:lpstr>
      <vt:lpstr>Implementation note: Unrolling parameters</vt:lpstr>
      <vt:lpstr>PowerPoint 演示文稿</vt:lpstr>
      <vt:lpstr>PowerPoint 演示文稿</vt:lpstr>
      <vt:lpstr>PowerPoint 演示文稿</vt:lpstr>
      <vt:lpstr>Gradient checking</vt:lpstr>
      <vt:lpstr>PowerPoint 演示文稿</vt:lpstr>
      <vt:lpstr>PowerPoint 演示文稿</vt:lpstr>
      <vt:lpstr>PowerPoint 演示文稿</vt:lpstr>
      <vt:lpstr>PowerPoint 演示文稿</vt:lpstr>
      <vt:lpstr>Random initialization</vt:lpstr>
      <vt:lpstr>PowerPoint 演示文稿</vt:lpstr>
      <vt:lpstr>PowerPoint 演示文稿</vt:lpstr>
      <vt:lpstr>PowerPoint 演示文稿</vt:lpstr>
      <vt:lpstr>Putting it together</vt:lpstr>
      <vt:lpstr>PowerPoint 演示文稿</vt:lpstr>
      <vt:lpstr>PowerPoint 演示文稿</vt:lpstr>
      <vt:lpstr>PowerPoint 演示文稿</vt:lpstr>
      <vt:lpstr>PowerPoint 演示文稿</vt:lpstr>
      <vt:lpstr>Backpropagation example: Autonomous driving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River Rainbow</cp:lastModifiedBy>
  <cp:revision>403</cp:revision>
  <dcterms:created xsi:type="dcterms:W3CDTF">2010-07-08T21:59:02Z</dcterms:created>
  <dcterms:modified xsi:type="dcterms:W3CDTF">2022-10-07T12:45:07Z</dcterms:modified>
</cp:coreProperties>
</file>