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8C97AE4-1204-40F5-BCAB-AFC36FE83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DSO 550 Scenario Study</a:t>
            </a:r>
            <a:r>
              <a:rPr lang="en-US" dirty="0"/>
              <a:t> I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7030297-E65C-401B-A631-99A8693C4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Overtime Work and </a:t>
            </a:r>
            <a:r>
              <a:rPr lang="en-US" dirty="0" err="1"/>
              <a:t>Managment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rition Overview">
            <a:extLst>
              <a:ext uri="{FF2B5EF4-FFF2-40B4-BE49-F238E27FC236}">
                <a16:creationId xmlns:a16="http://schemas.microsoft.com/office/drawing/2014/main" id="{4AEB53F0-7D63-44D0-9FA8-B14BB54CC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tisfaction Impact">
            <a:extLst>
              <a:ext uri="{FF2B5EF4-FFF2-40B4-BE49-F238E27FC236}">
                <a16:creationId xmlns:a16="http://schemas.microsoft.com/office/drawing/2014/main" id="{134FEBB0-F998-473B-B0A2-AA2CD5964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cenario A">
            <a:extLst>
              <a:ext uri="{FF2B5EF4-FFF2-40B4-BE49-F238E27FC236}">
                <a16:creationId xmlns:a16="http://schemas.microsoft.com/office/drawing/2014/main" id="{3617B058-C8F0-4773-B0F2-2F0EC05F6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cenario C1">
            <a:extLst>
              <a:ext uri="{FF2B5EF4-FFF2-40B4-BE49-F238E27FC236}">
                <a16:creationId xmlns:a16="http://schemas.microsoft.com/office/drawing/2014/main" id="{006DA952-31FB-42C3-B321-5358C82F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cenario C2">
            <a:extLst>
              <a:ext uri="{FF2B5EF4-FFF2-40B4-BE49-F238E27FC236}">
                <a16:creationId xmlns:a16="http://schemas.microsoft.com/office/drawing/2014/main" id="{6E358269-EC13-4837-99B0-5A1AC6F28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ixed Scenario">
            <a:extLst>
              <a:ext uri="{FF2B5EF4-FFF2-40B4-BE49-F238E27FC236}">
                <a16:creationId xmlns:a16="http://schemas.microsoft.com/office/drawing/2014/main" id="{D44A7D85-75C6-49D3-A606-2D8396F63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3DBAC8-14C1-8EE4-910E-4FF614FF02A9}"/>
              </a:ext>
            </a:extLst>
          </p:cNvPr>
          <p:cNvSpPr txBox="1"/>
          <p:nvPr/>
        </p:nvSpPr>
        <p:spPr>
          <a:xfrm>
            <a:off x="7066722" y="2991678"/>
            <a:ext cx="37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scenario I – upper bound </a:t>
            </a:r>
          </a:p>
        </p:txBody>
      </p:sp>
    </p:spTree>
    <p:extLst>
      <p:ext uri="{BB962C8B-B14F-4D97-AF65-F5344CB8AC3E}">
        <p14:creationId xmlns:p14="http://schemas.microsoft.com/office/powerpoint/2010/main" val="371784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ixed Scenario">
            <a:extLst>
              <a:ext uri="{FF2B5EF4-FFF2-40B4-BE49-F238E27FC236}">
                <a16:creationId xmlns:a16="http://schemas.microsoft.com/office/drawing/2014/main" id="{5200AB0B-8E51-4896-9B7A-003ED7B6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D6C2C-E9D8-30C3-9AEC-2299C9B06FA9}"/>
              </a:ext>
            </a:extLst>
          </p:cNvPr>
          <p:cNvSpPr txBox="1"/>
          <p:nvPr/>
        </p:nvSpPr>
        <p:spPr>
          <a:xfrm>
            <a:off x="7066722" y="2991678"/>
            <a:ext cx="37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scenario I – lower bound </a:t>
            </a:r>
          </a:p>
        </p:txBody>
      </p:sp>
    </p:spTree>
    <p:extLst>
      <p:ext uri="{BB962C8B-B14F-4D97-AF65-F5344CB8AC3E}">
        <p14:creationId xmlns:p14="http://schemas.microsoft.com/office/powerpoint/2010/main" val="9376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DSO 550 Scenario Study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550 Scenario Study I</dc:title>
  <dc:creator/>
  <cp:lastModifiedBy>Shun Yeung Ng</cp:lastModifiedBy>
  <cp:revision>1</cp:revision>
  <dcterms:created xsi:type="dcterms:W3CDTF">2024-12-11T22:30:56Z</dcterms:created>
  <dcterms:modified xsi:type="dcterms:W3CDTF">2024-12-11T22:35:51Z</dcterms:modified>
</cp:coreProperties>
</file>