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b31f4f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cb31f4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b31f4f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b31f4f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b31f4f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b31f4f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b31f4f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b31f4f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b31f4ff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cb31f4ff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b31f4f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cb31f4f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b31f4ff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cb31f4f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cb31f4ff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cb31f4ff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cb31f4ff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cb31f4f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b31f4f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cb31f4f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b31f4ff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b31f4ff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b31f4ff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b31f4ff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cb31f4ff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cb31f4ff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b31f4f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b31f4f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cb31f4ff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cb31f4ff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cb31f4ff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cb31f4ff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b31f4ff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b31f4ff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b31f4ff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b31f4ff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Relevant Papers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Jan. 22,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highlight>
                  <a:srgbClr val="FFFFFF"/>
                </a:highlight>
              </a:rPr>
              <a:t>Exploring the Limits of Transfer Learning with a Unified Text-to-Text Transformer</a:t>
            </a:r>
            <a:r>
              <a:rPr lang="en-GB" sz="1800">
                <a:highlight>
                  <a:srgbClr val="FFFFFF"/>
                </a:highlight>
              </a:rPr>
              <a:t>, Google AI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524550"/>
            <a:ext cx="85206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Transformer-based language model designed for transfer learning to other tasks</a:t>
            </a:r>
            <a:br>
              <a:rPr lang="en-GB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</a:t>
            </a:r>
            <a:r>
              <a:rPr lang="en-GB" sz="1400"/>
              <a:t>reats every NLP problem as a “text-to-text” problem, </a:t>
            </a:r>
            <a:br>
              <a:rPr lang="en-GB" sz="1400"/>
            </a:br>
            <a:r>
              <a:rPr lang="en-GB" sz="1400"/>
              <a:t>i.e. taking text as input and producing new text as output</a:t>
            </a:r>
            <a:br>
              <a:rPr lang="en-GB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Allows us to directly apply the same model, objective, training procedure, and decoding process to every task we consider</a:t>
            </a:r>
            <a:br>
              <a:rPr lang="en-GB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Can be applied to generative, </a:t>
            </a:r>
            <a:r>
              <a:rPr lang="en-GB" sz="1400"/>
              <a:t>classification</a:t>
            </a:r>
            <a:r>
              <a:rPr lang="en-GB" sz="1400"/>
              <a:t> and regression tasks. </a:t>
            </a:r>
            <a:br>
              <a:rPr lang="en-GB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Obtained comparable performance to task-specific architectures and ultimately produced state-of-the-art results when combined with scale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Architecture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</a:t>
            </a:r>
            <a:r>
              <a:rPr lang="en-GB"/>
              <a:t> encoder-decoder Transformer implementation that closely follows its originally-proposed form [Vaswani et al., 2017].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Pre-training like bert: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Take a tokenized span of text from the unlabeled text dataset.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token sequence is processed to produce a corrupted input sequence and a corresponding target.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model is trained in an unsupervised fashion with maximum likelihood to predict the target sequence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Examples: language translation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554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o ask the model to translate the sentence “That is good.” from English to German, the model would be fed the sequence: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“translate English to German: That is good.”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would be trained to output “Das ist gut.”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Examples: Trivia QA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Input: trivia question: in which sea are the cayman islands?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Target: caribbean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Prediction: caribbean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Counted as Correct? True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Input: trivia question: what is an astronomical event that occurs when one celestial object moves into the shadow of another?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Target: eclipse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Prediction: lunar eclipse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Counted as Correct?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use: Load the model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t5.models.MtfModel(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model_dir=MODEL_DIR,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tpu=TPU_ADDRESS,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tpu_topology=TPU_TOPOLOGY,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model_parallelism=model_parallelism,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batch_size=train_batch_size,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sequence_length={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"inputs"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"targets"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learning_rate_schedule=</a:t>
            </a:r>
            <a:r>
              <a:rPr lang="en-GB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0.003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save_checkpoints_steps=</a:t>
            </a:r>
            <a:r>
              <a:rPr lang="en-GB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keep_checkpoint_max=keep_checkpoint_max </a:t>
            </a:r>
            <a:r>
              <a:rPr lang="en-GB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ON_CLOUD </a:t>
            </a:r>
            <a:r>
              <a:rPr lang="en-GB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iterations_per_loop=</a:t>
            </a:r>
            <a:r>
              <a:rPr lang="en-GB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a dataset to create input to target pairs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ds = tfds.load(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"trivia_qa/unfiltered.nocontext"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data_dir=DATA_DIR,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download_and_prepare_kwargs={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"download_dir"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"./downloads"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the new task using the processed dataset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tiviaqa_extract_qa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ds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exract_qa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"question"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ex[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"question"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"answer"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ex[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"answer"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ds.</a:t>
            </a:r>
            <a:r>
              <a:rPr lang="en-GB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(exract_qa, num_parallel_calls=tf.data.experimental.AUTOTUNE)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t5.data.TaskRegistry.add(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"triviaqa_context_free"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t5.data.TfdsTask,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tfds_name=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"trivia_qa/unfiltered.nocontext:1.1.0"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tfds_data_dir=DATA_DIR,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sentencepiece_model_path=t5.data.DEFAULT_SPM_PATH,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text_preprocessor=[tiviaqa_extract_qa, trivia_preprocessor],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postprocess_fn=t5.data.postprocessors.lower_text,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metric_fns=[t5.evaluation.metrics.accuracy]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Fine-tune on the defined task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FINETUNE_STEPS = </a:t>
            </a:r>
            <a:r>
              <a:rPr lang="en-GB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25000</a:t>
            </a:r>
            <a:r>
              <a:rPr lang="en-GB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#@param {type: "integer"}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model.finetune(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mixture_or_task_name=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"trivia_all"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pretrained_model_dir=PRETRAINED_DIR,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finetune_steps=FINETUNE_STEPS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Evaluate accuracy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model.batch_size = train_batch_size * </a:t>
            </a:r>
            <a:r>
              <a:rPr lang="en-GB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en-GB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mixture_or_task_name=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"trivia_all"</a:t>
            </a: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checkpoint_steps=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"all"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new predictions on the trained task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00" y="1017725"/>
            <a:ext cx="8435302" cy="40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850" y="2383550"/>
            <a:ext cx="3789450" cy="22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Data-to-Text Paper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Enhanced Transformer Model for Data-to-Text Generation </a:t>
            </a:r>
            <a:br>
              <a:rPr lang="en-GB"/>
            </a:br>
            <a:r>
              <a:rPr lang="en-GB"/>
              <a:t>Li Gong, Josep Crego, Jean Senellart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r>
              <a:rPr lang="en-GB"/>
              <a:t>The task: generate a textual description from a given input of structured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33486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Dataset: ‘Rotowire’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99300"/>
            <a:ext cx="32082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 dataset of NBA basketball game summaries, paired with their corresponding box- and line-score tables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contains 4853 summaries in total, in which 3398 summaries are for training, 727 for validation and 728 for test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651" y="258288"/>
            <a:ext cx="4694401" cy="46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68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Implementation: Transformer with some modifications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23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The input of data-to-text model encoder is a sequence of records. Each record is a tuple of four features (Entity, Type, Value, Info)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features are converted into vectors, and then concatenated together as the embedding of records.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A binary prediction layer is added on top of the Transformer encoder output to predict whether or not one record will be mentioned in the target summary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802" y="1229750"/>
            <a:ext cx="3303601" cy="196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577" y="3503800"/>
            <a:ext cx="1818050" cy="1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Selection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Content is selected using </a:t>
            </a:r>
            <a:r>
              <a:rPr lang="en-GB"/>
              <a:t>the self-attention mechanism within </a:t>
            </a:r>
            <a:r>
              <a:rPr lang="en-GB"/>
              <a:t>the Transformer architecture.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an generate the latent representation (similarity) for each record by jointly conditioning on all other records in the input dataset.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Encoder-Decoder Semantics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</a:t>
            </a:r>
            <a:r>
              <a:rPr lang="en-GB"/>
              <a:t>he encoder takes the record embedding of vectors as input and generates the latent representation for each record in the input sequence.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output of encoder is then used to predict the importance of each record and also serves as the context of the decoder.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decoder of the model predicts the next word conditioned on the encoder output and the previous tokens in the summary sequence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Performance Improvements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Synthetic Data Generation: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paper introduces a method to generate synthetic training data i</a:t>
            </a:r>
            <a:r>
              <a:rPr lang="en-GB"/>
              <a:t>n order to improve the cohesion between the input records and output summary. The authors claim that the model “needs more data to enhance the encoder-decoder attention of the decoder”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Training Data Selection: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 method to output more relations by fine-tuning on the training examples containing a greater number of relations.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055075"/>
            <a:ext cx="8520600" cy="4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model output is evaluated on general natural language coherence through BLEU, as well as data-to-text metrics proposed by (Wiseman et al., 2017) including the following three aspects: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• Relation Generation (RG) evaluates the number of extracted relations in automatic summaries and their correctness (precision)</a:t>
            </a:r>
            <a:br>
              <a:rPr lang="en-GB"/>
            </a:br>
            <a:br>
              <a:rPr lang="en-GB"/>
            </a:br>
            <a:r>
              <a:rPr lang="en-GB"/>
              <a:t>• Content Selection (CS) evaluates the precision and recall rate of extracted relations in automatic summaries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• Content Ordering (CO) evaluates the normalized Damerau-Levenshtein Distance between the sequence of extracted relations in automatic summaries and that in the human summaries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929250"/>
            <a:ext cx="36108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Templ: human-generated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WS-2017 Original data-to-text paper from 2017 (Wiseman et al., 2017)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NCP-2019 Recent data-to text paper (Puduppully et al., 2019)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Data-Trans: This pape</a:t>
            </a:r>
            <a:r>
              <a:rPr lang="en-GB" sz="1300"/>
              <a:t>r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Data-generation: Results with synthetic generated data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Data-selection: results with model fine-tuned on training data with a large amount of relations</a:t>
            </a:r>
            <a:endParaRPr sz="13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300"/>
              <a:t>Both: Data-gen + Data-sel</a:t>
            </a:r>
            <a:endParaRPr sz="13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150" y="1571825"/>
            <a:ext cx="48958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