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343" autoAdjust="0"/>
  </p:normalViewPr>
  <p:slideViewPr>
    <p:cSldViewPr>
      <p:cViewPr varScale="1">
        <p:scale>
          <a:sx n="63" d="100"/>
          <a:sy n="63" d="100"/>
        </p:scale>
        <p:origin x="-1128" y="-12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.offutt@centralaz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we could all suck less at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Jason Offutt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jason.offutt@centralaz.com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jasonoffutt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an object oriented language</a:t>
            </a:r>
          </a:p>
          <a:p>
            <a:pPr lvl="1"/>
            <a:r>
              <a:rPr lang="en-US" dirty="0" smtClean="0"/>
              <a:t>Very compact language</a:t>
            </a:r>
          </a:p>
          <a:p>
            <a:pPr lvl="1"/>
            <a:r>
              <a:rPr lang="en-US" dirty="0" smtClean="0"/>
              <a:t>Elegantly designed object model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ECMAScript</a:t>
            </a:r>
            <a:r>
              <a:rPr lang="en-US" dirty="0" smtClean="0"/>
              <a:t> standard (browser implementations vary)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1995 at Netscape</a:t>
            </a:r>
          </a:p>
          <a:p>
            <a:pPr lvl="1"/>
            <a:r>
              <a:rPr lang="en-US" dirty="0" smtClean="0"/>
              <a:t>Originally called </a:t>
            </a:r>
            <a:r>
              <a:rPr lang="en-US" dirty="0" err="1" smtClean="0"/>
              <a:t>LiveScript</a:t>
            </a:r>
            <a:endParaRPr lang="en-US" dirty="0" smtClean="0"/>
          </a:p>
          <a:p>
            <a:pPr lvl="1"/>
            <a:r>
              <a:rPr lang="en-US" dirty="0" smtClean="0"/>
              <a:t>To provide browser hooks for Java Applets</a:t>
            </a:r>
          </a:p>
          <a:p>
            <a:r>
              <a:rPr lang="en-US" dirty="0" smtClean="0"/>
              <a:t>Implemented by 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pPr lvl="1"/>
            <a:r>
              <a:rPr lang="en-US" dirty="0" smtClean="0"/>
              <a:t>It was implemented in 10 days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Highly extensible</a:t>
            </a:r>
          </a:p>
          <a:p>
            <a:r>
              <a:rPr lang="en-US" dirty="0" smtClean="0"/>
              <a:t>REALLY fast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The single most important language in technology</a:t>
            </a:r>
          </a:p>
          <a:p>
            <a:r>
              <a:rPr lang="en-US" dirty="0" smtClean="0"/>
              <a:t>Future-proof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</a:t>
            </a:r>
            <a:r>
              <a:rPr lang="en-US" dirty="0" err="1" smtClean="0"/>
              <a:t>vs</a:t>
            </a:r>
            <a:r>
              <a:rPr lang="en-US" dirty="0" smtClean="0"/>
              <a:t> ===</a:t>
            </a:r>
          </a:p>
          <a:p>
            <a:r>
              <a:rPr lang="en-US" dirty="0" smtClean="0"/>
              <a:t>null &amp; undefined</a:t>
            </a:r>
          </a:p>
          <a:p>
            <a:r>
              <a:rPr lang="en-US" dirty="0" smtClean="0"/>
              <a:t>Syntax oddities</a:t>
            </a:r>
          </a:p>
          <a:p>
            <a:r>
              <a:rPr lang="en-US" dirty="0" smtClean="0"/>
              <a:t>Global scope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2590800"/>
            <a:ext cx="7143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good parts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functions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2819400"/>
            <a:ext cx="66103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write some code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https://github.com/jasonoffutt/refreshcache-2011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130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JavaScript Boot Camp</vt:lpstr>
      <vt:lpstr>Some basic facts</vt:lpstr>
      <vt:lpstr>A brief history</vt:lpstr>
      <vt:lpstr>Why JavaScript?</vt:lpstr>
      <vt:lpstr>WTF.js?</vt:lpstr>
      <vt:lpstr>There’s good parts too</vt:lpstr>
      <vt:lpstr>Examples…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JasonO</cp:lastModifiedBy>
  <cp:revision>63</cp:revision>
  <dcterms:created xsi:type="dcterms:W3CDTF">2010-09-20T18:24:07Z</dcterms:created>
  <dcterms:modified xsi:type="dcterms:W3CDTF">2011-10-04T23:58:12Z</dcterms:modified>
</cp:coreProperties>
</file>