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343" autoAdjust="0"/>
  </p:normalViewPr>
  <p:slideViewPr>
    <p:cSldViewPr>
      <p:cViewPr varScale="1">
        <p:scale>
          <a:sx n="74" d="100"/>
          <a:sy n="74" d="100"/>
        </p:scale>
        <p:origin x="-570" y="-90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son.offutt@centralaz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Boot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Because we could all suck less at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Jason Offutt</a:t>
            </a:r>
          </a:p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Central Christian Church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jason.offutt@centralaz.com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jasonoffutt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an object oriented language</a:t>
            </a:r>
          </a:p>
          <a:p>
            <a:pPr lvl="1"/>
            <a:r>
              <a:rPr lang="en-US" dirty="0" smtClean="0"/>
              <a:t>Very compact language</a:t>
            </a:r>
          </a:p>
          <a:p>
            <a:pPr lvl="1"/>
            <a:r>
              <a:rPr lang="en-US" dirty="0" smtClean="0"/>
              <a:t>Elegantly designed object model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ECMAScript</a:t>
            </a:r>
            <a:r>
              <a:rPr lang="en-US" dirty="0" smtClean="0"/>
              <a:t> standard (browser implementations vary)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Dynamically typed</a:t>
            </a:r>
          </a:p>
          <a:p>
            <a:r>
              <a:rPr lang="en-US" dirty="0" smtClean="0"/>
              <a:t>Highly extensible</a:t>
            </a:r>
          </a:p>
          <a:p>
            <a:r>
              <a:rPr lang="en-US" dirty="0" smtClean="0"/>
              <a:t>REALLY fast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The single most important language in technology</a:t>
            </a:r>
          </a:p>
          <a:p>
            <a:r>
              <a:rPr lang="en-US" dirty="0" smtClean="0"/>
              <a:t>Future-proof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starting?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SOME knowledge of JS</a:t>
            </a:r>
          </a:p>
          <a:p>
            <a:r>
              <a:rPr lang="en-US" dirty="0" smtClean="0"/>
              <a:t>Covering some common “</a:t>
            </a:r>
            <a:r>
              <a:rPr lang="en-US" dirty="0" err="1" smtClean="0"/>
              <a:t>gotchas</a:t>
            </a:r>
            <a:r>
              <a:rPr lang="en-US" dirty="0" smtClean="0"/>
              <a:t>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write some 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92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JavaScript Boot Camp</vt:lpstr>
      <vt:lpstr>Some basic facts</vt:lpstr>
      <vt:lpstr>Why JavaScript?</vt:lpstr>
      <vt:lpstr>Where are we starting?</vt:lpstr>
      <vt:lpstr>Examples…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JasonO</dc:creator>
  <cp:lastModifiedBy>JasonO</cp:lastModifiedBy>
  <cp:revision>54</cp:revision>
  <dcterms:created xsi:type="dcterms:W3CDTF">2010-09-20T18:24:07Z</dcterms:created>
  <dcterms:modified xsi:type="dcterms:W3CDTF">2011-10-03T21:54:16Z</dcterms:modified>
</cp:coreProperties>
</file>