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57" r:id="rId4"/>
    <p:sldId id="258" r:id="rId5"/>
    <p:sldId id="259" r:id="rId6"/>
    <p:sldId id="262" r:id="rId7"/>
    <p:sldId id="260" r:id="rId8"/>
  </p:sldIdLst>
  <p:sldSz cx="15544800" cy="9144000"/>
  <p:notesSz cx="6858000" cy="9144000"/>
  <p:defaultTextStyle>
    <a:defPPr>
      <a:defRPr lang="en-US"/>
    </a:defPPr>
    <a:lvl1pPr marL="0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705368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1410736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2116104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2821473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3526841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4232209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4937577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5642945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4343" autoAdjust="0"/>
  </p:normalViewPr>
  <p:slideViewPr>
    <p:cSldViewPr>
      <p:cViewPr varScale="1">
        <p:scale>
          <a:sx n="74" d="100"/>
          <a:sy n="74" d="100"/>
        </p:scale>
        <p:origin x="-570" y="-90"/>
      </p:cViewPr>
      <p:guideLst>
        <p:guide orient="horz" pos="2880"/>
        <p:guide pos="48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68CB-C26E-414D-9189-B9A62FE5FCA6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14350" y="685800"/>
            <a:ext cx="58293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A4A6F-04C1-42F4-AED1-5A2207738D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Syntax</a:t>
            </a:r>
            <a:r>
              <a:rPr lang="en-US" baseline="0" dirty="0" smtClean="0"/>
              <a:t> oddities:</a:t>
            </a:r>
          </a:p>
          <a:p>
            <a:pPr>
              <a:buFont typeface="Arial" charset="0"/>
              <a:buChar char="•"/>
            </a:pPr>
            <a:r>
              <a:rPr lang="en-US" baseline="0" dirty="0" smtClean="0"/>
              <a:t>‘with’ statement</a:t>
            </a:r>
          </a:p>
          <a:p>
            <a:pPr>
              <a:buFont typeface="Arial" charset="0"/>
              <a:buChar char="•"/>
            </a:pPr>
            <a:r>
              <a:rPr lang="en-US" baseline="0" dirty="0" smtClean="0"/>
              <a:t>Object literals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constructed objects (new String() does not give you a string, it gives you an object)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2840572"/>
            <a:ext cx="13213080" cy="196003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5181600"/>
            <a:ext cx="1088136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05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10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16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21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26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232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937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642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10/5/2011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0409583" y="6211956"/>
            <a:ext cx="4876800" cy="1941444"/>
          </a:xfrm>
        </p:spPr>
        <p:txBody>
          <a:bodyPr/>
          <a:lstStyle>
            <a:lvl1pPr algn="r">
              <a:buNone/>
              <a:defRPr sz="1800" baseline="0"/>
            </a:lvl1pPr>
          </a:lstStyle>
          <a:p>
            <a:pPr lvl="0"/>
            <a:r>
              <a:rPr lang="en-US" dirty="0" smtClean="0"/>
              <a:t>&lt;NAME&gt;</a:t>
            </a:r>
            <a:br>
              <a:rPr lang="en-US" dirty="0" smtClean="0"/>
            </a:br>
            <a:r>
              <a:rPr lang="en-US" dirty="0" smtClean="0"/>
              <a:t>&lt;TITLE&gt;</a:t>
            </a:r>
            <a:br>
              <a:rPr lang="en-US" dirty="0" smtClean="0"/>
            </a:br>
            <a:r>
              <a:rPr lang="en-US" dirty="0" smtClean="0"/>
              <a:t>&lt;ORGANIZATION&gt;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Email: &lt;EMAIL&gt;</a:t>
            </a:r>
            <a:br>
              <a:rPr lang="en-US" dirty="0" smtClean="0"/>
            </a:br>
            <a:r>
              <a:rPr lang="en-US" dirty="0" smtClean="0"/>
              <a:t>Twitter: &lt;@USER&gt;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2877800" y="81534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#RefreshCache</a:t>
            </a:r>
            <a:endParaRPr lang="en-US" sz="1800" dirty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980" y="1066800"/>
            <a:ext cx="3497580" cy="710141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240" y="1066800"/>
            <a:ext cx="10233660" cy="710141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2" y="5875870"/>
            <a:ext cx="13213080" cy="1816101"/>
          </a:xfrm>
        </p:spPr>
        <p:txBody>
          <a:bodyPr anchor="t"/>
          <a:lstStyle>
            <a:lvl1pPr algn="l">
              <a:defRPr sz="6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2" y="3875618"/>
            <a:ext cx="13213080" cy="2000249"/>
          </a:xfrm>
        </p:spPr>
        <p:txBody>
          <a:bodyPr anchor="b"/>
          <a:lstStyle>
            <a:lvl1pPr marL="0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1pPr>
            <a:lvl2pPr marL="705368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41073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211610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821473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526841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232209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4937577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642945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" y="2667000"/>
            <a:ext cx="6865620" cy="5501218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01940" y="2667000"/>
            <a:ext cx="6865620" cy="5501218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590800"/>
            <a:ext cx="6868320" cy="1219200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705368" indent="0">
              <a:buNone/>
              <a:defRPr sz="3100" b="1"/>
            </a:lvl2pPr>
            <a:lvl3pPr marL="1410736" indent="0">
              <a:buNone/>
              <a:defRPr sz="2800" b="1"/>
            </a:lvl3pPr>
            <a:lvl4pPr marL="2116104" indent="0">
              <a:buNone/>
              <a:defRPr sz="2500" b="1"/>
            </a:lvl4pPr>
            <a:lvl5pPr marL="2821473" indent="0">
              <a:buNone/>
              <a:defRPr sz="2500" b="1"/>
            </a:lvl5pPr>
            <a:lvl6pPr marL="3526841" indent="0">
              <a:buNone/>
              <a:defRPr sz="2500" b="1"/>
            </a:lvl6pPr>
            <a:lvl7pPr marL="4232209" indent="0">
              <a:buNone/>
              <a:defRPr sz="2500" b="1"/>
            </a:lvl7pPr>
            <a:lvl8pPr marL="4937577" indent="0">
              <a:buNone/>
              <a:defRPr sz="2500" b="1"/>
            </a:lvl8pPr>
            <a:lvl9pPr marL="5642945" indent="0">
              <a:buNone/>
              <a:defRPr sz="25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3886200"/>
            <a:ext cx="6868320" cy="4282016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24800" y="2590800"/>
            <a:ext cx="6871018" cy="1219200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705368" indent="0">
              <a:buNone/>
              <a:defRPr sz="3100" b="1"/>
            </a:lvl2pPr>
            <a:lvl3pPr marL="1410736" indent="0">
              <a:buNone/>
              <a:defRPr sz="2800" b="1"/>
            </a:lvl3pPr>
            <a:lvl4pPr marL="2116104" indent="0">
              <a:buNone/>
              <a:defRPr sz="2500" b="1"/>
            </a:lvl4pPr>
            <a:lvl5pPr marL="2821473" indent="0">
              <a:buNone/>
              <a:defRPr sz="2500" b="1"/>
            </a:lvl5pPr>
            <a:lvl6pPr marL="3526841" indent="0">
              <a:buNone/>
              <a:defRPr sz="2500" b="1"/>
            </a:lvl6pPr>
            <a:lvl7pPr marL="4232209" indent="0">
              <a:buNone/>
              <a:defRPr sz="2500" b="1"/>
            </a:lvl7pPr>
            <a:lvl8pPr marL="4937577" indent="0">
              <a:buNone/>
              <a:defRPr sz="2500" b="1"/>
            </a:lvl8pPr>
            <a:lvl9pPr marL="5642945" indent="0">
              <a:buNone/>
              <a:defRPr sz="25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48" y="3886199"/>
            <a:ext cx="6871018" cy="4282017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066800"/>
            <a:ext cx="5114132" cy="1549401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5" y="1066800"/>
            <a:ext cx="8689975" cy="7101421"/>
          </a:xfrm>
        </p:spPr>
        <p:txBody>
          <a:bodyPr/>
          <a:lstStyle>
            <a:lvl1pPr>
              <a:defRPr sz="4900"/>
            </a:lvl1pPr>
            <a:lvl2pPr>
              <a:defRPr sz="4300"/>
            </a:lvl2pPr>
            <a:lvl3pPr>
              <a:defRPr sz="37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6" y="2667000"/>
            <a:ext cx="5114132" cy="5501221"/>
          </a:xfrm>
        </p:spPr>
        <p:txBody>
          <a:bodyPr/>
          <a:lstStyle>
            <a:lvl1pPr marL="0" indent="0">
              <a:buNone/>
              <a:defRPr sz="2200"/>
            </a:lvl1pPr>
            <a:lvl2pPr marL="705368" indent="0">
              <a:buNone/>
              <a:defRPr sz="1900"/>
            </a:lvl2pPr>
            <a:lvl3pPr marL="1410736" indent="0">
              <a:buNone/>
              <a:defRPr sz="1500"/>
            </a:lvl3pPr>
            <a:lvl4pPr marL="2116104" indent="0">
              <a:buNone/>
              <a:defRPr sz="1400"/>
            </a:lvl4pPr>
            <a:lvl5pPr marL="2821473" indent="0">
              <a:buNone/>
              <a:defRPr sz="1400"/>
            </a:lvl5pPr>
            <a:lvl6pPr marL="3526841" indent="0">
              <a:buNone/>
              <a:defRPr sz="1400"/>
            </a:lvl6pPr>
            <a:lvl7pPr marL="4232209" indent="0">
              <a:buNone/>
              <a:defRPr sz="1400"/>
            </a:lvl7pPr>
            <a:lvl8pPr marL="4937577" indent="0">
              <a:buNone/>
              <a:defRPr sz="1400"/>
            </a:lvl8pPr>
            <a:lvl9pPr marL="5642945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0" y="6400801"/>
            <a:ext cx="9326880" cy="755652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1066799"/>
            <a:ext cx="9326880" cy="5236633"/>
          </a:xfrm>
        </p:spPr>
        <p:txBody>
          <a:bodyPr/>
          <a:lstStyle>
            <a:lvl1pPr marL="0" indent="0">
              <a:buNone/>
              <a:defRPr sz="4900"/>
            </a:lvl1pPr>
            <a:lvl2pPr marL="705368" indent="0">
              <a:buNone/>
              <a:defRPr sz="4300"/>
            </a:lvl2pPr>
            <a:lvl3pPr marL="1410736" indent="0">
              <a:buNone/>
              <a:defRPr sz="3700"/>
            </a:lvl3pPr>
            <a:lvl4pPr marL="2116104" indent="0">
              <a:buNone/>
              <a:defRPr sz="3100"/>
            </a:lvl4pPr>
            <a:lvl5pPr marL="2821473" indent="0">
              <a:buNone/>
              <a:defRPr sz="3100"/>
            </a:lvl5pPr>
            <a:lvl6pPr marL="3526841" indent="0">
              <a:buNone/>
              <a:defRPr sz="3100"/>
            </a:lvl6pPr>
            <a:lvl7pPr marL="4232209" indent="0">
              <a:buNone/>
              <a:defRPr sz="3100"/>
            </a:lvl7pPr>
            <a:lvl8pPr marL="4937577" indent="0">
              <a:buNone/>
              <a:defRPr sz="3100"/>
            </a:lvl8pPr>
            <a:lvl9pPr marL="5642945" indent="0">
              <a:buNone/>
              <a:defRPr sz="3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0" y="7156453"/>
            <a:ext cx="9326880" cy="1073148"/>
          </a:xfrm>
        </p:spPr>
        <p:txBody>
          <a:bodyPr/>
          <a:lstStyle>
            <a:lvl1pPr marL="0" indent="0">
              <a:buNone/>
              <a:defRPr sz="2200"/>
            </a:lvl1pPr>
            <a:lvl2pPr marL="705368" indent="0">
              <a:buNone/>
              <a:defRPr sz="1900"/>
            </a:lvl2pPr>
            <a:lvl3pPr marL="1410736" indent="0">
              <a:buNone/>
              <a:defRPr sz="1500"/>
            </a:lvl3pPr>
            <a:lvl4pPr marL="2116104" indent="0">
              <a:buNone/>
              <a:defRPr sz="1400"/>
            </a:lvl4pPr>
            <a:lvl5pPr marL="2821473" indent="0">
              <a:buNone/>
              <a:defRPr sz="1400"/>
            </a:lvl5pPr>
            <a:lvl6pPr marL="3526841" indent="0">
              <a:buNone/>
              <a:defRPr sz="1400"/>
            </a:lvl6pPr>
            <a:lvl7pPr marL="4232209" indent="0">
              <a:buNone/>
              <a:defRPr sz="1400"/>
            </a:lvl7pPr>
            <a:lvl8pPr marL="4937577" indent="0">
              <a:buNone/>
              <a:defRPr sz="1400"/>
            </a:lvl8pPr>
            <a:lvl9pPr marL="5642945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1066800"/>
            <a:ext cx="13990320" cy="1524000"/>
          </a:xfrm>
          <a:prstGeom prst="rect">
            <a:avLst/>
          </a:prstGeom>
        </p:spPr>
        <p:txBody>
          <a:bodyPr vert="horz" lIns="141074" tIns="70537" rIns="141074" bIns="70537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667000"/>
            <a:ext cx="13990320" cy="5501218"/>
          </a:xfrm>
          <a:prstGeom prst="rect">
            <a:avLst/>
          </a:prstGeom>
        </p:spPr>
        <p:txBody>
          <a:bodyPr vert="horz" lIns="141074" tIns="70537" rIns="141074" bIns="7053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" y="8475137"/>
            <a:ext cx="3627120" cy="486833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5D003-9D98-4EC5-8C49-449A98B92177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1140" y="8475137"/>
            <a:ext cx="4922520" cy="486833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0440" y="8475137"/>
            <a:ext cx="3627120" cy="486833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10736" rtl="0" eaLnBrk="1" latinLnBrk="0" hangingPunct="1">
        <a:spcBef>
          <a:spcPct val="0"/>
        </a:spcBef>
        <a:buNone/>
        <a:defRPr sz="6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9026" indent="-529026" algn="l" defTabSz="1410736" rtl="0" eaLnBrk="1" latinLnBrk="0" hangingPunct="1">
        <a:spcBef>
          <a:spcPct val="20000"/>
        </a:spcBef>
        <a:buFont typeface="Arial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1pPr>
      <a:lvl2pPr marL="1146223" indent="-440855" algn="l" defTabSz="1410736" rtl="0" eaLnBrk="1" latinLnBrk="0" hangingPunct="1">
        <a:spcBef>
          <a:spcPct val="20000"/>
        </a:spcBef>
        <a:buFont typeface="Arial" pitchFamily="34" charset="0"/>
        <a:buChar char="–"/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1763420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468789" indent="-352684" algn="l" defTabSz="1410736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74157" indent="-352684" algn="l" defTabSz="1410736" rtl="0" eaLnBrk="1" latinLnBrk="0" hangingPunct="1">
        <a:spcBef>
          <a:spcPct val="20000"/>
        </a:spcBef>
        <a:buFont typeface="Arial" pitchFamily="34" charset="0"/>
        <a:buChar char="»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879525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584893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290261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5995629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05368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10736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16104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21473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6841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32209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937577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642945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ason.offutt@centralaz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Boot Camp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Because we could all suck less at JavaScript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Jason Offutt</a:t>
            </a:r>
          </a:p>
          <a:p>
            <a:r>
              <a:rPr lang="en-US" dirty="0" smtClean="0"/>
              <a:t>Software Engineer</a:t>
            </a:r>
          </a:p>
          <a:p>
            <a:r>
              <a:rPr lang="en-US" dirty="0" smtClean="0"/>
              <a:t>Central Christian Church</a:t>
            </a:r>
          </a:p>
          <a:p>
            <a:endParaRPr lang="en-US" dirty="0" smtClean="0"/>
          </a:p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jason.offutt@centralaz.com</a:t>
            </a:r>
            <a:endParaRPr lang="en-US" dirty="0" smtClean="0"/>
          </a:p>
          <a:p>
            <a:r>
              <a:rPr lang="en-US" dirty="0" smtClean="0"/>
              <a:t>Twitter: @</a:t>
            </a:r>
            <a:r>
              <a:rPr lang="en-US" dirty="0" err="1" smtClean="0"/>
              <a:t>jasonoffutt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Created in 1995 at Netscape</a:t>
            </a:r>
          </a:p>
          <a:p>
            <a:pPr lvl="1"/>
            <a:r>
              <a:rPr lang="en-US" dirty="0" smtClean="0"/>
              <a:t>Originally </a:t>
            </a:r>
            <a:r>
              <a:rPr lang="en-US" dirty="0" smtClean="0"/>
              <a:t>called Mocha, then </a:t>
            </a:r>
            <a:r>
              <a:rPr lang="en-US" dirty="0" err="1" smtClean="0"/>
              <a:t>LiveScript</a:t>
            </a:r>
            <a:r>
              <a:rPr lang="en-US" dirty="0" smtClean="0"/>
              <a:t>, finally JavaScript</a:t>
            </a:r>
            <a:endParaRPr lang="en-US" dirty="0" smtClean="0"/>
          </a:p>
          <a:p>
            <a:pPr lvl="1"/>
            <a:r>
              <a:rPr lang="en-US" dirty="0" smtClean="0"/>
              <a:t>To provide browser hooks for Java Applets</a:t>
            </a:r>
          </a:p>
          <a:p>
            <a:r>
              <a:rPr lang="en-US" dirty="0" smtClean="0"/>
              <a:t>Created </a:t>
            </a:r>
            <a:r>
              <a:rPr lang="en-US" dirty="0" smtClean="0"/>
              <a:t>by Brendan </a:t>
            </a:r>
            <a:r>
              <a:rPr lang="en-US" dirty="0" err="1" smtClean="0"/>
              <a:t>Eich</a:t>
            </a:r>
            <a:endParaRPr lang="en-US" dirty="0" smtClean="0"/>
          </a:p>
          <a:p>
            <a:pPr lvl="1"/>
            <a:r>
              <a:rPr lang="en-US" dirty="0" smtClean="0"/>
              <a:t>He was given 10 days to </a:t>
            </a:r>
            <a:r>
              <a:rPr lang="en-US" dirty="0" smtClean="0"/>
              <a:t>design and implement the language</a:t>
            </a:r>
          </a:p>
          <a:p>
            <a:pPr lvl="1"/>
            <a:r>
              <a:rPr lang="en-US" dirty="0" smtClean="0"/>
              <a:t>Currently working as CTO of Mozilla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basic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JavaScript IS an object oriented language</a:t>
            </a:r>
          </a:p>
          <a:p>
            <a:pPr lvl="1"/>
            <a:r>
              <a:rPr lang="en-US" dirty="0" smtClean="0"/>
              <a:t>Very compact language</a:t>
            </a:r>
          </a:p>
          <a:p>
            <a:pPr lvl="1"/>
            <a:r>
              <a:rPr lang="en-US" dirty="0" smtClean="0"/>
              <a:t>Elegantly designed object </a:t>
            </a:r>
            <a:r>
              <a:rPr lang="en-US" dirty="0" smtClean="0"/>
              <a:t>model</a:t>
            </a:r>
          </a:p>
          <a:p>
            <a:pPr lvl="2"/>
            <a:r>
              <a:rPr lang="en-US" dirty="0" smtClean="0"/>
              <a:t>Though not without </a:t>
            </a:r>
            <a:r>
              <a:rPr lang="en-US" smtClean="0"/>
              <a:t>some ugly bits</a:t>
            </a:r>
            <a:endParaRPr lang="en-US" dirty="0" smtClean="0"/>
          </a:p>
          <a:p>
            <a:pPr lvl="1"/>
            <a:r>
              <a:rPr lang="en-US" dirty="0" smtClean="0"/>
              <a:t>Standardized in the form of </a:t>
            </a:r>
            <a:r>
              <a:rPr lang="en-US" dirty="0" err="1" smtClean="0"/>
              <a:t>ECMAScript</a:t>
            </a:r>
            <a:r>
              <a:rPr lang="en-US" dirty="0" smtClean="0"/>
              <a:t> in 1997</a:t>
            </a:r>
          </a:p>
          <a:p>
            <a:pPr lvl="2"/>
            <a:r>
              <a:rPr lang="en-US" dirty="0" smtClean="0"/>
              <a:t>JS is one dialect of </a:t>
            </a:r>
            <a:r>
              <a:rPr lang="en-US" dirty="0" err="1" smtClean="0"/>
              <a:t>ECMAScript</a:t>
            </a:r>
            <a:r>
              <a:rPr lang="en-US" dirty="0" smtClean="0"/>
              <a:t> along with </a:t>
            </a:r>
            <a:r>
              <a:rPr lang="en-US" dirty="0" err="1" smtClean="0"/>
              <a:t>ActionScript</a:t>
            </a:r>
            <a:r>
              <a:rPr lang="en-US" dirty="0" smtClean="0"/>
              <a:t>, etc</a:t>
            </a:r>
            <a:endParaRPr lang="en-US" dirty="0" smtClean="0"/>
          </a:p>
          <a:p>
            <a:pPr lvl="2"/>
            <a:r>
              <a:rPr lang="en-US" dirty="0" smtClean="0"/>
              <a:t>Lead by </a:t>
            </a:r>
            <a:r>
              <a:rPr lang="en-US" dirty="0" err="1" smtClean="0"/>
              <a:t>Eich</a:t>
            </a:r>
            <a:r>
              <a:rPr lang="en-US" dirty="0" smtClean="0"/>
              <a:t>.</a:t>
            </a:r>
            <a:r>
              <a:rPr lang="en-US" dirty="0" smtClean="0"/>
              <a:t> MS, Apple, and Google represented on the board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JavaScript?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Interpreted</a:t>
            </a:r>
          </a:p>
          <a:p>
            <a:r>
              <a:rPr lang="en-US" dirty="0" smtClean="0"/>
              <a:t>Dynamically typed</a:t>
            </a:r>
          </a:p>
          <a:p>
            <a:r>
              <a:rPr lang="en-US" dirty="0" smtClean="0"/>
              <a:t>Highly extensible</a:t>
            </a:r>
          </a:p>
          <a:p>
            <a:r>
              <a:rPr lang="en-US" dirty="0" smtClean="0"/>
              <a:t>REALLY fast</a:t>
            </a:r>
          </a:p>
          <a:p>
            <a:r>
              <a:rPr lang="en-US" dirty="0" smtClean="0"/>
              <a:t>Cross-platform</a:t>
            </a:r>
          </a:p>
          <a:p>
            <a:r>
              <a:rPr lang="en-US" dirty="0" smtClean="0"/>
              <a:t>The single most important language in technology</a:t>
            </a:r>
          </a:p>
          <a:p>
            <a:r>
              <a:rPr lang="en-US" dirty="0" smtClean="0"/>
              <a:t>Future-proof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WTF.js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== </a:t>
            </a:r>
            <a:r>
              <a:rPr lang="en-US" dirty="0" err="1" smtClean="0"/>
              <a:t>vs</a:t>
            </a:r>
            <a:r>
              <a:rPr lang="en-US" dirty="0" smtClean="0"/>
              <a:t> ===</a:t>
            </a:r>
          </a:p>
          <a:p>
            <a:r>
              <a:rPr lang="en-US" dirty="0" smtClean="0"/>
              <a:t>null/undefined/</a:t>
            </a:r>
            <a:r>
              <a:rPr lang="en-US" dirty="0" err="1" smtClean="0"/>
              <a:t>NaN</a:t>
            </a:r>
            <a:endParaRPr lang="en-US" dirty="0" smtClean="0"/>
          </a:p>
          <a:p>
            <a:r>
              <a:rPr lang="en-US" dirty="0" smtClean="0"/>
              <a:t>Syntax </a:t>
            </a:r>
            <a:r>
              <a:rPr lang="en-US" dirty="0" smtClean="0"/>
              <a:t>oddities</a:t>
            </a:r>
          </a:p>
          <a:p>
            <a:pPr lvl="1"/>
            <a:r>
              <a:rPr lang="en-US" dirty="0" err="1" smtClean="0"/>
              <a:t>e</a:t>
            </a:r>
            <a:r>
              <a:rPr lang="en-US" dirty="0" err="1" smtClean="0"/>
              <a:t>val</a:t>
            </a:r>
            <a:r>
              <a:rPr lang="en-US" dirty="0" smtClean="0"/>
              <a:t>, with, etc</a:t>
            </a:r>
            <a:endParaRPr lang="en-US" dirty="0" smtClean="0"/>
          </a:p>
          <a:p>
            <a:r>
              <a:rPr lang="en-US" dirty="0" smtClean="0"/>
              <a:t>Global scope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2590800"/>
            <a:ext cx="714375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There’s good parts too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class functions</a:t>
            </a:r>
          </a:p>
          <a:p>
            <a:r>
              <a:rPr lang="en-US" dirty="0" smtClean="0"/>
              <a:t>Closures</a:t>
            </a:r>
          </a:p>
          <a:p>
            <a:r>
              <a:rPr lang="en-US" dirty="0" smtClean="0"/>
              <a:t>Prototypes</a:t>
            </a:r>
            <a:endParaRPr lang="en-US" dirty="0" smtClean="0"/>
          </a:p>
          <a:p>
            <a:r>
              <a:rPr lang="en-US" dirty="0" smtClean="0"/>
              <a:t>Event </a:t>
            </a:r>
            <a:r>
              <a:rPr lang="en-US" dirty="0" smtClean="0"/>
              <a:t>Loop</a:t>
            </a:r>
          </a:p>
          <a:p>
            <a:r>
              <a:rPr lang="en-US" dirty="0" smtClean="0"/>
              <a:t>JSON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43800" y="2819400"/>
            <a:ext cx="661035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to write some code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https://github.com/jasonoffutt/refreshcache-2011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5">
      <a:dk1>
        <a:srgbClr val="FFFFFF"/>
      </a:dk1>
      <a:lt1>
        <a:sysClr val="window" lastClr="FFFFFF"/>
      </a:lt1>
      <a:dk2>
        <a:srgbClr val="FFFFFF"/>
      </a:dk2>
      <a:lt2>
        <a:srgbClr val="F8F8F8"/>
      </a:lt2>
      <a:accent1>
        <a:srgbClr val="1587B1"/>
      </a:accent1>
      <a:accent2>
        <a:srgbClr val="00659F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C">
      <a:majorFont>
        <a:latin typeface="Rockwel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704</TotalTime>
  <Words>210</Words>
  <Application>Microsoft Office PowerPoint</Application>
  <PresentationFormat>Custom</PresentationFormat>
  <Paragraphs>51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JavaScript Boot Camp</vt:lpstr>
      <vt:lpstr>A brief history</vt:lpstr>
      <vt:lpstr>Some basic facts</vt:lpstr>
      <vt:lpstr>Why JavaScript?</vt:lpstr>
      <vt:lpstr>WTF.js</vt:lpstr>
      <vt:lpstr>There’s good parts too</vt:lpstr>
      <vt:lpstr>Examples…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JasonO</dc:creator>
  <cp:lastModifiedBy>JasonO</cp:lastModifiedBy>
  <cp:revision>73</cp:revision>
  <dcterms:created xsi:type="dcterms:W3CDTF">2010-09-20T18:24:07Z</dcterms:created>
  <dcterms:modified xsi:type="dcterms:W3CDTF">2011-10-05T15:46:40Z</dcterms:modified>
</cp:coreProperties>
</file>