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343" autoAdjust="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880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68CB-C26E-414D-9189-B9A62FE5FCA6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4A6F-04C1-42F4-AED1-5A2207738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oddities: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‘with’ statement</a:t>
            </a:r>
          </a:p>
          <a:p>
            <a:pPr>
              <a:buFont typeface="Arial" charset="0"/>
              <a:buChar char="•"/>
            </a:pPr>
            <a:r>
              <a:rPr lang="en-US" baseline="0" dirty="0" smtClean="0"/>
              <a:t>Object literals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constructed objects (new String() does not give you a string, it gives you an object)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4A6F-04C1-42F4-AED1-5A2207738D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2"/>
            <a:ext cx="13213080" cy="19600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1066800"/>
            <a:ext cx="3497580" cy="7101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1066800"/>
            <a:ext cx="10233660" cy="7101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70"/>
            <a:ext cx="13213080" cy="1816101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667000"/>
            <a:ext cx="6865620" cy="550121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0"/>
            <a:ext cx="6868320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886200"/>
            <a:ext cx="6868320" cy="4282016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24800" y="2590800"/>
            <a:ext cx="6871018" cy="1219200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8" y="3886199"/>
            <a:ext cx="6871018" cy="428201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5114132" cy="15494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1066800"/>
            <a:ext cx="8689975" cy="710142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6" y="2667000"/>
            <a:ext cx="5114132" cy="550122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1"/>
            <a:ext cx="9326880" cy="755652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066799"/>
            <a:ext cx="9326880" cy="5236633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3"/>
            <a:ext cx="9326880" cy="1073148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1066800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667000"/>
            <a:ext cx="13990320" cy="5501218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5D003-9D98-4EC5-8C49-449A98B92177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F2B3-B40E-4E9A-B5D7-1B2D3DC8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son.offutt@centralaz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Because we could all suck less at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Jason Offutt</a:t>
            </a:r>
          </a:p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Central Christian Church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jason.offutt@centralaz.com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jasonoffutt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Created in 1995 at Netscape</a:t>
            </a:r>
          </a:p>
          <a:p>
            <a:pPr lvl="1"/>
            <a:r>
              <a:rPr lang="en-US" dirty="0" smtClean="0"/>
              <a:t>Originally </a:t>
            </a:r>
            <a:r>
              <a:rPr lang="en-US" dirty="0" smtClean="0"/>
              <a:t>called Mocha, then </a:t>
            </a:r>
            <a:r>
              <a:rPr lang="en-US" dirty="0" err="1" smtClean="0"/>
              <a:t>LiveScript</a:t>
            </a:r>
            <a:r>
              <a:rPr lang="en-US" dirty="0" smtClean="0"/>
              <a:t>, finally names JavaScript when Sun </a:t>
            </a:r>
            <a:r>
              <a:rPr lang="en-US" smtClean="0"/>
              <a:t>became involved</a:t>
            </a:r>
            <a:endParaRPr lang="en-US" dirty="0" smtClean="0"/>
          </a:p>
          <a:p>
            <a:pPr lvl="1"/>
            <a:r>
              <a:rPr lang="en-US" dirty="0" smtClean="0"/>
              <a:t>To provide browser hooks for Java Applets</a:t>
            </a:r>
          </a:p>
          <a:p>
            <a:r>
              <a:rPr lang="en-US" dirty="0" smtClean="0"/>
              <a:t>Created </a:t>
            </a:r>
            <a:r>
              <a:rPr lang="en-US" dirty="0" smtClean="0"/>
              <a:t>by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pPr lvl="1"/>
            <a:r>
              <a:rPr lang="en-US" dirty="0" smtClean="0"/>
              <a:t>He was given 10 days to </a:t>
            </a:r>
            <a:r>
              <a:rPr lang="en-US" dirty="0" smtClean="0"/>
              <a:t>design and implement the language</a:t>
            </a:r>
          </a:p>
          <a:p>
            <a:pPr lvl="1"/>
            <a:r>
              <a:rPr lang="en-US" dirty="0" smtClean="0"/>
              <a:t>Currently working as CTO of Mozilla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JavaScript IS an object oriented language</a:t>
            </a:r>
          </a:p>
          <a:p>
            <a:pPr lvl="1"/>
            <a:r>
              <a:rPr lang="en-US" dirty="0" smtClean="0"/>
              <a:t>Very compact language</a:t>
            </a:r>
          </a:p>
          <a:p>
            <a:pPr lvl="1"/>
            <a:r>
              <a:rPr lang="en-US" dirty="0" smtClean="0"/>
              <a:t>Elegantly designed object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Though not without some ugly bits</a:t>
            </a:r>
            <a:endParaRPr lang="en-US" dirty="0" smtClean="0"/>
          </a:p>
          <a:p>
            <a:pPr lvl="1"/>
            <a:r>
              <a:rPr lang="en-US" dirty="0" smtClean="0"/>
              <a:t>Standardized in the form of </a:t>
            </a:r>
            <a:r>
              <a:rPr lang="en-US" dirty="0" err="1" smtClean="0"/>
              <a:t>ECMAScript</a:t>
            </a:r>
            <a:r>
              <a:rPr lang="en-US" dirty="0" smtClean="0"/>
              <a:t> in 1997</a:t>
            </a:r>
          </a:p>
          <a:p>
            <a:pPr lvl="2"/>
            <a:r>
              <a:rPr lang="en-US" dirty="0" smtClean="0"/>
              <a:t>JS is one dialect of </a:t>
            </a:r>
            <a:r>
              <a:rPr lang="en-US" dirty="0" err="1" smtClean="0"/>
              <a:t>ECMAScript</a:t>
            </a:r>
            <a:r>
              <a:rPr lang="en-US" dirty="0" smtClean="0"/>
              <a:t> along with </a:t>
            </a:r>
            <a:r>
              <a:rPr lang="en-US" dirty="0" err="1" smtClean="0"/>
              <a:t>ActionScript</a:t>
            </a:r>
            <a:r>
              <a:rPr lang="en-US" dirty="0" smtClean="0"/>
              <a:t>, etc</a:t>
            </a:r>
            <a:endParaRPr lang="en-US" dirty="0" smtClean="0"/>
          </a:p>
          <a:p>
            <a:pPr lvl="2"/>
            <a:r>
              <a:rPr lang="en-US" dirty="0" smtClean="0"/>
              <a:t>Lead by </a:t>
            </a:r>
            <a:r>
              <a:rPr lang="en-US" dirty="0" err="1" smtClean="0"/>
              <a:t>Eich</a:t>
            </a:r>
            <a:r>
              <a:rPr lang="en-US" dirty="0" smtClean="0"/>
              <a:t>.</a:t>
            </a:r>
            <a:r>
              <a:rPr lang="en-US" dirty="0" smtClean="0"/>
              <a:t> MS, Apple, and Google represented on the board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Highly extensible</a:t>
            </a:r>
          </a:p>
          <a:p>
            <a:r>
              <a:rPr lang="en-US" dirty="0" smtClean="0"/>
              <a:t>REALLY fast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The single most important language in technology</a:t>
            </a:r>
          </a:p>
          <a:p>
            <a:r>
              <a:rPr lang="en-US" dirty="0" smtClean="0"/>
              <a:t>Future-proof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== </a:t>
            </a:r>
            <a:r>
              <a:rPr lang="en-US" dirty="0" err="1" smtClean="0"/>
              <a:t>vs</a:t>
            </a:r>
            <a:r>
              <a:rPr lang="en-US" dirty="0" smtClean="0"/>
              <a:t> ===</a:t>
            </a:r>
          </a:p>
          <a:p>
            <a:r>
              <a:rPr lang="en-US" dirty="0" smtClean="0"/>
              <a:t>null/undefined/</a:t>
            </a:r>
            <a:r>
              <a:rPr lang="en-US" dirty="0" err="1" smtClean="0"/>
              <a:t>NaN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 smtClean="0"/>
              <a:t>oddities</a:t>
            </a:r>
          </a:p>
          <a:p>
            <a:pPr lvl="1"/>
            <a:r>
              <a:rPr lang="en-US" dirty="0" err="1" smtClean="0"/>
              <a:t>e</a:t>
            </a:r>
            <a:r>
              <a:rPr lang="en-US" dirty="0" err="1" smtClean="0"/>
              <a:t>val</a:t>
            </a:r>
            <a:r>
              <a:rPr lang="en-US" dirty="0" smtClean="0"/>
              <a:t>, with, etc</a:t>
            </a:r>
            <a:endParaRPr lang="en-US" dirty="0" smtClean="0"/>
          </a:p>
          <a:p>
            <a:r>
              <a:rPr lang="en-US" dirty="0" smtClean="0"/>
              <a:t>Global scope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590800"/>
            <a:ext cx="7143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good parts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functions</a:t>
            </a:r>
          </a:p>
          <a:p>
            <a:r>
              <a:rPr lang="en-US" dirty="0" smtClean="0"/>
              <a:t>Closures</a:t>
            </a:r>
          </a:p>
          <a:p>
            <a:r>
              <a:rPr lang="en-US" dirty="0" smtClean="0"/>
              <a:t>Prototypes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 smtClean="0"/>
              <a:t>Loop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2819400"/>
            <a:ext cx="6610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write some code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https://github.com/jasonoffutt/refreshcache-2011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215</Words>
  <Application>Microsoft Office PowerPoint</Application>
  <PresentationFormat>Custom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JavaScript Boot Camp</vt:lpstr>
      <vt:lpstr>A brief history</vt:lpstr>
      <vt:lpstr>Some basic facts</vt:lpstr>
      <vt:lpstr>Why JavaScript?</vt:lpstr>
      <vt:lpstr>WTF.js</vt:lpstr>
      <vt:lpstr>There’s good parts too</vt:lpstr>
      <vt:lpstr>Examples…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JasonO</dc:creator>
  <cp:lastModifiedBy>JasonO</cp:lastModifiedBy>
  <cp:revision>74</cp:revision>
  <dcterms:created xsi:type="dcterms:W3CDTF">2010-09-20T18:24:07Z</dcterms:created>
  <dcterms:modified xsi:type="dcterms:W3CDTF">2011-10-05T17:42:37Z</dcterms:modified>
</cp:coreProperties>
</file>