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0476a034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0476a034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0476a034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0476a034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0476a034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0476a034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0476a034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0476a034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67fb3386_5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67fb3386_5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0476a034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0476a034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0476a034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0476a034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0476a034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0476a034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0476a034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0476a034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odelingonlineauctions.com/datasets" TargetMode="External"/><Relationship Id="rId4" Type="http://schemas.openxmlformats.org/officeDocument/2006/relationships/hyperlink" Target="https://drive.google.com/drive/folders/1pxl_MeV_DheTwi82EJA9P7QvDXxOzmA4" TargetMode="External"/><Relationship Id="rId5" Type="http://schemas.openxmlformats.org/officeDocument/2006/relationships/hyperlink" Target="https://drive.google.com/drive/folders/11MRuRdoxhkQHoo7PErb02prZqwnI-nTR" TargetMode="External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52350" y="2032550"/>
            <a:ext cx="5849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/>
              <a:t>Maximizing </a:t>
            </a:r>
            <a:r>
              <a:rPr b="1" lang="en" sz="2300"/>
              <a:t>profits for Ebay auctions using 2012 data</a:t>
            </a:r>
            <a:endParaRPr b="1" sz="2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Phennicie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975" y="235225"/>
            <a:ext cx="3888500" cy="16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	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the price increases in 3 vs 5 vs 7 day auctions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 the optimal auction conditions for maximum return.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	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https://www.modelingonlineauctions.com/datasets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Cartier wristwatches on eBay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Xbox game consoles on eBay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Approximately 1000 auctions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Credit to Sharad Borle, Shanshan Wang, Wolfgang Jank </a:t>
            </a:r>
            <a:br>
              <a:rPr lang="en"/>
            </a:br>
            <a:r>
              <a:rPr lang="en"/>
              <a:t>and Galit Shmueli  for gathering and publishing</a:t>
            </a:r>
            <a:br>
              <a:rPr lang="en"/>
            </a:br>
            <a:r>
              <a:rPr lang="en"/>
              <a:t>these datasets.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8154" y="1747104"/>
            <a:ext cx="3288200" cy="22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	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Null values in dataframe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 clutter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46493" l="25621" r="46110" t="39073"/>
          <a:stretch/>
        </p:blipFill>
        <p:spPr>
          <a:xfrm>
            <a:off x="4572001" y="1490550"/>
            <a:ext cx="3764400" cy="108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 rotWithShape="1">
          <a:blip r:embed="rId4">
            <a:alphaModFix/>
          </a:blip>
          <a:srcRect b="0" l="6611" r="0" t="0"/>
          <a:stretch/>
        </p:blipFill>
        <p:spPr>
          <a:xfrm>
            <a:off x="4572000" y="3073300"/>
            <a:ext cx="3764400" cy="14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Extremely variable data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74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Cartier watches				Xbox consoles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69736" t="0"/>
          <a:stretch/>
        </p:blipFill>
        <p:spPr>
          <a:xfrm>
            <a:off x="1258475" y="1956809"/>
            <a:ext cx="1256675" cy="168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4">
            <a:alphaModFix/>
          </a:blip>
          <a:srcRect b="0" l="66112" r="0" t="13726"/>
          <a:stretch/>
        </p:blipFill>
        <p:spPr>
          <a:xfrm>
            <a:off x="2564950" y="1956800"/>
            <a:ext cx="1256675" cy="8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0175" y="1892350"/>
            <a:ext cx="1256675" cy="1782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6638" y="1856800"/>
            <a:ext cx="1188330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Xbox consoles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313" y="1338950"/>
            <a:ext cx="37052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925" y="1338950"/>
            <a:ext cx="37719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5">
            <a:alphaModFix/>
          </a:blip>
          <a:srcRect b="43127" l="24905" r="50270" t="44718"/>
          <a:stretch/>
        </p:blipFill>
        <p:spPr>
          <a:xfrm>
            <a:off x="3026471" y="4075150"/>
            <a:ext cx="3318979" cy="91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Cartier watches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365800"/>
            <a:ext cx="37719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900" y="1365800"/>
            <a:ext cx="37719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 rotWithShape="1">
          <a:blip r:embed="rId5">
            <a:alphaModFix/>
          </a:blip>
          <a:srcRect b="48973" l="25093" r="49512" t="38864"/>
          <a:stretch/>
        </p:blipFill>
        <p:spPr>
          <a:xfrm>
            <a:off x="3087624" y="4128850"/>
            <a:ext cx="3229651" cy="8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increase in price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day auction % increase: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Cartier watches - </a:t>
            </a:r>
            <a:r>
              <a:rPr lang="en"/>
              <a:t>222.30%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Xbox consoles - 220.74%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 day auction % increase: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Cartier watches - 219.48%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Xbox consoles - 194.53%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 day auction % increase: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Cartier watches - </a:t>
            </a:r>
            <a:r>
              <a:rPr b="1" lang="en"/>
              <a:t>238.92%</a:t>
            </a:r>
            <a:endParaRPr b="1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Xbox consoles - </a:t>
            </a:r>
            <a:r>
              <a:rPr b="1" lang="en"/>
              <a:t>295.22%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650" y="393750"/>
            <a:ext cx="2727750" cy="195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650" y="2483025"/>
            <a:ext cx="2727750" cy="19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auction parameters for high return: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7 day list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Higher initial price 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Xbox 7 day increase: 295.22%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Cartier watch 7 day price increase: 238.92%</a:t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500" y="393761"/>
            <a:ext cx="2763200" cy="1981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500" y="2571761"/>
            <a:ext cx="2763200" cy="198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