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472" y="2860190"/>
            <a:ext cx="9144000" cy="13271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Dear Dr/Revd?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455" y="4187362"/>
            <a:ext cx="10698017" cy="1816274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Predicting the gender &amp; occupation of Darwin’s correspondents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err="1" smtClean="0">
                <a:solidFill>
                  <a:schemeClr val="tx1">
                    <a:lumMod val="95000"/>
                  </a:schemeClr>
                </a:solidFill>
              </a:rPr>
              <a:t>Shivani</a:t>
            </a:r>
            <a:r>
              <a:rPr lang="en-GB" sz="2800" dirty="0" smtClean="0">
                <a:solidFill>
                  <a:schemeClr val="tx1">
                    <a:lumMod val="95000"/>
                  </a:schemeClr>
                </a:solidFill>
              </a:rPr>
              <a:t> Aggarwal | Megan Briers | Tom Harris | Jason Wood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06781" y="1660792"/>
            <a:ext cx="9144000" cy="132717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8800" dirty="0" smtClean="0"/>
              <a:t>Dear Mr/Mrs?</a:t>
            </a:r>
            <a:br>
              <a:rPr lang="en-GB" sz="8800" dirty="0" smtClean="0"/>
            </a:b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49041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56702"/>
          </a:xfrm>
        </p:spPr>
        <p:txBody>
          <a:bodyPr>
            <a:normAutofit/>
          </a:bodyPr>
          <a:lstStyle/>
          <a:p>
            <a:r>
              <a:rPr lang="en-GB" dirty="0" smtClean="0"/>
              <a:t>Our core question is: </a:t>
            </a:r>
            <a:r>
              <a:rPr lang="en-GB" b="1" dirty="0" smtClean="0"/>
              <a:t>how much can we tell about who Darwin is writing to just from the languages he uses?</a:t>
            </a:r>
            <a:br>
              <a:rPr lang="en-GB" b="1" dirty="0" smtClean="0"/>
            </a:br>
            <a:endParaRPr lang="en-GB" b="1" dirty="0" smtClean="0"/>
          </a:p>
          <a:p>
            <a:r>
              <a:rPr lang="en-GB" dirty="0" smtClean="0"/>
              <a:t>Many letters in the correspondence have missing information about the recipient. We are interested in building a tool to predict this information to assist the work of Editors in assessing unclassified and newly discovered letters.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We looked at two kinds of information: the recipient’s sex and their occupation.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43663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We use a simple natural language processing model to represent each letter as a vector recording which of Darwin’s most commonly used 5000 words  feature in the letter.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We extract the recipients’ sex and occupations, where they are given, from the </a:t>
            </a:r>
            <a:r>
              <a:rPr lang="en-GB" dirty="0" err="1" smtClean="0"/>
              <a:t>nameregs</a:t>
            </a:r>
            <a:r>
              <a:rPr lang="en-GB" dirty="0" smtClean="0"/>
              <a:t> files and match them with the letter vectors to make a labelled dataset.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We then fit simple machine learning models to the labelled data, assess their accuracy, and make predictions on letters where the sex and occupation information is unavailable. </a:t>
            </a:r>
          </a:p>
        </p:txBody>
      </p:sp>
    </p:spTree>
    <p:extLst>
      <p:ext uri="{BB962C8B-B14F-4D97-AF65-F5344CB8AC3E}">
        <p14:creationId xmlns:p14="http://schemas.microsoft.com/office/powerpoint/2010/main" val="21952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Sex – Dear Mr/Mrs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73" y="1797915"/>
            <a:ext cx="7543709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Predicting the sex is a warm-up exercise for harder prediction questions.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We can predict the sex of Darwin’s recipient with 95% accuracy … but 95% of Darwin‘s recipients are men!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Our model doesn’t always guess the recipient is a man, but it’s hard to beat that assumption on accuracy.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0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Occupation – Dear Dr/Revd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238909" cy="4351338"/>
          </a:xfrm>
        </p:spPr>
        <p:txBody>
          <a:bodyPr/>
          <a:lstStyle/>
          <a:p>
            <a:r>
              <a:rPr lang="en-GB" dirty="0" smtClean="0"/>
              <a:t>Our framework for sex inference can be readily adapted for occupation inference.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Occupation is not systematically recorded in the data. We remediate this by focussing on the most common occupations only.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We can generate a list of likely candidate occupations for each letter.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0" y="5742332"/>
            <a:ext cx="11584277" cy="5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0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Sex prediction can be done relatively accurately (without just assuming the correspondent is a man).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We provide a proof of concept for occupation inference. Though accuracy is limited, it could be taken further with a more thorough extraction of occupancy information from the data and with a more sophisticated language model.</a:t>
            </a:r>
          </a:p>
          <a:p>
            <a:endParaRPr lang="en-GB" dirty="0" smtClean="0"/>
          </a:p>
          <a:p>
            <a:r>
              <a:rPr lang="en-GB" dirty="0" smtClean="0"/>
              <a:t>Our model could also be adapted for further investigative work, for example clustering the letters for </a:t>
            </a:r>
            <a:r>
              <a:rPr lang="en-GB" smtClean="0"/>
              <a:t>topic analysis.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80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381" y="2212398"/>
            <a:ext cx="5276273" cy="2396548"/>
          </a:xfrm>
        </p:spPr>
        <p:txBody>
          <a:bodyPr>
            <a:normAutofit/>
          </a:bodyPr>
          <a:lstStyle/>
          <a:p>
            <a:r>
              <a:rPr lang="en-GB" sz="7200" dirty="0" smtClean="0"/>
              <a:t>Questions?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08261492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2C9578948FB4BBDEFA4C115FF2CE8" ma:contentTypeVersion="14" ma:contentTypeDescription="Create a new document." ma:contentTypeScope="" ma:versionID="6e2fcab41b1b0198ed6f8326d7f010c7">
  <xsd:schema xmlns:xsd="http://www.w3.org/2001/XMLSchema" xmlns:xs="http://www.w3.org/2001/XMLSchema" xmlns:p="http://schemas.microsoft.com/office/2006/metadata/properties" xmlns:ns3="9911a6ce-f3f8-410c-82d6-cdebf25c0ba4" xmlns:ns4="43500f77-5812-4bb6-93cb-fabc4f5716a5" targetNamespace="http://schemas.microsoft.com/office/2006/metadata/properties" ma:root="true" ma:fieldsID="071ead392f8b4912e9cbb4dbb7078232" ns3:_="" ns4:_="">
    <xsd:import namespace="9911a6ce-f3f8-410c-82d6-cdebf25c0ba4"/>
    <xsd:import namespace="43500f77-5812-4bb6-93cb-fabc4f5716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1a6ce-f3f8-410c-82d6-cdebf25c0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0f77-5812-4bb6-93cb-fabc4f5716a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8F17D9-0F76-4381-9F89-4DAFD064F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11a6ce-f3f8-410c-82d6-cdebf25c0ba4"/>
    <ds:schemaRef ds:uri="43500f77-5812-4bb6-93cb-fabc4f5716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DA58CF-2062-49E8-B3B7-B6C28503C9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20B516-085B-4FCA-81F9-E607D6E36C3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3500f77-5812-4bb6-93cb-fabc4f5716a5"/>
    <ds:schemaRef ds:uri="http://purl.org/dc/terms/"/>
    <ds:schemaRef ds:uri="9911a6ce-f3f8-410c-82d6-cdebf25c0b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1362</TotalTime>
  <Words>396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Dear Dr/Revd? </vt:lpstr>
      <vt:lpstr>Problem</vt:lpstr>
      <vt:lpstr>Methodology</vt:lpstr>
      <vt:lpstr>Sex – Dear Mr/Mrs</vt:lpstr>
      <vt:lpstr>Occupation – Dear Dr/Revd</vt:lpstr>
      <vt:lpstr>Conclusions</vt:lpstr>
      <vt:lpstr>Questions?</vt:lpstr>
    </vt:vector>
  </TitlesOfParts>
  <Company>Cambridge University 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Mr/Mrs?</dc:title>
  <dc:creator>Tom Harris</dc:creator>
  <cp:lastModifiedBy>Tom Harris</cp:lastModifiedBy>
  <cp:revision>14</cp:revision>
  <dcterms:created xsi:type="dcterms:W3CDTF">2022-03-31T11:04:40Z</dcterms:created>
  <dcterms:modified xsi:type="dcterms:W3CDTF">2022-04-01T09:47:00Z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0x01010048D2C9578948FB4BBDEFA4C115FF2CE8</vt:lpwstr>
  </property>
</Properties>
</file>