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1631754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/>
              <a:t>Dear Mr/Mrs?</a:t>
            </a:r>
            <a:br>
              <a:rPr lang="en-GB" dirty="0"/>
            </a:br>
            <a:r>
              <a:rPr lang="en-GB" dirty="0"/>
              <a:t>Dear Dr/Revd?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/>
              <a:t>Predicting the gender &amp; occupation of Darwin’s correspondents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 err="1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798857"/>
            <a:ext cx="4095174" cy="21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/>
              <a:t>Our core question is: </a:t>
            </a:r>
            <a:r>
              <a:rPr lang="en-GB" b="1" dirty="0"/>
              <a:t>how much can we tell about who Darwin is writing to just from the languages he uses?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at two kinds of information: the recipient’s sex and their occupation. </a:t>
            </a:r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extract the recipients’ sex and occupations, where they are given, from the </a:t>
            </a:r>
            <a:r>
              <a:rPr lang="en-GB" dirty="0" err="1"/>
              <a:t>nameregs</a:t>
            </a:r>
            <a:r>
              <a:rPr lang="en-GB" dirty="0"/>
              <a:t> files and match them with the letter vectors to make a labelled dataset.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Sex – Dear Mr/Mrs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/>
              <a:t>Predicting the sex is a warm-up exercise for harder prediction questions.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predict the sex of Darwin’s recipient with 95% accuracy … but 95% of Darwin‘s recipients are men!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model doesn’t always guess the recipient is a man, but it’s hard to beat that assumption 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42A-00E7-45C4-9F0E-F21330E8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2" t="10357" r="14223" b="14232"/>
          <a:stretch/>
        </p:blipFill>
        <p:spPr>
          <a:xfrm>
            <a:off x="8275783" y="145772"/>
            <a:ext cx="3397306" cy="299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71D4B-9A7F-4A32-9490-451DCBA53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4" t="4827" r="14242" b="12692"/>
          <a:stretch/>
        </p:blipFill>
        <p:spPr>
          <a:xfrm>
            <a:off x="8275782" y="3489322"/>
            <a:ext cx="3438243" cy="3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14764" cy="4351338"/>
          </a:xfrm>
        </p:spPr>
        <p:txBody>
          <a:bodyPr/>
          <a:lstStyle/>
          <a:p>
            <a:r>
              <a:rPr lang="en-GB" dirty="0"/>
              <a:t>Our framework for sex inference can be readily adapted for occupation inference.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Occupation is not systematically recorded in the data. We remediate this by focussing on the most common occupations only.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generate a list of likely candidate occupations for each letter.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" y="5742332"/>
            <a:ext cx="11584277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3F3B684D-51D2-444C-9D29-9CACAA2B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9" y="1175873"/>
            <a:ext cx="10126414" cy="4506254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4261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250" y="1690688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of Darwin’s letters separated into individual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0" y="3252788"/>
            <a:ext cx="179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key words </a:t>
            </a:r>
            <a:r>
              <a:rPr lang="en-GB" dirty="0"/>
              <a:t>selected by the occupation prediction model.</a:t>
            </a:r>
          </a:p>
        </p:txBody>
      </p:sp>
      <p:sp>
        <p:nvSpPr>
          <p:cNvPr id="3" name="AutoShape 2" descr="clean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24804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Sex prediction can be done relatively accurately (without just assuming the correspondent is a man).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/>
          </a:p>
          <a:p>
            <a:r>
              <a:rPr lang="en-GB" dirty="0"/>
              <a:t>Our model could also be adapted for further investigative work, for example clustering the letters for </a:t>
            </a:r>
            <a:r>
              <a:rPr lang="en-GB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1388</TotalTime>
  <Words>430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Dear Mr/Mrs? Dear Dr/Revd?</vt:lpstr>
      <vt:lpstr>Problem</vt:lpstr>
      <vt:lpstr>Methodology</vt:lpstr>
      <vt:lpstr>Sex – Dear Mr/Mrs</vt:lpstr>
      <vt:lpstr>Occupation – Dear Dr/Revd</vt:lpstr>
      <vt:lpstr>PowerPoint Presentation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Megan Briers</cp:lastModifiedBy>
  <cp:revision>19</cp:revision>
  <dcterms:created xsi:type="dcterms:W3CDTF">2022-03-31T11:04:40Z</dcterms:created>
  <dcterms:modified xsi:type="dcterms:W3CDTF">2022-04-01T10:41:44Z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