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  <p:sldMasterId id="2147483743" r:id="rId5"/>
  </p:sldMasterIdLst>
  <p:notesMasterIdLst>
    <p:notesMasterId r:id="rId19"/>
  </p:notesMasterIdLst>
  <p:handoutMasterIdLst>
    <p:handoutMasterId r:id="rId20"/>
  </p:handoutMasterIdLst>
  <p:sldIdLst>
    <p:sldId id="256" r:id="rId6"/>
    <p:sldId id="265" r:id="rId7"/>
    <p:sldId id="258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35" autoAdjust="0"/>
    <p:restoredTop sz="90709" autoAdjust="0"/>
  </p:normalViewPr>
  <p:slideViewPr>
    <p:cSldViewPr>
      <p:cViewPr varScale="1">
        <p:scale>
          <a:sx n="112" d="100"/>
          <a:sy n="112" d="100"/>
        </p:scale>
        <p:origin x="12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C7D07-0B1D-4338-910D-5B1D0320CBB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4A48B8-1D82-4C74-8D61-02748681B9FE}">
      <dgm:prSet/>
      <dgm:spPr/>
      <dgm:t>
        <a:bodyPr/>
        <a:lstStyle/>
        <a:p>
          <a:pPr rtl="0"/>
          <a:r>
            <a:rPr lang="en-US" dirty="0" smtClean="0"/>
            <a:t>Part 1</a:t>
          </a:r>
          <a:endParaRPr lang="en-US" dirty="0"/>
        </a:p>
      </dgm:t>
    </dgm:pt>
    <dgm:pt modelId="{87206B08-90F3-4B04-A6C7-678C797912BA}" type="parTrans" cxnId="{D8BEEDD2-02AC-4C6E-B89E-75B50A1F0A3B}">
      <dgm:prSet/>
      <dgm:spPr/>
      <dgm:t>
        <a:bodyPr/>
        <a:lstStyle/>
        <a:p>
          <a:endParaRPr lang="en-US"/>
        </a:p>
      </dgm:t>
    </dgm:pt>
    <dgm:pt modelId="{8D7C9595-6D04-4265-96BB-240795D7F91D}" type="sibTrans" cxnId="{D8BEEDD2-02AC-4C6E-B89E-75B50A1F0A3B}">
      <dgm:prSet/>
      <dgm:spPr/>
      <dgm:t>
        <a:bodyPr/>
        <a:lstStyle/>
        <a:p>
          <a:endParaRPr lang="en-US"/>
        </a:p>
      </dgm:t>
    </dgm:pt>
    <dgm:pt modelId="{DBF89230-A625-46E5-90AC-50CF7C84BC91}">
      <dgm:prSet/>
      <dgm:spPr/>
      <dgm:t>
        <a:bodyPr/>
        <a:lstStyle/>
        <a:p>
          <a:pPr rtl="0"/>
          <a:r>
            <a:rPr lang="en-US" smtClean="0"/>
            <a:t>Introduction</a:t>
          </a:r>
          <a:endParaRPr lang="en-US"/>
        </a:p>
      </dgm:t>
    </dgm:pt>
    <dgm:pt modelId="{A4D1523B-2F81-43BF-8DB9-466FBCED3D8C}" type="parTrans" cxnId="{A8200ECB-8869-495F-B0DD-9151E1CDCDE5}">
      <dgm:prSet/>
      <dgm:spPr/>
      <dgm:t>
        <a:bodyPr/>
        <a:lstStyle/>
        <a:p>
          <a:endParaRPr lang="en-US"/>
        </a:p>
      </dgm:t>
    </dgm:pt>
    <dgm:pt modelId="{722D0CD4-FC20-40A4-A3B6-2D93A4267DE1}" type="sibTrans" cxnId="{A8200ECB-8869-495F-B0DD-9151E1CDCDE5}">
      <dgm:prSet/>
      <dgm:spPr/>
      <dgm:t>
        <a:bodyPr/>
        <a:lstStyle/>
        <a:p>
          <a:endParaRPr lang="en-US"/>
        </a:p>
      </dgm:t>
    </dgm:pt>
    <dgm:pt modelId="{5863FB1B-DC67-45C7-B6B3-BC5804439349}">
      <dgm:prSet/>
      <dgm:spPr/>
      <dgm:t>
        <a:bodyPr/>
        <a:lstStyle/>
        <a:p>
          <a:pPr rtl="0"/>
          <a:r>
            <a:rPr lang="en-US" smtClean="0"/>
            <a:t>Data Division</a:t>
          </a:r>
          <a:endParaRPr lang="en-US"/>
        </a:p>
      </dgm:t>
    </dgm:pt>
    <dgm:pt modelId="{34D4645B-40A2-4D48-A0E1-DF1557ED8C9F}" type="parTrans" cxnId="{B59DBB9B-4A51-41B1-BC30-2D57E4CA45B3}">
      <dgm:prSet/>
      <dgm:spPr/>
      <dgm:t>
        <a:bodyPr/>
        <a:lstStyle/>
        <a:p>
          <a:endParaRPr lang="en-US"/>
        </a:p>
      </dgm:t>
    </dgm:pt>
    <dgm:pt modelId="{0E8D17BF-3489-4E2D-ACEF-6DD6021AC123}" type="sibTrans" cxnId="{B59DBB9B-4A51-41B1-BC30-2D57E4CA45B3}">
      <dgm:prSet/>
      <dgm:spPr/>
      <dgm:t>
        <a:bodyPr/>
        <a:lstStyle/>
        <a:p>
          <a:endParaRPr lang="en-US"/>
        </a:p>
      </dgm:t>
    </dgm:pt>
    <dgm:pt modelId="{21B8CA42-0248-4700-A419-83838C18A2A1}">
      <dgm:prSet/>
      <dgm:spPr/>
      <dgm:t>
        <a:bodyPr/>
        <a:lstStyle/>
        <a:p>
          <a:pPr rtl="0"/>
          <a:r>
            <a:rPr lang="en-US" smtClean="0"/>
            <a:t>Assignment</a:t>
          </a:r>
          <a:endParaRPr lang="en-US"/>
        </a:p>
      </dgm:t>
    </dgm:pt>
    <dgm:pt modelId="{890E9508-54F2-492A-95F5-2103EFB49E70}" type="parTrans" cxnId="{4DA8CEFB-9599-4147-A195-B2F0C7F6D5AE}">
      <dgm:prSet/>
      <dgm:spPr/>
      <dgm:t>
        <a:bodyPr/>
        <a:lstStyle/>
        <a:p>
          <a:endParaRPr lang="en-US"/>
        </a:p>
      </dgm:t>
    </dgm:pt>
    <dgm:pt modelId="{51F5605C-7250-4805-B402-354609E04338}" type="sibTrans" cxnId="{4DA8CEFB-9599-4147-A195-B2F0C7F6D5AE}">
      <dgm:prSet/>
      <dgm:spPr/>
      <dgm:t>
        <a:bodyPr/>
        <a:lstStyle/>
        <a:p>
          <a:endParaRPr lang="en-US"/>
        </a:p>
      </dgm:t>
    </dgm:pt>
    <dgm:pt modelId="{73DDC8CC-9028-42B7-B2A5-5C612E971171}">
      <dgm:prSet/>
      <dgm:spPr/>
      <dgm:t>
        <a:bodyPr/>
        <a:lstStyle/>
        <a:p>
          <a:pPr rtl="0"/>
          <a:r>
            <a:rPr lang="en-US" smtClean="0"/>
            <a:t>Expressions</a:t>
          </a:r>
          <a:endParaRPr lang="en-US"/>
        </a:p>
      </dgm:t>
    </dgm:pt>
    <dgm:pt modelId="{5DC60677-4300-4980-B5E1-550E8AC8BE44}" type="parTrans" cxnId="{64C7E97B-ED89-415E-A67F-C4497059A2D8}">
      <dgm:prSet/>
      <dgm:spPr/>
      <dgm:t>
        <a:bodyPr/>
        <a:lstStyle/>
        <a:p>
          <a:endParaRPr lang="en-US"/>
        </a:p>
      </dgm:t>
    </dgm:pt>
    <dgm:pt modelId="{0E3907EC-5B62-48F8-B9BB-6E2FC2523D95}" type="sibTrans" cxnId="{64C7E97B-ED89-415E-A67F-C4497059A2D8}">
      <dgm:prSet/>
      <dgm:spPr/>
      <dgm:t>
        <a:bodyPr/>
        <a:lstStyle/>
        <a:p>
          <a:endParaRPr lang="en-US"/>
        </a:p>
      </dgm:t>
    </dgm:pt>
    <dgm:pt modelId="{567B3E29-597E-4659-ADD5-9CBD8DF81FAB}">
      <dgm:prSet/>
      <dgm:spPr/>
      <dgm:t>
        <a:bodyPr/>
        <a:lstStyle/>
        <a:p>
          <a:pPr rtl="0"/>
          <a:r>
            <a:rPr lang="en-US" smtClean="0"/>
            <a:t>Internal Subroutines</a:t>
          </a:r>
          <a:endParaRPr lang="en-US"/>
        </a:p>
      </dgm:t>
    </dgm:pt>
    <dgm:pt modelId="{E7A1B47A-18A7-43E0-A525-5877E5591461}" type="parTrans" cxnId="{20333926-3280-478C-9591-D2EE2019D1CA}">
      <dgm:prSet/>
      <dgm:spPr/>
      <dgm:t>
        <a:bodyPr/>
        <a:lstStyle/>
        <a:p>
          <a:endParaRPr lang="en-US"/>
        </a:p>
      </dgm:t>
    </dgm:pt>
    <dgm:pt modelId="{D340628D-B2FC-4989-8248-B9BA7DADFE2D}" type="sibTrans" cxnId="{20333926-3280-478C-9591-D2EE2019D1CA}">
      <dgm:prSet/>
      <dgm:spPr/>
      <dgm:t>
        <a:bodyPr/>
        <a:lstStyle/>
        <a:p>
          <a:endParaRPr lang="en-US"/>
        </a:p>
      </dgm:t>
    </dgm:pt>
    <dgm:pt modelId="{CE26DCDE-163C-4E95-BAF6-ED511F1C9F5E}">
      <dgm:prSet/>
      <dgm:spPr/>
      <dgm:t>
        <a:bodyPr/>
        <a:lstStyle/>
        <a:p>
          <a:pPr rtl="0"/>
          <a:r>
            <a:rPr lang="en-US" smtClean="0"/>
            <a:t>Part 2</a:t>
          </a:r>
          <a:endParaRPr lang="en-US"/>
        </a:p>
      </dgm:t>
    </dgm:pt>
    <dgm:pt modelId="{346FD78E-C6D3-47EC-9DDE-8283E5D4062E}" type="parTrans" cxnId="{C78E705E-FB6D-4648-B549-990F8C9CE828}">
      <dgm:prSet/>
      <dgm:spPr/>
      <dgm:t>
        <a:bodyPr/>
        <a:lstStyle/>
        <a:p>
          <a:endParaRPr lang="en-US"/>
        </a:p>
      </dgm:t>
    </dgm:pt>
    <dgm:pt modelId="{6A344D0D-CC88-404A-90BC-2F0EC491F672}" type="sibTrans" cxnId="{C78E705E-FB6D-4648-B549-990F8C9CE828}">
      <dgm:prSet/>
      <dgm:spPr/>
      <dgm:t>
        <a:bodyPr/>
        <a:lstStyle/>
        <a:p>
          <a:endParaRPr lang="en-US"/>
        </a:p>
      </dgm:t>
    </dgm:pt>
    <dgm:pt modelId="{ACBA1303-7B39-4AD8-BD7E-1F1A70994A14}">
      <dgm:prSet/>
      <dgm:spPr/>
      <dgm:t>
        <a:bodyPr/>
        <a:lstStyle/>
        <a:p>
          <a:pPr rtl="0"/>
          <a:r>
            <a:rPr lang="en-US" smtClean="0"/>
            <a:t>Terminal I/O</a:t>
          </a:r>
          <a:endParaRPr lang="en-US"/>
        </a:p>
      </dgm:t>
    </dgm:pt>
    <dgm:pt modelId="{976CD25B-AD98-4A0C-8647-F53FCCA9E0D5}" type="parTrans" cxnId="{FFF07878-52F1-410B-BFE8-F2AA8D24C334}">
      <dgm:prSet/>
      <dgm:spPr/>
      <dgm:t>
        <a:bodyPr/>
        <a:lstStyle/>
        <a:p>
          <a:endParaRPr lang="en-US"/>
        </a:p>
      </dgm:t>
    </dgm:pt>
    <dgm:pt modelId="{CFFED924-B48C-42DB-BC43-16FDFBA6BDC5}" type="sibTrans" cxnId="{FFF07878-52F1-410B-BFE8-F2AA8D24C334}">
      <dgm:prSet/>
      <dgm:spPr/>
      <dgm:t>
        <a:bodyPr/>
        <a:lstStyle/>
        <a:p>
          <a:endParaRPr lang="en-US"/>
        </a:p>
      </dgm:t>
    </dgm:pt>
    <dgm:pt modelId="{A467FF9C-B769-4F37-AE8E-B34AC69BB551}">
      <dgm:prSet/>
      <dgm:spPr/>
      <dgm:t>
        <a:bodyPr/>
        <a:lstStyle/>
        <a:p>
          <a:pPr rtl="0"/>
          <a:r>
            <a:rPr lang="en-US" smtClean="0"/>
            <a:t>Synergy Windows</a:t>
          </a:r>
          <a:endParaRPr lang="en-US"/>
        </a:p>
      </dgm:t>
    </dgm:pt>
    <dgm:pt modelId="{251C0B08-3E7E-4314-BF9E-3DBD83194BA9}" type="parTrans" cxnId="{CEC6E2AD-C017-490C-93C5-2EF26CD18DC1}">
      <dgm:prSet/>
      <dgm:spPr/>
      <dgm:t>
        <a:bodyPr/>
        <a:lstStyle/>
        <a:p>
          <a:endParaRPr lang="en-US"/>
        </a:p>
      </dgm:t>
    </dgm:pt>
    <dgm:pt modelId="{CC5C248F-A344-4C8C-89A4-B62B91FD052C}" type="sibTrans" cxnId="{CEC6E2AD-C017-490C-93C5-2EF26CD18DC1}">
      <dgm:prSet/>
      <dgm:spPr/>
      <dgm:t>
        <a:bodyPr/>
        <a:lstStyle/>
        <a:p>
          <a:endParaRPr lang="en-US"/>
        </a:p>
      </dgm:t>
    </dgm:pt>
    <dgm:pt modelId="{DEBF1652-4916-4A7A-85DD-C0C33FBDFEE0}">
      <dgm:prSet/>
      <dgm:spPr/>
      <dgm:t>
        <a:bodyPr/>
        <a:lstStyle/>
        <a:p>
          <a:pPr rtl="0"/>
          <a:r>
            <a:rPr lang="en-US" smtClean="0"/>
            <a:t>Compiler Directives</a:t>
          </a:r>
          <a:endParaRPr lang="en-US"/>
        </a:p>
      </dgm:t>
    </dgm:pt>
    <dgm:pt modelId="{F44D6D5E-AB72-4654-8530-BCB18B57C14B}" type="parTrans" cxnId="{FFD48D90-5E21-4215-B8AC-A554811C520E}">
      <dgm:prSet/>
      <dgm:spPr/>
      <dgm:t>
        <a:bodyPr/>
        <a:lstStyle/>
        <a:p>
          <a:endParaRPr lang="en-US"/>
        </a:p>
      </dgm:t>
    </dgm:pt>
    <dgm:pt modelId="{09E12EE5-D621-429E-B259-5B953BBED101}" type="sibTrans" cxnId="{FFD48D90-5E21-4215-B8AC-A554811C520E}">
      <dgm:prSet/>
      <dgm:spPr/>
      <dgm:t>
        <a:bodyPr/>
        <a:lstStyle/>
        <a:p>
          <a:endParaRPr lang="en-US"/>
        </a:p>
      </dgm:t>
    </dgm:pt>
    <dgm:pt modelId="{BE657090-504D-4E86-A375-D28DE96066AF}">
      <dgm:prSet/>
      <dgm:spPr/>
      <dgm:t>
        <a:bodyPr/>
        <a:lstStyle/>
        <a:p>
          <a:pPr rtl="0"/>
          <a:r>
            <a:rPr lang="en-US" smtClean="0"/>
            <a:t>External Subroutines</a:t>
          </a:r>
          <a:endParaRPr lang="en-US"/>
        </a:p>
      </dgm:t>
    </dgm:pt>
    <dgm:pt modelId="{535E0571-5509-4299-A366-7A7A8CF0CD48}" type="parTrans" cxnId="{4B076687-4FE0-4E92-B6DF-3AC3EB281C26}">
      <dgm:prSet/>
      <dgm:spPr/>
      <dgm:t>
        <a:bodyPr/>
        <a:lstStyle/>
        <a:p>
          <a:endParaRPr lang="en-US"/>
        </a:p>
      </dgm:t>
    </dgm:pt>
    <dgm:pt modelId="{C54AE9A6-3FC7-4E08-96ED-6E01A0E95483}" type="sibTrans" cxnId="{4B076687-4FE0-4E92-B6DF-3AC3EB281C26}">
      <dgm:prSet/>
      <dgm:spPr/>
      <dgm:t>
        <a:bodyPr/>
        <a:lstStyle/>
        <a:p>
          <a:endParaRPr lang="en-US"/>
        </a:p>
      </dgm:t>
    </dgm:pt>
    <dgm:pt modelId="{FF08A35E-CE88-4313-9902-6B835AA609E2}">
      <dgm:prSet/>
      <dgm:spPr/>
      <dgm:t>
        <a:bodyPr/>
        <a:lstStyle/>
        <a:p>
          <a:pPr rtl="0"/>
          <a:r>
            <a:rPr lang="en-US" smtClean="0"/>
            <a:t>External Functions</a:t>
          </a:r>
          <a:endParaRPr lang="en-US"/>
        </a:p>
      </dgm:t>
    </dgm:pt>
    <dgm:pt modelId="{5EE9197C-03A3-45B2-B445-E6D305330990}" type="parTrans" cxnId="{3B97C205-2ECA-4F26-A04E-4773389E3DE3}">
      <dgm:prSet/>
      <dgm:spPr/>
      <dgm:t>
        <a:bodyPr/>
        <a:lstStyle/>
        <a:p>
          <a:endParaRPr lang="en-US"/>
        </a:p>
      </dgm:t>
    </dgm:pt>
    <dgm:pt modelId="{BB75DDEA-0837-460E-A9F9-70C06EF97E4C}" type="sibTrans" cxnId="{3B97C205-2ECA-4F26-A04E-4773389E3DE3}">
      <dgm:prSet/>
      <dgm:spPr/>
      <dgm:t>
        <a:bodyPr/>
        <a:lstStyle/>
        <a:p>
          <a:endParaRPr lang="en-US"/>
        </a:p>
      </dgm:t>
    </dgm:pt>
    <dgm:pt modelId="{B6F9251C-87EC-4C86-9800-EB7C27BCC524}">
      <dgm:prSet/>
      <dgm:spPr/>
      <dgm:t>
        <a:bodyPr/>
        <a:lstStyle/>
        <a:p>
          <a:pPr rtl="0"/>
          <a:r>
            <a:rPr lang="en-US" smtClean="0"/>
            <a:t>Part 3</a:t>
          </a:r>
          <a:endParaRPr lang="en-US"/>
        </a:p>
      </dgm:t>
    </dgm:pt>
    <dgm:pt modelId="{7F3D22A9-F38E-4A69-9F8D-02CBB4D76F50}" type="parTrans" cxnId="{1D7E5648-358F-42AE-AE27-3F1E77AD4DB9}">
      <dgm:prSet/>
      <dgm:spPr/>
      <dgm:t>
        <a:bodyPr/>
        <a:lstStyle/>
        <a:p>
          <a:endParaRPr lang="en-US"/>
        </a:p>
      </dgm:t>
    </dgm:pt>
    <dgm:pt modelId="{8C8957F5-4F70-42BB-9364-F0C123EF4E2A}" type="sibTrans" cxnId="{1D7E5648-358F-42AE-AE27-3F1E77AD4DB9}">
      <dgm:prSet/>
      <dgm:spPr/>
      <dgm:t>
        <a:bodyPr/>
        <a:lstStyle/>
        <a:p>
          <a:endParaRPr lang="en-US"/>
        </a:p>
      </dgm:t>
    </dgm:pt>
    <dgm:pt modelId="{10A23C5E-378A-4F2D-B5E9-984924F4DAC1}">
      <dgm:prSet/>
      <dgm:spPr/>
      <dgm:t>
        <a:bodyPr/>
        <a:lstStyle/>
        <a:p>
          <a:pPr rtl="0"/>
          <a:r>
            <a:rPr lang="en-US" smtClean="0"/>
            <a:t>Logic Control</a:t>
          </a:r>
          <a:endParaRPr lang="en-US"/>
        </a:p>
      </dgm:t>
    </dgm:pt>
    <dgm:pt modelId="{98208B13-49CA-4FEA-AC76-F2B15BE88065}" type="parTrans" cxnId="{9B3048A9-FF8B-4CE2-B71F-7CB2F9F5B50E}">
      <dgm:prSet/>
      <dgm:spPr/>
      <dgm:t>
        <a:bodyPr/>
        <a:lstStyle/>
        <a:p>
          <a:endParaRPr lang="en-US"/>
        </a:p>
      </dgm:t>
    </dgm:pt>
    <dgm:pt modelId="{CC746905-14E3-4C4C-A88D-D9DFFFF8E36B}" type="sibTrans" cxnId="{9B3048A9-FF8B-4CE2-B71F-7CB2F9F5B50E}">
      <dgm:prSet/>
      <dgm:spPr/>
      <dgm:t>
        <a:bodyPr/>
        <a:lstStyle/>
        <a:p>
          <a:endParaRPr lang="en-US"/>
        </a:p>
      </dgm:t>
    </dgm:pt>
    <dgm:pt modelId="{7B9C3A01-F597-4B76-8BF3-55CB9B137913}">
      <dgm:prSet/>
      <dgm:spPr/>
      <dgm:t>
        <a:bodyPr/>
        <a:lstStyle/>
        <a:p>
          <a:pPr rtl="0"/>
          <a:r>
            <a:rPr lang="en-US" smtClean="0"/>
            <a:t>Dynamic Memory</a:t>
          </a:r>
          <a:endParaRPr lang="en-US"/>
        </a:p>
      </dgm:t>
    </dgm:pt>
    <dgm:pt modelId="{6E76334E-111D-4327-9DF1-A5A1084B9A94}" type="parTrans" cxnId="{298656A4-90B0-4B55-8D9A-32FAF21937F2}">
      <dgm:prSet/>
      <dgm:spPr/>
      <dgm:t>
        <a:bodyPr/>
        <a:lstStyle/>
        <a:p>
          <a:endParaRPr lang="en-US"/>
        </a:p>
      </dgm:t>
    </dgm:pt>
    <dgm:pt modelId="{E6EB1924-EFD3-4CE6-9991-2C1285F85DB1}" type="sibTrans" cxnId="{298656A4-90B0-4B55-8D9A-32FAF21937F2}">
      <dgm:prSet/>
      <dgm:spPr/>
      <dgm:t>
        <a:bodyPr/>
        <a:lstStyle/>
        <a:p>
          <a:endParaRPr lang="en-US"/>
        </a:p>
      </dgm:t>
    </dgm:pt>
    <dgm:pt modelId="{BAB9CE94-2B58-4786-8459-66FBE880EB17}" type="pres">
      <dgm:prSet presAssocID="{F0EC7D07-0B1D-4338-910D-5B1D0320CBB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42048C-DC41-4D32-9C7B-98890AEC36FB}" type="pres">
      <dgm:prSet presAssocID="{524A48B8-1D82-4C74-8D61-02748681B9F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E0040-A87A-43DD-B54B-E27A31C97C04}" type="pres">
      <dgm:prSet presAssocID="{8D7C9595-6D04-4265-96BB-240795D7F91D}" presName="sibTrans" presStyleCnt="0"/>
      <dgm:spPr/>
    </dgm:pt>
    <dgm:pt modelId="{CEEF3BE3-2D41-4073-88BE-9A70BF51ED65}" type="pres">
      <dgm:prSet presAssocID="{CE26DCDE-163C-4E95-BAF6-ED511F1C9F5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3E052-996E-46A6-B80B-5C07C8E6D6CC}" type="pres">
      <dgm:prSet presAssocID="{6A344D0D-CC88-404A-90BC-2F0EC491F672}" presName="sibTrans" presStyleCnt="0"/>
      <dgm:spPr/>
    </dgm:pt>
    <dgm:pt modelId="{9BB970E6-1DA5-4F7B-8D42-3BD73C241755}" type="pres">
      <dgm:prSet presAssocID="{B6F9251C-87EC-4C86-9800-EB7C27BCC52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D55F68-424D-4980-970F-42D984176529}" type="presOf" srcId="{F0EC7D07-0B1D-4338-910D-5B1D0320CBBC}" destId="{BAB9CE94-2B58-4786-8459-66FBE880EB17}" srcOrd="0" destOrd="0" presId="urn:microsoft.com/office/officeart/2005/8/layout/hList6"/>
    <dgm:cxn modelId="{2FCA8EAB-5088-4316-9D82-F3C4CA1CAFFE}" type="presOf" srcId="{7B9C3A01-F597-4B76-8BF3-55CB9B137913}" destId="{9BB970E6-1DA5-4F7B-8D42-3BD73C241755}" srcOrd="0" destOrd="2" presId="urn:microsoft.com/office/officeart/2005/8/layout/hList6"/>
    <dgm:cxn modelId="{0AB09274-E14A-4191-86B4-6F44490E0A0E}" type="presOf" srcId="{FF08A35E-CE88-4313-9902-6B835AA609E2}" destId="{CEEF3BE3-2D41-4073-88BE-9A70BF51ED65}" srcOrd="0" destOrd="5" presId="urn:microsoft.com/office/officeart/2005/8/layout/hList6"/>
    <dgm:cxn modelId="{98B07585-3582-4826-BF17-8033CA3E1A86}" type="presOf" srcId="{ACBA1303-7B39-4AD8-BD7E-1F1A70994A14}" destId="{CEEF3BE3-2D41-4073-88BE-9A70BF51ED65}" srcOrd="0" destOrd="1" presId="urn:microsoft.com/office/officeart/2005/8/layout/hList6"/>
    <dgm:cxn modelId="{64C7E97B-ED89-415E-A67F-C4497059A2D8}" srcId="{524A48B8-1D82-4C74-8D61-02748681B9FE}" destId="{73DDC8CC-9028-42B7-B2A5-5C612E971171}" srcOrd="3" destOrd="0" parTransId="{5DC60677-4300-4980-B5E1-550E8AC8BE44}" sibTransId="{0E3907EC-5B62-48F8-B9BB-6E2FC2523D95}"/>
    <dgm:cxn modelId="{1D7E5648-358F-42AE-AE27-3F1E77AD4DB9}" srcId="{F0EC7D07-0B1D-4338-910D-5B1D0320CBBC}" destId="{B6F9251C-87EC-4C86-9800-EB7C27BCC524}" srcOrd="2" destOrd="0" parTransId="{7F3D22A9-F38E-4A69-9F8D-02CBB4D76F50}" sibTransId="{8C8957F5-4F70-42BB-9364-F0C123EF4E2A}"/>
    <dgm:cxn modelId="{846F2B56-3345-41B5-81F0-4687C1CB0496}" type="presOf" srcId="{524A48B8-1D82-4C74-8D61-02748681B9FE}" destId="{0B42048C-DC41-4D32-9C7B-98890AEC36FB}" srcOrd="0" destOrd="0" presId="urn:microsoft.com/office/officeart/2005/8/layout/hList6"/>
    <dgm:cxn modelId="{3B97C205-2ECA-4F26-A04E-4773389E3DE3}" srcId="{CE26DCDE-163C-4E95-BAF6-ED511F1C9F5E}" destId="{FF08A35E-CE88-4313-9902-6B835AA609E2}" srcOrd="4" destOrd="0" parTransId="{5EE9197C-03A3-45B2-B445-E6D305330990}" sibTransId="{BB75DDEA-0837-460E-A9F9-70C06EF97E4C}"/>
    <dgm:cxn modelId="{B59DBB9B-4A51-41B1-BC30-2D57E4CA45B3}" srcId="{524A48B8-1D82-4C74-8D61-02748681B9FE}" destId="{5863FB1B-DC67-45C7-B6B3-BC5804439349}" srcOrd="1" destOrd="0" parTransId="{34D4645B-40A2-4D48-A0E1-DF1557ED8C9F}" sibTransId="{0E8D17BF-3489-4E2D-ACEF-6DD6021AC123}"/>
    <dgm:cxn modelId="{FFD48D90-5E21-4215-B8AC-A554811C520E}" srcId="{CE26DCDE-163C-4E95-BAF6-ED511F1C9F5E}" destId="{DEBF1652-4916-4A7A-85DD-C0C33FBDFEE0}" srcOrd="2" destOrd="0" parTransId="{F44D6D5E-AB72-4654-8530-BCB18B57C14B}" sibTransId="{09E12EE5-D621-429E-B259-5B953BBED101}"/>
    <dgm:cxn modelId="{1FC6B34D-1E53-41A1-BF75-CC0A915FE658}" type="presOf" srcId="{DEBF1652-4916-4A7A-85DD-C0C33FBDFEE0}" destId="{CEEF3BE3-2D41-4073-88BE-9A70BF51ED65}" srcOrd="0" destOrd="3" presId="urn:microsoft.com/office/officeart/2005/8/layout/hList6"/>
    <dgm:cxn modelId="{9B3048A9-FF8B-4CE2-B71F-7CB2F9F5B50E}" srcId="{B6F9251C-87EC-4C86-9800-EB7C27BCC524}" destId="{10A23C5E-378A-4F2D-B5E9-984924F4DAC1}" srcOrd="0" destOrd="0" parTransId="{98208B13-49CA-4FEA-AC76-F2B15BE88065}" sibTransId="{CC746905-14E3-4C4C-A88D-D9DFFFF8E36B}"/>
    <dgm:cxn modelId="{A8200ECB-8869-495F-B0DD-9151E1CDCDE5}" srcId="{524A48B8-1D82-4C74-8D61-02748681B9FE}" destId="{DBF89230-A625-46E5-90AC-50CF7C84BC91}" srcOrd="0" destOrd="0" parTransId="{A4D1523B-2F81-43BF-8DB9-466FBCED3D8C}" sibTransId="{722D0CD4-FC20-40A4-A3B6-2D93A4267DE1}"/>
    <dgm:cxn modelId="{E1273D73-666A-4C99-8316-875CC9FF0CA9}" type="presOf" srcId="{A467FF9C-B769-4F37-AE8E-B34AC69BB551}" destId="{CEEF3BE3-2D41-4073-88BE-9A70BF51ED65}" srcOrd="0" destOrd="2" presId="urn:microsoft.com/office/officeart/2005/8/layout/hList6"/>
    <dgm:cxn modelId="{D2C510D5-C433-42FB-AC63-4BB0CA20E309}" type="presOf" srcId="{BE657090-504D-4E86-A375-D28DE96066AF}" destId="{CEEF3BE3-2D41-4073-88BE-9A70BF51ED65}" srcOrd="0" destOrd="4" presId="urn:microsoft.com/office/officeart/2005/8/layout/hList6"/>
    <dgm:cxn modelId="{20333926-3280-478C-9591-D2EE2019D1CA}" srcId="{524A48B8-1D82-4C74-8D61-02748681B9FE}" destId="{567B3E29-597E-4659-ADD5-9CBD8DF81FAB}" srcOrd="4" destOrd="0" parTransId="{E7A1B47A-18A7-43E0-A525-5877E5591461}" sibTransId="{D340628D-B2FC-4989-8248-B9BA7DADFE2D}"/>
    <dgm:cxn modelId="{D8BEEDD2-02AC-4C6E-B89E-75B50A1F0A3B}" srcId="{F0EC7D07-0B1D-4338-910D-5B1D0320CBBC}" destId="{524A48B8-1D82-4C74-8D61-02748681B9FE}" srcOrd="0" destOrd="0" parTransId="{87206B08-90F3-4B04-A6C7-678C797912BA}" sibTransId="{8D7C9595-6D04-4265-96BB-240795D7F91D}"/>
    <dgm:cxn modelId="{143AB08F-12A5-474B-B7F5-88B352010ED3}" type="presOf" srcId="{CE26DCDE-163C-4E95-BAF6-ED511F1C9F5E}" destId="{CEEF3BE3-2D41-4073-88BE-9A70BF51ED65}" srcOrd="0" destOrd="0" presId="urn:microsoft.com/office/officeart/2005/8/layout/hList6"/>
    <dgm:cxn modelId="{5D393596-B4F6-4A85-AE5E-E7FBE4E25ED0}" type="presOf" srcId="{567B3E29-597E-4659-ADD5-9CBD8DF81FAB}" destId="{0B42048C-DC41-4D32-9C7B-98890AEC36FB}" srcOrd="0" destOrd="5" presId="urn:microsoft.com/office/officeart/2005/8/layout/hList6"/>
    <dgm:cxn modelId="{A3194C51-DAC0-474C-B314-2F5545DF66F3}" type="presOf" srcId="{73DDC8CC-9028-42B7-B2A5-5C612E971171}" destId="{0B42048C-DC41-4D32-9C7B-98890AEC36FB}" srcOrd="0" destOrd="4" presId="urn:microsoft.com/office/officeart/2005/8/layout/hList6"/>
    <dgm:cxn modelId="{1AF93EC9-5923-458B-9905-5E154B0FF38D}" type="presOf" srcId="{10A23C5E-378A-4F2D-B5E9-984924F4DAC1}" destId="{9BB970E6-1DA5-4F7B-8D42-3BD73C241755}" srcOrd="0" destOrd="1" presId="urn:microsoft.com/office/officeart/2005/8/layout/hList6"/>
    <dgm:cxn modelId="{C78E705E-FB6D-4648-B549-990F8C9CE828}" srcId="{F0EC7D07-0B1D-4338-910D-5B1D0320CBBC}" destId="{CE26DCDE-163C-4E95-BAF6-ED511F1C9F5E}" srcOrd="1" destOrd="0" parTransId="{346FD78E-C6D3-47EC-9DDE-8283E5D4062E}" sibTransId="{6A344D0D-CC88-404A-90BC-2F0EC491F672}"/>
    <dgm:cxn modelId="{4DA8CEFB-9599-4147-A195-B2F0C7F6D5AE}" srcId="{524A48B8-1D82-4C74-8D61-02748681B9FE}" destId="{21B8CA42-0248-4700-A419-83838C18A2A1}" srcOrd="2" destOrd="0" parTransId="{890E9508-54F2-492A-95F5-2103EFB49E70}" sibTransId="{51F5605C-7250-4805-B402-354609E04338}"/>
    <dgm:cxn modelId="{CEC6E2AD-C017-490C-93C5-2EF26CD18DC1}" srcId="{CE26DCDE-163C-4E95-BAF6-ED511F1C9F5E}" destId="{A467FF9C-B769-4F37-AE8E-B34AC69BB551}" srcOrd="1" destOrd="0" parTransId="{251C0B08-3E7E-4314-BF9E-3DBD83194BA9}" sibTransId="{CC5C248F-A344-4C8C-89A4-B62B91FD052C}"/>
    <dgm:cxn modelId="{298656A4-90B0-4B55-8D9A-32FAF21937F2}" srcId="{B6F9251C-87EC-4C86-9800-EB7C27BCC524}" destId="{7B9C3A01-F597-4B76-8BF3-55CB9B137913}" srcOrd="1" destOrd="0" parTransId="{6E76334E-111D-4327-9DF1-A5A1084B9A94}" sibTransId="{E6EB1924-EFD3-4CE6-9991-2C1285F85DB1}"/>
    <dgm:cxn modelId="{3829CC1E-280B-4D08-A490-F2C3442FD389}" type="presOf" srcId="{21B8CA42-0248-4700-A419-83838C18A2A1}" destId="{0B42048C-DC41-4D32-9C7B-98890AEC36FB}" srcOrd="0" destOrd="3" presId="urn:microsoft.com/office/officeart/2005/8/layout/hList6"/>
    <dgm:cxn modelId="{FFF07878-52F1-410B-BFE8-F2AA8D24C334}" srcId="{CE26DCDE-163C-4E95-BAF6-ED511F1C9F5E}" destId="{ACBA1303-7B39-4AD8-BD7E-1F1A70994A14}" srcOrd="0" destOrd="0" parTransId="{976CD25B-AD98-4A0C-8647-F53FCCA9E0D5}" sibTransId="{CFFED924-B48C-42DB-BC43-16FDFBA6BDC5}"/>
    <dgm:cxn modelId="{552DBCF7-217B-49B7-BE8F-E507EA3BFF8F}" type="presOf" srcId="{5863FB1B-DC67-45C7-B6B3-BC5804439349}" destId="{0B42048C-DC41-4D32-9C7B-98890AEC36FB}" srcOrd="0" destOrd="2" presId="urn:microsoft.com/office/officeart/2005/8/layout/hList6"/>
    <dgm:cxn modelId="{4B076687-4FE0-4E92-B6DF-3AC3EB281C26}" srcId="{CE26DCDE-163C-4E95-BAF6-ED511F1C9F5E}" destId="{BE657090-504D-4E86-A375-D28DE96066AF}" srcOrd="3" destOrd="0" parTransId="{535E0571-5509-4299-A366-7A7A8CF0CD48}" sibTransId="{C54AE9A6-3FC7-4E08-96ED-6E01A0E95483}"/>
    <dgm:cxn modelId="{B52676ED-417F-4DFB-86C0-7A0EFD3E77BD}" type="presOf" srcId="{B6F9251C-87EC-4C86-9800-EB7C27BCC524}" destId="{9BB970E6-1DA5-4F7B-8D42-3BD73C241755}" srcOrd="0" destOrd="0" presId="urn:microsoft.com/office/officeart/2005/8/layout/hList6"/>
    <dgm:cxn modelId="{6D7FB11F-3630-4CBD-88EB-E8976E2C4B8C}" type="presOf" srcId="{DBF89230-A625-46E5-90AC-50CF7C84BC91}" destId="{0B42048C-DC41-4D32-9C7B-98890AEC36FB}" srcOrd="0" destOrd="1" presId="urn:microsoft.com/office/officeart/2005/8/layout/hList6"/>
    <dgm:cxn modelId="{506FFBBE-EB9F-454A-8192-DA6070723304}" type="presParOf" srcId="{BAB9CE94-2B58-4786-8459-66FBE880EB17}" destId="{0B42048C-DC41-4D32-9C7B-98890AEC36FB}" srcOrd="0" destOrd="0" presId="urn:microsoft.com/office/officeart/2005/8/layout/hList6"/>
    <dgm:cxn modelId="{73727809-70BF-4879-9EA6-B3F76D0A2118}" type="presParOf" srcId="{BAB9CE94-2B58-4786-8459-66FBE880EB17}" destId="{BB0E0040-A87A-43DD-B54B-E27A31C97C04}" srcOrd="1" destOrd="0" presId="urn:microsoft.com/office/officeart/2005/8/layout/hList6"/>
    <dgm:cxn modelId="{E226FCF2-7B4F-4044-BB00-C9B565736E5A}" type="presParOf" srcId="{BAB9CE94-2B58-4786-8459-66FBE880EB17}" destId="{CEEF3BE3-2D41-4073-88BE-9A70BF51ED65}" srcOrd="2" destOrd="0" presId="urn:microsoft.com/office/officeart/2005/8/layout/hList6"/>
    <dgm:cxn modelId="{840FC8FF-F517-494C-B374-E877E8A303F0}" type="presParOf" srcId="{BAB9CE94-2B58-4786-8459-66FBE880EB17}" destId="{6843E052-996E-46A6-B80B-5C07C8E6D6CC}" srcOrd="3" destOrd="0" presId="urn:microsoft.com/office/officeart/2005/8/layout/hList6"/>
    <dgm:cxn modelId="{38132EC6-BF33-4517-BEC7-7C92C8A8B7EB}" type="presParOf" srcId="{BAB9CE94-2B58-4786-8459-66FBE880EB17}" destId="{9BB970E6-1DA5-4F7B-8D42-3BD73C24175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2048C-DC41-4D32-9C7B-98890AEC36FB}">
      <dsp:nvSpPr>
        <dsp:cNvPr id="0" name=""/>
        <dsp:cNvSpPr/>
      </dsp:nvSpPr>
      <dsp:spPr>
        <a:xfrm rot="16200000">
          <a:off x="-1113330" y="1114214"/>
          <a:ext cx="4525963" cy="2297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581" bIns="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Part 1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Introduction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Data Division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Assignment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Expressions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Internal Subroutines</a:t>
          </a:r>
          <a:endParaRPr lang="en-US" sz="1700" kern="1200"/>
        </a:p>
      </dsp:txBody>
      <dsp:txXfrm rot="5400000">
        <a:off x="884" y="905193"/>
        <a:ext cx="2297534" cy="2715577"/>
      </dsp:txXfrm>
    </dsp:sp>
    <dsp:sp modelId="{CEEF3BE3-2D41-4073-88BE-9A70BF51ED65}">
      <dsp:nvSpPr>
        <dsp:cNvPr id="0" name=""/>
        <dsp:cNvSpPr/>
      </dsp:nvSpPr>
      <dsp:spPr>
        <a:xfrm rot="16200000">
          <a:off x="1356518" y="1114214"/>
          <a:ext cx="4525963" cy="2297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581" bIns="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Part 2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Terminal I/O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Synergy Windows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Compiler Directives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External Subroutines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External Functions</a:t>
          </a:r>
          <a:endParaRPr lang="en-US" sz="1700" kern="1200"/>
        </a:p>
      </dsp:txBody>
      <dsp:txXfrm rot="5400000">
        <a:off x="2470732" y="905193"/>
        <a:ext cx="2297534" cy="2715577"/>
      </dsp:txXfrm>
    </dsp:sp>
    <dsp:sp modelId="{9BB970E6-1DA5-4F7B-8D42-3BD73C241755}">
      <dsp:nvSpPr>
        <dsp:cNvPr id="0" name=""/>
        <dsp:cNvSpPr/>
      </dsp:nvSpPr>
      <dsp:spPr>
        <a:xfrm rot="16200000">
          <a:off x="3826367" y="1114214"/>
          <a:ext cx="4525963" cy="2297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581" bIns="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Part 3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Logic Control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Dynamic Memory</a:t>
          </a:r>
          <a:endParaRPr lang="en-US" sz="1700" kern="1200"/>
        </a:p>
      </dsp:txBody>
      <dsp:txXfrm rot="5400000">
        <a:off x="4940581" y="905193"/>
        <a:ext cx="2297534" cy="271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069BE3F-EBFA-438E-8BEC-31622ECED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30A9E5EE-BD5F-48B9-9370-35874166C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E62AE8-E990-4F30-B7DA-C857CE20676B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EA806E-4CF5-43F4-B45E-58283EEB6318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8A4377-EB86-469D-BEF3-710CFB531ED5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364F22-2179-4280-9502-51DD7224EA2B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BFBE71-FF39-4617-AD7C-D4929987F58C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E1865C-6B88-47F6-834E-B9E2196E4E22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AFF31D-DF48-4ADA-AF7E-8E523162BDC4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75F439-925B-4520-A5D8-B666DA764899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BBABA6-762E-4CC6-93B9-A37CCAAD660A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32662A-0E8D-421E-86D8-A6235021BEC5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916AE5-B4F2-4C7C-BA0C-06F19B80E6AB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23CC60-74ED-4885-B818-F08A65E1CFA8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3FA592-5F38-4A73-AE88-3832D0B238FF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69E48-7B2E-4F14-898B-CB539B8FA8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94804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D40F-BD81-4F2E-83A5-0CE8E86B79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31932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F8583-FFB7-48A7-AB82-8B3DE9095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850176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91536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</p:spTree>
    <p:extLst>
      <p:ext uri="{BB962C8B-B14F-4D97-AF65-F5344CB8AC3E}">
        <p14:creationId xmlns:p14="http://schemas.microsoft.com/office/powerpoint/2010/main" val="425854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9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5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70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4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9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758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B7800-11D0-4F80-ABF8-E1CA3E29C8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771446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303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FBBE-9A76-497F-81ED-5C85202D0F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87201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2563C-8D0A-4B80-809E-E0B376AFBD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626335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21F1F-5F52-4134-B840-7E66825C56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77079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2CEFF-2C66-4392-B3D1-EC4910586B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9555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CA894-09F1-47DE-8477-B44668ED6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6108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3F0AD-A258-4AB5-94EB-D9B260C37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45976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FF9DA-8E36-461F-9EB9-FD9B8E4D17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35320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DBBE7D1-97C3-42C1-9B6D-776E76EE2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ercise%20-%201.doc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 smtClean="0"/>
              <a:t>Synergy Language Essentials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4"/>
              </a:buClr>
              <a:defRPr/>
            </a:pPr>
            <a:r>
              <a:rPr altLang="en-US" dirty="0" smtClean="0"/>
              <a:t>Introduction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03D5C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Blank Lines	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altLang="en-US" sz="2400" dirty="0" smtClean="0"/>
              <a:t>Blank Lines:</a:t>
            </a:r>
          </a:p>
          <a:p>
            <a:pPr lvl="1" fontAlgn="auto">
              <a:spcAft>
                <a:spcPts val="0"/>
              </a:spcAft>
              <a:defRPr/>
            </a:pPr>
            <a:r>
              <a:rPr altLang="en-US" sz="2200" dirty="0" smtClean="0"/>
              <a:t>Source lines containing only spaces and tabs.</a:t>
            </a:r>
          </a:p>
          <a:p>
            <a:pPr lvl="1" fontAlgn="auto">
              <a:spcAft>
                <a:spcPts val="0"/>
              </a:spcAft>
              <a:defRPr/>
            </a:pPr>
            <a:r>
              <a:rPr altLang="en-US" sz="2200" dirty="0" smtClean="0"/>
              <a:t>Source lines containing only comments.</a:t>
            </a:r>
          </a:p>
          <a:p>
            <a:pPr lvl="1" fontAlgn="auto">
              <a:spcAft>
                <a:spcPts val="0"/>
              </a:spcAft>
              <a:defRPr/>
            </a:pPr>
            <a:r>
              <a:rPr altLang="en-US" sz="2200" dirty="0" smtClean="0"/>
              <a:t>Printed in program listing, otherwise ignored.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altLang="en-US" sz="1800" dirty="0" smtClean="0"/>
              <a:t>initialize,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altLang="en-US" sz="1800" dirty="0" smtClean="0"/>
              <a:t>	</a:t>
            </a:r>
            <a:r>
              <a:rPr altLang="en-US" sz="1800" dirty="0" smtClean="0">
                <a:solidFill>
                  <a:srgbClr val="00B050"/>
                </a:solidFill>
              </a:rPr>
              <a:t>; Transmitter’s code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altLang="en-US" sz="1800" dirty="0" smtClean="0"/>
              <a:t>	mTransmittersCode = “ KLH” 	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altLang="en-US" sz="1800" dirty="0" smtClean="0"/>
          </a:p>
          <a:p>
            <a:pPr lvl="1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altLang="en-US" sz="1800" dirty="0" smtClean="0"/>
              <a:t>	</a:t>
            </a:r>
            <a:r>
              <a:rPr altLang="en-US" sz="1800" dirty="0" smtClean="0">
                <a:solidFill>
                  <a:srgbClr val="00B050"/>
                </a:solidFill>
              </a:rPr>
              <a:t>; Package serial number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altLang="en-US" sz="1800" dirty="0" smtClean="0"/>
              <a:t>	mSerialNumber = “112385” 	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altLang="en-US" sz="1800" dirty="0" smtClean="0"/>
          </a:p>
          <a:p>
            <a:pPr lvl="1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altLang="en-US" sz="1800" dirty="0" smtClean="0"/>
              <a:t>	</a:t>
            </a:r>
            <a:r>
              <a:rPr altLang="en-US" sz="1800" dirty="0" smtClean="0">
                <a:solidFill>
                  <a:srgbClr val="00B050"/>
                </a:solidFill>
              </a:rPr>
              <a:t>; Destination ID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altLang="en-US" sz="1800" dirty="0" smtClean="0"/>
              <a:t>	mDestinationID   = “TXYE1”	</a:t>
            </a: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103D5C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 Organization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altLang="en-US" sz="2000" smtClean="0">
                <a:solidFill>
                  <a:srgbClr val="FF0000"/>
                </a:solidFill>
              </a:rPr>
              <a:t>main </a:t>
            </a:r>
            <a:r>
              <a:rPr altLang="en-US" sz="2000" smtClean="0"/>
              <a:t>MYPROG</a:t>
            </a:r>
            <a:r>
              <a:rPr altLang="en-US" sz="2000" smtClean="0">
                <a:solidFill>
                  <a:srgbClr val="FF0000"/>
                </a:solidFill>
              </a:rPr>
              <a:t>	</a:t>
            </a:r>
            <a:r>
              <a:rPr altLang="en-US" sz="2000" smtClean="0"/>
              <a:t>	</a:t>
            </a:r>
            <a:r>
              <a:rPr altLang="en-US" sz="2000" smtClean="0">
                <a:solidFill>
                  <a:srgbClr val="00B050"/>
                </a:solidFill>
              </a:rPr>
              <a:t>; Data division begins</a:t>
            </a:r>
          </a:p>
          <a:p>
            <a:pPr>
              <a:buFont typeface="Wingdings" pitchFamily="2" charset="2"/>
              <a:buNone/>
            </a:pPr>
            <a:endParaRPr altLang="en-US" sz="2000" smtClean="0"/>
          </a:p>
          <a:p>
            <a:pPr>
              <a:buFont typeface="Wingdings" pitchFamily="2" charset="2"/>
              <a:buNone/>
            </a:pPr>
            <a:r>
              <a:rPr altLang="en-US" sz="2000" smtClean="0">
                <a:solidFill>
                  <a:srgbClr val="0070C0"/>
                </a:solidFill>
              </a:rPr>
              <a:t>	&lt;Data division statements (optional)&gt;</a:t>
            </a:r>
          </a:p>
          <a:p>
            <a:pPr>
              <a:buFont typeface="Wingdings" pitchFamily="2" charset="2"/>
              <a:buNone/>
            </a:pPr>
            <a:endParaRPr altLang="en-US" sz="2000" smtClean="0"/>
          </a:p>
          <a:p>
            <a:pPr>
              <a:buFont typeface="Wingdings" pitchFamily="2" charset="2"/>
              <a:buNone/>
            </a:pPr>
            <a:r>
              <a:rPr altLang="en-US" sz="2000" smtClean="0">
                <a:solidFill>
                  <a:srgbClr val="FF0000"/>
                </a:solidFill>
              </a:rPr>
              <a:t>proc</a:t>
            </a:r>
            <a:r>
              <a:rPr altLang="en-US" sz="2000" smtClean="0"/>
              <a:t>			</a:t>
            </a:r>
            <a:r>
              <a:rPr altLang="en-US" sz="2000" smtClean="0">
                <a:solidFill>
                  <a:srgbClr val="00B050"/>
                </a:solidFill>
              </a:rPr>
              <a:t>; Procedure division begins</a:t>
            </a:r>
          </a:p>
          <a:p>
            <a:pPr>
              <a:buFont typeface="Wingdings" pitchFamily="2" charset="2"/>
              <a:buNone/>
            </a:pPr>
            <a:endParaRPr altLang="en-US" sz="2000" smtClean="0"/>
          </a:p>
          <a:p>
            <a:pPr>
              <a:buFont typeface="Wingdings" pitchFamily="2" charset="2"/>
              <a:buNone/>
            </a:pPr>
            <a:r>
              <a:rPr altLang="en-US" sz="2000" smtClean="0"/>
              <a:t>	</a:t>
            </a:r>
            <a:r>
              <a:rPr altLang="en-US" sz="2000" smtClean="0">
                <a:solidFill>
                  <a:srgbClr val="0070C0"/>
                </a:solidFill>
              </a:rPr>
              <a:t>&lt;Procedure division statements&gt;</a:t>
            </a:r>
          </a:p>
          <a:p>
            <a:pPr>
              <a:buFont typeface="Wingdings" pitchFamily="2" charset="2"/>
              <a:buNone/>
            </a:pPr>
            <a:endParaRPr altLang="en-US" sz="2000" smtClean="0"/>
          </a:p>
          <a:p>
            <a:pPr>
              <a:buFont typeface="Wingdings" pitchFamily="2" charset="2"/>
              <a:buNone/>
            </a:pPr>
            <a:r>
              <a:rPr altLang="en-US" sz="2000" smtClean="0"/>
              <a:t>	</a:t>
            </a:r>
            <a:r>
              <a:rPr altLang="en-US" sz="2000" smtClean="0">
                <a:solidFill>
                  <a:srgbClr val="FF0000"/>
                </a:solidFill>
              </a:rPr>
              <a:t>STOP</a:t>
            </a:r>
            <a:r>
              <a:rPr altLang="en-US" sz="2000" smtClean="0"/>
              <a:t>		</a:t>
            </a:r>
            <a:r>
              <a:rPr altLang="en-US" sz="2000" smtClean="0">
                <a:solidFill>
                  <a:srgbClr val="00B050"/>
                </a:solidFill>
              </a:rPr>
              <a:t>; Logical end of program</a:t>
            </a:r>
          </a:p>
          <a:p>
            <a:pPr>
              <a:buFont typeface="Wingdings" pitchFamily="2" charset="2"/>
              <a:buNone/>
            </a:pPr>
            <a:endParaRPr altLang="en-US" sz="2000" smtClean="0"/>
          </a:p>
          <a:p>
            <a:pPr>
              <a:buFont typeface="Wingdings" pitchFamily="2" charset="2"/>
              <a:buNone/>
            </a:pPr>
            <a:r>
              <a:rPr altLang="en-US" sz="2000" smtClean="0">
                <a:solidFill>
                  <a:srgbClr val="FF0000"/>
                </a:solidFill>
              </a:rPr>
              <a:t>endmain</a:t>
            </a:r>
            <a:r>
              <a:rPr altLang="en-US" sz="2000" smtClean="0"/>
              <a:t>		</a:t>
            </a:r>
            <a:r>
              <a:rPr altLang="en-US" sz="2000" smtClean="0">
                <a:solidFill>
                  <a:srgbClr val="00B050"/>
                </a:solidFill>
              </a:rPr>
              <a:t>; Physical end of program</a:t>
            </a: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103D5C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Questions 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Program Organization:</a:t>
            </a:r>
          </a:p>
          <a:p>
            <a:pPr lvl="1"/>
            <a:r>
              <a:rPr altLang="en-US" dirty="0" smtClean="0"/>
              <a:t>Data Division</a:t>
            </a:r>
          </a:p>
          <a:p>
            <a:pPr lvl="1"/>
            <a:r>
              <a:rPr altLang="en-US" dirty="0" smtClean="0"/>
              <a:t>Procedure Division</a:t>
            </a:r>
          </a:p>
          <a:p>
            <a:r>
              <a:rPr altLang="en-US" dirty="0" smtClean="0"/>
              <a:t>STOP Statement</a:t>
            </a:r>
          </a:p>
          <a:p>
            <a:r>
              <a:rPr altLang="en-US" dirty="0" smtClean="0"/>
              <a:t>Continuation Lines</a:t>
            </a:r>
          </a:p>
          <a:p>
            <a:r>
              <a:rPr altLang="en-US" dirty="0" smtClean="0"/>
              <a:t>Comments</a:t>
            </a:r>
          </a:p>
          <a:p>
            <a:r>
              <a:rPr altLang="en-US" dirty="0" smtClean="0"/>
              <a:t>Blank Lines</a:t>
            </a:r>
          </a:p>
        </p:txBody>
      </p:sp>
      <p:sp>
        <p:nvSpPr>
          <p:cNvPr id="6451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103D5C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1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Follow the </a:t>
            </a:r>
            <a:r>
              <a:rPr altLang="en-US" dirty="0" smtClean="0">
                <a:hlinkClick r:id="rId3" action="ppaction://hlinkfile"/>
              </a:rPr>
              <a:t>instructions</a:t>
            </a:r>
            <a:r>
              <a:rPr altLang="en-US" dirty="0" smtClean="0"/>
              <a:t> for this exercise.</a:t>
            </a:r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103D5C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Synergy Language Essentials</a:t>
            </a:r>
            <a:endParaRPr lang="en-US" altLang="en-US" sz="1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Language Essentials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</p:nvPr>
        </p:nvGraphicFramePr>
        <p:xfrm>
          <a:off x="952500" y="1600200"/>
          <a:ext cx="7239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175" name="Rectangle 4"/>
          <p:cNvSpPr>
            <a:spLocks noGrp="1" noChangeArrowheads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altLang="en-US" sz="20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endParaRPr altLang="en-US" sz="2400" dirty="0" smtClean="0"/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03D5C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Coverage	</a:t>
            </a:r>
            <a:endParaRPr lang="en-US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Objective: Allow a programmer to start using Synergy Language.</a:t>
            </a:r>
          </a:p>
          <a:p>
            <a:pPr lvl="1" fontAlgn="auto">
              <a:spcAft>
                <a:spcPts val="0"/>
              </a:spcAft>
              <a:defRPr/>
            </a:pPr>
            <a:r>
              <a:rPr smtClean="0"/>
              <a:t>Basic procedures:</a:t>
            </a:r>
          </a:p>
          <a:p>
            <a:pPr lvl="2" fontAlgn="auto">
              <a:spcAft>
                <a:spcPts val="0"/>
              </a:spcAft>
              <a:defRPr/>
            </a:pPr>
            <a:r>
              <a:rPr smtClean="0"/>
              <a:t>Many statements, subroutines, and functions are not discussed.</a:t>
            </a:r>
          </a:p>
          <a:p>
            <a:pPr lvl="2" fontAlgn="auto">
              <a:spcAft>
                <a:spcPts val="0"/>
              </a:spcAft>
              <a:defRPr/>
            </a:pPr>
            <a:r>
              <a:rPr smtClean="0"/>
              <a:t>For those discussed, there may be extra arguments or functionality not discussed.</a:t>
            </a:r>
            <a:endParaRPr dirty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103D5C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Synergy Language Essentials</a:t>
            </a:r>
            <a:endParaRPr lang="en-US" altLang="en-US" sz="1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 Organization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Program divided into two distinct parts:</a:t>
            </a:r>
          </a:p>
          <a:p>
            <a:pPr lvl="1"/>
            <a:r>
              <a:rPr altLang="en-US" dirty="0" smtClean="0"/>
              <a:t>Data division</a:t>
            </a:r>
          </a:p>
          <a:p>
            <a:pPr lvl="1"/>
            <a:r>
              <a:rPr altLang="en-US" dirty="0" smtClean="0"/>
              <a:t>Procedure division</a:t>
            </a:r>
          </a:p>
          <a:p>
            <a:r>
              <a:rPr altLang="en-US" dirty="0" smtClean="0"/>
              <a:t>Two divisions are divided by the PROC compiler directive.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103D5C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Division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For main program, begins either:</a:t>
            </a:r>
          </a:p>
          <a:p>
            <a:pPr lvl="1"/>
            <a:r>
              <a:rPr altLang="en-US" dirty="0" smtClean="0"/>
              <a:t>On the first line of the source file.</a:t>
            </a:r>
          </a:p>
          <a:p>
            <a:pPr lvl="1"/>
            <a:r>
              <a:rPr altLang="en-US" dirty="0" smtClean="0"/>
              <a:t>Or with a MAIN compiler directive.</a:t>
            </a:r>
          </a:p>
          <a:p>
            <a:r>
              <a:rPr altLang="en-US" dirty="0" smtClean="0"/>
              <a:t>Ends at the PROC compiler directive.</a:t>
            </a:r>
          </a:p>
          <a:p>
            <a:pPr lvl="1"/>
            <a:r>
              <a:rPr altLang="en-US" dirty="0" smtClean="0"/>
              <a:t>Beginning of the procedure division.</a:t>
            </a:r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103D5C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Procedure Division	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altLang="en-US" dirty="0" smtClean="0"/>
              <a:t>Contains all program instructions.</a:t>
            </a:r>
          </a:p>
          <a:p>
            <a:pPr>
              <a:lnSpc>
                <a:spcPct val="90000"/>
              </a:lnSpc>
            </a:pPr>
            <a:r>
              <a:rPr altLang="en-US" dirty="0" smtClean="0"/>
              <a:t>Starts at the PROC compiler directive.</a:t>
            </a:r>
          </a:p>
          <a:p>
            <a:pPr>
              <a:lnSpc>
                <a:spcPct val="90000"/>
              </a:lnSpc>
            </a:pPr>
            <a:r>
              <a:rPr altLang="en-US" dirty="0" smtClean="0"/>
              <a:t>Ends at either:</a:t>
            </a:r>
          </a:p>
          <a:p>
            <a:pPr lvl="1">
              <a:lnSpc>
                <a:spcPct val="90000"/>
              </a:lnSpc>
            </a:pPr>
            <a:r>
              <a:rPr altLang="en-US" dirty="0" smtClean="0"/>
              <a:t>The ENDMAIN compiler directive.</a:t>
            </a:r>
          </a:p>
          <a:p>
            <a:pPr lvl="1">
              <a:lnSpc>
                <a:spcPct val="90000"/>
              </a:lnSpc>
            </a:pPr>
            <a:r>
              <a:rPr altLang="en-US" dirty="0" smtClean="0"/>
              <a:t>The physical end of file.</a:t>
            </a:r>
          </a:p>
          <a:p>
            <a:pPr>
              <a:lnSpc>
                <a:spcPct val="90000"/>
              </a:lnSpc>
            </a:pPr>
            <a:r>
              <a:rPr altLang="en-US" dirty="0" smtClean="0"/>
              <a:t>The logical end of the procedure division is at the STOP statement.</a:t>
            </a:r>
          </a:p>
          <a:p>
            <a:pPr lvl="1">
              <a:lnSpc>
                <a:spcPct val="90000"/>
              </a:lnSpc>
            </a:pPr>
            <a:r>
              <a:rPr altLang="en-US" dirty="0" smtClean="0"/>
              <a:t>Terminates program execution.</a:t>
            </a: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103D5C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STOP Statement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altLang="en-US" sz="2400" dirty="0" smtClean="0"/>
              <a:t>STOP [program]</a:t>
            </a:r>
          </a:p>
          <a:p>
            <a:pPr>
              <a:lnSpc>
                <a:spcPct val="90000"/>
              </a:lnSpc>
            </a:pPr>
            <a:r>
              <a:rPr altLang="en-US" sz="2400" dirty="0" smtClean="0"/>
              <a:t>Terminates program execution.</a:t>
            </a:r>
          </a:p>
          <a:p>
            <a:pPr lvl="1">
              <a:lnSpc>
                <a:spcPct val="90000"/>
              </a:lnSpc>
            </a:pPr>
            <a:r>
              <a:rPr altLang="en-US" sz="2200" dirty="0" smtClean="0"/>
              <a:t>Optionally, executes another program.</a:t>
            </a:r>
          </a:p>
          <a:p>
            <a:pPr>
              <a:lnSpc>
                <a:spcPct val="90000"/>
              </a:lnSpc>
            </a:pPr>
            <a:r>
              <a:rPr altLang="en-US" sz="2400" dirty="0" smtClean="0"/>
              <a:t>Program is the name of another program to run.</a:t>
            </a:r>
          </a:p>
          <a:p>
            <a:pPr lvl="1">
              <a:lnSpc>
                <a:spcPct val="90000"/>
              </a:lnSpc>
            </a:pPr>
            <a:r>
              <a:rPr altLang="en-US" sz="2200" dirty="0" smtClean="0"/>
              <a:t>Must be a Synergy program.</a:t>
            </a:r>
          </a:p>
          <a:p>
            <a:pPr>
              <a:lnSpc>
                <a:spcPct val="90000"/>
              </a:lnSpc>
            </a:pPr>
            <a:r>
              <a:rPr altLang="en-US" sz="2400" dirty="0" smtClean="0"/>
              <a:t>Examples:</a:t>
            </a:r>
          </a:p>
          <a:p>
            <a:pPr lvl="1">
              <a:lnSpc>
                <a:spcPct val="90000"/>
              </a:lnSpc>
            </a:pPr>
            <a:r>
              <a:rPr altLang="en-US" sz="2200" dirty="0" smtClean="0"/>
              <a:t>STOP</a:t>
            </a:r>
          </a:p>
          <a:p>
            <a:pPr lvl="1">
              <a:lnSpc>
                <a:spcPct val="90000"/>
              </a:lnSpc>
            </a:pPr>
            <a:r>
              <a:rPr altLang="en-US" sz="2200" dirty="0" smtClean="0"/>
              <a:t>STOP “RPT:rpt.dbr”</a:t>
            </a: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103D5C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Continuation Lines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altLang="en-US" sz="2200" dirty="0" smtClean="0"/>
              <a:t>Continuation Lines: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altLang="en-US" sz="2200" dirty="0" smtClean="0"/>
              <a:t>Split one large statement over several physical lines in a source file: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altLang="en-US" sz="1800" dirty="0" smtClean="0"/>
              <a:t>Allows statements to be visible in an editor.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altLang="en-US" sz="1800" dirty="0" smtClean="0"/>
              <a:t>Allows statements to be structured for easy reading.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altLang="en-US" sz="2000" dirty="0" smtClean="0"/>
              <a:t>First non-blank character on a continuation line is an ampersand (&amp;):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altLang="en-US" sz="2200" dirty="0" smtClean="0"/>
              <a:t>		</a:t>
            </a:r>
            <a:r>
              <a:rPr altLang="en-US" sz="1800" dirty="0" smtClean="0"/>
              <a:t>display( TERMCH,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800" dirty="0"/>
              <a:t>	</a:t>
            </a:r>
            <a:r>
              <a:rPr lang="en-US" altLang="en-US" sz="1800" dirty="0" smtClean="0"/>
              <a:t>	&amp;	</a:t>
            </a:r>
            <a:r>
              <a:rPr altLang="en-US" sz="1800" dirty="0" smtClean="0"/>
              <a:t>$scr_cls( SCREEN ),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altLang="en-US" sz="1800" dirty="0" smtClean="0"/>
              <a:t>		&amp;	$scr_pos( 1, 1 ), ”MAIN MENU”,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altLang="en-US" sz="1800" dirty="0" smtClean="0"/>
              <a:t>   		&amp;	$scr_pos( 3, 1 ), ”1. Create”,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altLang="en-US" sz="1800" dirty="0" smtClean="0"/>
              <a:t> 		&amp;	$scr_pos( 5, 1 ), ”2. Amend”,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altLang="en-US" sz="1800" dirty="0" smtClean="0"/>
              <a:t>		&amp;	$scr_pos( 7, 1 ), ”3. Delete” )</a:t>
            </a:r>
            <a:endParaRPr altLang="en-US" sz="2200" dirty="0" smtClean="0"/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103D5C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Comments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altLang="en-US" sz="2400" dirty="0" smtClean="0"/>
              <a:t>Program documentation or notes within the source file:</a:t>
            </a:r>
          </a:p>
          <a:p>
            <a:pPr lvl="1" fontAlgn="auto">
              <a:spcAft>
                <a:spcPts val="0"/>
              </a:spcAft>
              <a:defRPr/>
            </a:pPr>
            <a:r>
              <a:rPr altLang="en-US" sz="2200" dirty="0" smtClean="0"/>
              <a:t>Begin with first semicolon (;) on a line:</a:t>
            </a:r>
          </a:p>
          <a:p>
            <a:pPr lvl="2" fontAlgn="auto">
              <a:spcAft>
                <a:spcPts val="0"/>
              </a:spcAft>
              <a:defRPr/>
            </a:pPr>
            <a:r>
              <a:rPr altLang="en-US" dirty="0" smtClean="0"/>
              <a:t>Unless it is part of an Alpha Literal.</a:t>
            </a:r>
          </a:p>
          <a:p>
            <a:pPr lvl="1" fontAlgn="auto">
              <a:spcAft>
                <a:spcPts val="0"/>
              </a:spcAft>
              <a:defRPr/>
            </a:pPr>
            <a:r>
              <a:rPr altLang="en-US" sz="2200" dirty="0" smtClean="0"/>
              <a:t>Everything following the “;” is a comment and is not processed by the compiler.</a:t>
            </a:r>
          </a:p>
          <a:p>
            <a:pPr lvl="1" fontAlgn="auto">
              <a:spcAft>
                <a:spcPts val="0"/>
              </a:spcAft>
              <a:defRPr/>
            </a:pPr>
            <a:r>
              <a:rPr altLang="en-US" sz="2200" dirty="0" smtClean="0"/>
              <a:t>Comments can be on any line.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altLang="en-US" sz="2200" dirty="0" smtClean="0"/>
              <a:t>	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altLang="en-US" sz="2200" dirty="0" smtClean="0"/>
              <a:t>	</a:t>
            </a:r>
            <a:r>
              <a:rPr altLang="en-US" sz="2200" dirty="0" smtClean="0">
                <a:solidFill>
                  <a:srgbClr val="00B050"/>
                </a:solidFill>
              </a:rPr>
              <a:t>; Now set the default color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altLang="en-US" sz="2200" dirty="0" smtClean="0"/>
              <a:t>	color = “blue”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103D5C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 2013 Template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roup xmlns="1cc964a4-1b2e-45c5-925c-9098a8c3c972" xsi:nil="true"/>
    <Comment xmlns="1cc964a4-1b2e-45c5-925c-9098a8c3c972" xsi:nil="true"/>
    <Last_x0020_reviewed xmlns="1cc964a4-1b2e-45c5-925c-9098a8c3c972" xsi:nil="true"/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58E30A66E7F6488B0B8E7DA15F59DD" ma:contentTypeVersion="7" ma:contentTypeDescription="Create a new document." ma:contentTypeScope="" ma:versionID="22147dfdc2ddfff478c2988a670bfaee">
  <xsd:schema xmlns:xsd="http://www.w3.org/2001/XMLSchema" xmlns:xs="http://www.w3.org/2001/XMLSchema" xmlns:p="http://schemas.microsoft.com/office/2006/metadata/properties" xmlns:ns2="1cc964a4-1b2e-45c5-925c-9098a8c3c972" targetNamespace="http://schemas.microsoft.com/office/2006/metadata/properties" ma:root="true" ma:fieldsID="61433a167bfe23bce83e493e0754433c" ns2:_="">
    <xsd:import namespace="1cc964a4-1b2e-45c5-925c-9098a8c3c972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c964a4-1b2e-45c5-925c-9098a8c3c972" elementFormDefault="qualified">
    <xsd:import namespace="http://schemas.microsoft.com/office/2006/documentManagement/types"/>
    <xsd:import namespace="http://schemas.microsoft.com/office/infopath/2007/PartnerControls"/>
    <xsd:element name="Last_x0020_reviewed" ma:index="2" nillable="true" ma:displayName="Last reviewed date" ma:description="Date the document was last reviewed." ma:format="DateOnly" ma:internalName="Last_x0020_reviewed" ma:readOnly="false">
      <xsd:simpleType>
        <xsd:restriction base="dms:DateTime"/>
      </xsd:simpleType>
    </xsd:element>
    <xsd:element name="Comment" ma:index="3" nillable="true" ma:displayName="Comment" ma:description="User defined Comments" ma:internalName="Comment" ma:readOnly="false">
      <xsd:simpleType>
        <xsd:restriction base="dms:Note">
          <xsd:maxLength value="255"/>
        </xsd:restriction>
      </xsd:simpleType>
    </xsd:element>
    <xsd:element name="Group" ma:index="6" nillable="true" ma:displayName="Group" ma:internalName="Group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CF8E4B-65AB-422F-A22F-8F1ED9FFE932}">
  <ds:schemaRefs>
    <ds:schemaRef ds:uri="http://schemas.openxmlformats.org/package/2006/metadata/core-properties"/>
    <ds:schemaRef ds:uri="1cc964a4-1b2e-45c5-925c-9098a8c3c972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82080AE-1646-44EA-9EE8-C7C8AB176F0C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CE286F77-FEA4-4F90-BF56-6E911658D9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c964a4-1b2e-45c5-925c-9098a8c3c9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2013-OFFICAL-PowerPoint</Template>
  <TotalTime>312</TotalTime>
  <Words>604</Words>
  <Application>Microsoft Office PowerPoint</Application>
  <PresentationFormat>On-screen Show (4:3)</PresentationFormat>
  <Paragraphs>134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Verdana</vt:lpstr>
      <vt:lpstr>Wingdings</vt:lpstr>
      <vt:lpstr>Wingdings 2</vt:lpstr>
      <vt:lpstr>CU 2013 Template</vt:lpstr>
      <vt:lpstr>Dark Design</vt:lpstr>
      <vt:lpstr>Synergy Language Essentials</vt:lpstr>
      <vt:lpstr>Language Essentials</vt:lpstr>
      <vt:lpstr>Class Coverage </vt:lpstr>
      <vt:lpstr>Program Organization</vt:lpstr>
      <vt:lpstr>Data Division</vt:lpstr>
      <vt:lpstr>Procedure Division </vt:lpstr>
      <vt:lpstr>STOP Statement</vt:lpstr>
      <vt:lpstr>Continuation Lines</vt:lpstr>
      <vt:lpstr>Comments</vt:lpstr>
      <vt:lpstr>Blank Lines </vt:lpstr>
      <vt:lpstr>Program Organization</vt:lpstr>
      <vt:lpstr>Questions ?</vt:lpstr>
      <vt:lpstr>Exercise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Rolle</cp:lastModifiedBy>
  <cp:revision>94</cp:revision>
  <cp:lastPrinted>1601-01-01T00:00:00Z</cp:lastPrinted>
  <dcterms:created xsi:type="dcterms:W3CDTF">1601-01-01T00:00:00Z</dcterms:created>
  <dcterms:modified xsi:type="dcterms:W3CDTF">2021-06-22T21:18:12Z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115800.000000000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22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display_urn:schemas-microsoft-com:office:office#Editor">
    <vt:lpwstr>Jason Rolle</vt:lpwstr>
  </property>
  <property fmtid="{D5CDD505-2E9C-101B-9397-08002B2CF9AE}" pid="13" name="display_urn:schemas-microsoft-com:office:office#Author">
    <vt:lpwstr>Richard Barndt</vt:lpwstr>
  </property>
</Properties>
</file>