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5"/>
    <p:sldMasterId id="2147483724" r:id="rId6"/>
    <p:sldMasterId id="2147483733" r:id="rId7"/>
  </p:sldMasterIdLst>
  <p:notesMasterIdLst>
    <p:notesMasterId r:id="rId20"/>
  </p:notesMasterIdLst>
  <p:sldIdLst>
    <p:sldId id="256" r:id="rId8"/>
    <p:sldId id="257" r:id="rId9"/>
    <p:sldId id="258" r:id="rId10"/>
    <p:sldId id="259" r:id="rId11"/>
    <p:sldId id="261" r:id="rId12"/>
    <p:sldId id="262" r:id="rId13"/>
    <p:sldId id="263" r:id="rId14"/>
    <p:sldId id="271" r:id="rId15"/>
    <p:sldId id="272" r:id="rId16"/>
    <p:sldId id="264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CBDE4-B253-4F69-888B-45D48CDC70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2C2C39-11F3-41E3-814C-D86D7E50459F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246C4E-1FAD-4FDF-BE00-21282EC0713C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CA3AD3-1177-42AA-8901-61D6CAB7344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1E1AEF-0D9E-47C7-A889-A796F433F17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43914C-304A-4123-8AA9-4F71D04EA175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97958B-C096-44B4-8204-EC79303C2CB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75C120-EA5D-47F8-9629-ECF0E6F8B85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DD3604-8865-4A3F-8094-C1F9BF138EF5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4DE369-98FA-448C-BD30-21085B67EA1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2C6DCA-4F39-46D7-9159-9F1D031E8F6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C6570B-CE63-480C-8664-3DADFEECEAE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7B5EE2-BC68-4013-BBB6-2DCA04FC2D2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86AB80-67EB-4C17-80AC-F4C43C1261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08353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24E37AD-9698-40A8-A1BD-C87B67A77D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28850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4DB87A6-A5E2-40EE-A3EC-9A0043A9B7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16167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37001623-AD48-462E-8E71-A207F137B6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75389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7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637425-91E8-4DE1-96E2-20C80B243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14127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4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1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1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EA6F63A-AB3E-4C54-947B-22816B0C2F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83933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9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84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089445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01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397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EA6F63A-AB3E-4C54-947B-22816B0C2F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427595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58971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EA6F63A-AB3E-4C54-947B-22816B0C2F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9648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EA6F63A-AB3E-4C54-947B-22816B0C2F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77640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B91E0DC-09DE-4D7B-845E-6AD2D45421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0629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C76988A-BFFD-4F14-AF24-50320AC281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0694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C0E2D51-ED61-4E7E-8F2D-810EE43F4C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7483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1B3020-97B1-4BD2-B937-2336E69084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1769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2EA6F63A-AB3E-4C54-947B-22816B0C2F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38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ransition advClick="0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CU Toolkit Training</a:t>
            </a:r>
            <a:endParaRPr lang="en-US" alt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Data Access</a:t>
            </a:r>
            <a:endParaRPr lang="en-US" dirty="0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import</a:t>
            </a:r>
            <a:r>
              <a:rPr lang="en-US" altLang="en-US" sz="800" b="1" dirty="0"/>
              <a:t> ComputersUnlimited.DataAccessLibrary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import</a:t>
            </a:r>
            <a:r>
              <a:rPr lang="en-US" altLang="en-US" sz="800" b="1" dirty="0"/>
              <a:t> ComputersUnlimited.Structures</a:t>
            </a:r>
          </a:p>
          <a:p>
            <a:pPr marL="0" indent="0">
              <a:buNone/>
            </a:pP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main</a:t>
            </a:r>
            <a:r>
              <a:rPr lang="en-US" altLang="en-US" sz="800" b="1" dirty="0"/>
              <a:t> Example1</a:t>
            </a:r>
          </a:p>
          <a:p>
            <a:pPr marL="400050" lvl="1" indent="0">
              <a:buNone/>
            </a:pPr>
            <a:endParaRPr lang="en-US" altLang="en-US" sz="800" b="1" dirty="0"/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record</a:t>
            </a:r>
            <a:r>
              <a:rPr lang="en-US" altLang="en-US" sz="800" b="1" dirty="0"/>
              <a:t> WorkVars</a:t>
            </a:r>
          </a:p>
          <a:p>
            <a:pPr marL="800100" lvl="2" indent="0">
              <a:buNone/>
            </a:pPr>
            <a:r>
              <a:rPr lang="en-US" altLang="en-US" sz="800" b="1" dirty="0"/>
              <a:t>mSql	,string</a:t>
            </a:r>
          </a:p>
          <a:p>
            <a:pPr marL="800100" lvl="2" indent="0">
              <a:buNone/>
            </a:pPr>
            <a:r>
              <a:rPr lang="en-US" altLang="en-US" sz="800" b="1" dirty="0"/>
              <a:t>mCursor	,sCursor_struc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altLang="en-US" sz="800" b="1" dirty="0"/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proc</a:t>
            </a:r>
          </a:p>
          <a:p>
            <a:pPr marL="400050" lvl="1" indent="0">
              <a:buNone/>
            </a:pPr>
            <a:r>
              <a:rPr lang="en-US" altLang="en-US" sz="800" b="1" dirty="0"/>
              <a:t>mSql = 	“</a:t>
            </a:r>
            <a:r>
              <a:rPr lang="en-US" altLang="en-US" sz="800" b="1" dirty="0">
                <a:solidFill>
                  <a:srgbClr val="00B0F0"/>
                </a:solidFill>
              </a:rPr>
              <a:t>SELECT</a:t>
            </a:r>
            <a:r>
              <a:rPr lang="en-US" altLang="en-US" sz="800" b="1" dirty="0"/>
              <a:t> “</a:t>
            </a:r>
          </a:p>
          <a:p>
            <a:pPr marL="400050" lvl="1" indent="0">
              <a:buNone/>
            </a:pPr>
            <a:r>
              <a:rPr lang="en-US" altLang="en-US" sz="800" b="1" dirty="0"/>
              <a:t>&amp;	“   column “</a:t>
            </a:r>
          </a:p>
          <a:p>
            <a:pPr marL="400050" lvl="1" indent="0">
              <a:buNone/>
            </a:pPr>
            <a:r>
              <a:rPr lang="en-US" altLang="en-US" sz="800" b="1" dirty="0"/>
              <a:t>&amp;	“</a:t>
            </a:r>
            <a:r>
              <a:rPr lang="en-US" altLang="en-US" sz="800" b="1" dirty="0">
                <a:solidFill>
                  <a:srgbClr val="00B0F0"/>
                </a:solidFill>
              </a:rPr>
              <a:t>FROM</a:t>
            </a:r>
            <a:r>
              <a:rPr lang="en-US" altLang="en-US" sz="800" b="1" dirty="0"/>
              <a:t> &amp;&amp;table ”</a:t>
            </a:r>
          </a:p>
          <a:p>
            <a:pPr marL="400050" lvl="1" indent="0">
              <a:buNone/>
            </a:pPr>
            <a:r>
              <a:rPr lang="en-US" altLang="en-US" sz="800" b="1" dirty="0"/>
              <a:t>&amp;	“</a:t>
            </a:r>
            <a:r>
              <a:rPr lang="en-US" altLang="en-US" sz="800" b="1" dirty="0">
                <a:solidFill>
                  <a:srgbClr val="00B0F0"/>
                </a:solidFill>
              </a:rPr>
              <a:t>WHERE</a:t>
            </a:r>
            <a:r>
              <a:rPr lang="en-US" altLang="en-US" sz="800" b="1" dirty="0"/>
              <a:t> column = :1 ”</a:t>
            </a:r>
          </a:p>
          <a:p>
            <a:pPr marL="400050" lvl="1" indent="0">
              <a:buNone/>
            </a:pPr>
            <a:endParaRPr lang="en-US" altLang="en-US" sz="800" b="1" dirty="0"/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Puts fully pathed tables in SQL statements and fixes aliases.</a:t>
            </a:r>
          </a:p>
          <a:p>
            <a:pPr marL="400050" lvl="1" indent="0">
              <a:buNone/>
            </a:pPr>
            <a:r>
              <a:rPr lang="en-US" altLang="en-US" sz="800" b="1" dirty="0"/>
              <a:t>DataAccess.</a:t>
            </a:r>
            <a:r>
              <a:rPr lang="en-US" altLang="en-US" sz="800" b="1" dirty="0">
                <a:solidFill>
                  <a:srgbClr val="7030A0"/>
                </a:solidFill>
              </a:rPr>
              <a:t>DA_Sub_Sql</a:t>
            </a:r>
            <a:r>
              <a:rPr lang="en-US" altLang="en-US" sz="800" b="1" dirty="0"/>
              <a:t>( mCursor, mSql, , &lt;Table Name&gt;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Prepares DA_Open call by restructuring argument list depending on contents of the SQL statement.</a:t>
            </a:r>
          </a:p>
          <a:p>
            <a:pPr marL="400050" lvl="1" indent="0">
              <a:buNone/>
            </a:pPr>
            <a:r>
              <a:rPr lang="en-US" altLang="en-US" sz="800" b="1" dirty="0"/>
              <a:t>DataAccess.</a:t>
            </a:r>
            <a:r>
              <a:rPr lang="en-US" altLang="en-US" sz="800" b="1" dirty="0">
                <a:solidFill>
                  <a:srgbClr val="7030A0"/>
                </a:solidFill>
              </a:rPr>
              <a:t>DA_Open</a:t>
            </a:r>
            <a:r>
              <a:rPr lang="en-US" altLang="en-US" sz="800" b="1" dirty="0"/>
              <a:t>( mCursor, mSql, &lt;Bind Variables&gt;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Defines where the output from a select should go.</a:t>
            </a:r>
          </a:p>
          <a:p>
            <a:pPr marL="400050" lvl="1" indent="0">
              <a:buNone/>
            </a:pPr>
            <a:r>
              <a:rPr lang="en-US" altLang="en-US" sz="800" b="1" dirty="0"/>
              <a:t>DataAccess.</a:t>
            </a:r>
            <a:r>
              <a:rPr lang="en-US" altLang="en-US" sz="800" b="1" dirty="0">
                <a:solidFill>
                  <a:srgbClr val="7030A0"/>
                </a:solidFill>
              </a:rPr>
              <a:t>DA_Result</a:t>
            </a:r>
            <a:r>
              <a:rPr lang="en-US" altLang="en-US" sz="800" b="1" dirty="0"/>
              <a:t>( mCursor, &lt;Output Variables&gt;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Fetches next row of a query.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if</a:t>
            </a:r>
            <a:r>
              <a:rPr lang="en-US" altLang="en-US" sz="800" b="1" dirty="0"/>
              <a:t>( DataAccess.</a:t>
            </a:r>
            <a:r>
              <a:rPr lang="en-US" altLang="en-US" sz="800" b="1" dirty="0">
                <a:solidFill>
                  <a:srgbClr val="7030A0"/>
                </a:solidFill>
              </a:rPr>
              <a:t>DA_Fetch</a:t>
            </a:r>
            <a:r>
              <a:rPr lang="en-US" altLang="en-US" sz="800" b="1" dirty="0"/>
              <a:t>( mCursor ) == DA_SUCCESS  )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begin</a:t>
            </a:r>
          </a:p>
          <a:p>
            <a:pPr marL="800100" lvl="2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Process returned data.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end</a:t>
            </a:r>
          </a:p>
          <a:p>
            <a:pPr marL="400050" lvl="1" indent="0"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; Closes a previously opened cursor.</a:t>
            </a:r>
          </a:p>
          <a:p>
            <a:pPr marL="400050" lvl="1" indent="0">
              <a:buNone/>
            </a:pPr>
            <a:r>
              <a:rPr lang="en-US" altLang="en-US" sz="800" b="1" dirty="0"/>
              <a:t>DataAccess.</a:t>
            </a:r>
            <a:r>
              <a:rPr lang="en-US" altLang="en-US" sz="800" b="1" dirty="0">
                <a:solidFill>
                  <a:srgbClr val="7030A0"/>
                </a:solidFill>
              </a:rPr>
              <a:t>DA_Close</a:t>
            </a:r>
            <a:r>
              <a:rPr lang="en-US" altLang="en-US" sz="800" b="1" dirty="0"/>
              <a:t>( mCursor )</a:t>
            </a:r>
          </a:p>
          <a:p>
            <a:pPr marL="0" indent="0"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endmain</a:t>
            </a:r>
            <a:endParaRPr lang="en-US" altLang="en-US" sz="105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CU’s Data Access Routines</a:t>
            </a:r>
            <a:endParaRPr lang="en-US" altLang="en-US" smtClean="0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Walk Through JSTMNT Listing</a:t>
            </a:r>
            <a:endParaRPr lang="en-US" altLang="en-US" sz="3600" dirty="0" smtClean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Manipulate all columns in a row.</a:t>
            </a:r>
          </a:p>
          <a:p>
            <a:r>
              <a:rPr lang="en-US" altLang="en-US" dirty="0" smtClean="0"/>
              <a:t>For use exclusively by maintenance programs:</a:t>
            </a:r>
          </a:p>
          <a:p>
            <a:pPr lvl="1"/>
            <a:r>
              <a:rPr lang="en-US" altLang="en-US" dirty="0" smtClean="0"/>
              <a:t>JSTMAS_SELECT</a:t>
            </a:r>
          </a:p>
          <a:p>
            <a:pPr lvl="1"/>
            <a:r>
              <a:rPr lang="en-US" altLang="en-US" dirty="0" smtClean="0"/>
              <a:t>JSTMAS_INSERT</a:t>
            </a:r>
          </a:p>
          <a:p>
            <a:pPr lvl="1"/>
            <a:r>
              <a:rPr lang="en-US" altLang="en-US" dirty="0" smtClean="0"/>
              <a:t>JSTMAS_DELETE</a:t>
            </a:r>
          </a:p>
          <a:p>
            <a:pPr lvl="1"/>
            <a:r>
              <a:rPr lang="en-US" altLang="en-US" dirty="0" smtClean="0"/>
              <a:t>JSTMAS_UPDATE</a:t>
            </a:r>
            <a:endParaRPr lang="en-US" alt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The Four Maintenance Program’s Generated Data Access Routines</a:t>
            </a:r>
            <a:endParaRPr lang="en-US" altLang="en-US" sz="3200" dirty="0" smtClean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Review</a:t>
            </a:r>
          </a:p>
          <a:p>
            <a:r>
              <a:rPr lang="en-US" altLang="en-US" smtClean="0"/>
              <a:t>CU’s Data Access Routines</a:t>
            </a:r>
          </a:p>
          <a:p>
            <a:r>
              <a:rPr lang="en-US" altLang="en-US" smtClean="0"/>
              <a:t>Four Maintenance Data Access Routines</a:t>
            </a:r>
            <a:endParaRPr lang="en-US" altLang="en-US" smtClean="0"/>
          </a:p>
        </p:txBody>
      </p:sp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Data Access</a:t>
            </a:r>
            <a:endParaRPr lang="en-US" altLang="en-US" smtClean="0"/>
          </a:p>
        </p:txBody>
      </p:sp>
      <p:sp>
        <p:nvSpPr>
          <p:cNvPr id="15" name="Rectangle 8"/>
          <p:cNvSpPr txBox="1">
            <a:spLocks noChangeArrowheads="1"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TABLE</a:t>
            </a:r>
          </a:p>
          <a:p>
            <a:pPr lvl="1"/>
            <a:r>
              <a:rPr lang="en-US" altLang="en-US" sz="2400" dirty="0" smtClean="0"/>
              <a:t>Collection of columns (aropen).</a:t>
            </a:r>
          </a:p>
          <a:p>
            <a:r>
              <a:rPr lang="en-US" altLang="en-US" sz="2400" dirty="0" smtClean="0"/>
              <a:t>OWNER</a:t>
            </a:r>
          </a:p>
          <a:p>
            <a:pPr lvl="1"/>
            <a:r>
              <a:rPr lang="en-US" altLang="en-US" sz="2400" dirty="0"/>
              <a:t>C</a:t>
            </a:r>
            <a:r>
              <a:rPr lang="en-US" altLang="en-US" sz="2400" dirty="0" smtClean="0"/>
              <a:t>ontroller of multiple tables (dbo).</a:t>
            </a:r>
          </a:p>
          <a:p>
            <a:r>
              <a:rPr lang="en-US" altLang="en-US" sz="2400" dirty="0" smtClean="0"/>
              <a:t>DATABASE</a:t>
            </a:r>
          </a:p>
          <a:p>
            <a:pPr lvl="1"/>
            <a:r>
              <a:rPr lang="en-US" altLang="en-US" sz="2400" dirty="0" smtClean="0"/>
              <a:t>Collection of multiple owners, each with multiple tables (TIMSData).</a:t>
            </a:r>
            <a:endParaRPr lang="en-US" alt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Review</a:t>
            </a:r>
            <a:endParaRPr lang="en-US" altLang="en-US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b="1" dirty="0" smtClean="0"/>
              <a:t>add_inpt_flag</a:t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00B0F0"/>
                </a:solidFill>
              </a:rPr>
              <a:t>FROM</a:t>
            </a:r>
            <a:r>
              <a:rPr lang="en-US" altLang="en-US" b="1" dirty="0" smtClean="0"/>
              <a:t> dbo.ejcmas</a:t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00B0F0"/>
                </a:solidFill>
              </a:rPr>
              <a:t>WHERE</a:t>
            </a:r>
            <a:r>
              <a:rPr lang="en-US" altLang="en-US" b="1" dirty="0" smtClean="0"/>
              <a:t> just_code </a:t>
            </a:r>
            <a:r>
              <a:rPr lang="en-US" altLang="en-US" b="1" dirty="0" smtClean="0">
                <a:solidFill>
                  <a:srgbClr val="FFC000"/>
                </a:solidFill>
              </a:rPr>
              <a:t>=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‘ABC’</a:t>
            </a:r>
          </a:p>
          <a:p>
            <a:endParaRPr lang="en-US" altLang="en-US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SELECT</a:t>
            </a:r>
            <a:r>
              <a:rPr lang="en-US" altLang="en-US" dirty="0" smtClean="0"/>
              <a:t> Statement</a:t>
            </a:r>
            <a:endParaRPr lang="en-US" altLang="en-US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INSERT INTO</a:t>
            </a:r>
            <a:r>
              <a:rPr lang="en-US" altLang="en-US" sz="2000" b="1" dirty="0" smtClean="0"/>
              <a:t> dbo.ejcmas 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(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just_code,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add_inpt_flag,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text</a:t>
            </a:r>
          </a:p>
          <a:p>
            <a:pPr marL="0" indent="0">
              <a:buNone/>
            </a:pPr>
            <a:r>
              <a:rPr lang="en-US" altLang="en-US" sz="2000" b="1" dirty="0" smtClean="0"/>
              <a:t>)</a:t>
            </a:r>
            <a:br>
              <a:rPr lang="en-US" altLang="en-US" sz="2000" b="1" dirty="0" smtClean="0"/>
            </a:br>
            <a:r>
              <a:rPr lang="en-US" altLang="en-US" sz="2000" b="1" dirty="0" smtClean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altLang="en-US" sz="2000" b="1" dirty="0" smtClean="0"/>
              <a:t>(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‘XYZ’</a:t>
            </a:r>
            <a:r>
              <a:rPr lang="en-US" altLang="en-US" sz="2000" b="1" dirty="0" smtClean="0"/>
              <a:t>,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0,</a:t>
            </a:r>
          </a:p>
          <a:p>
            <a:pPr marL="0" indent="0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‘Sample text’</a:t>
            </a:r>
          </a:p>
          <a:p>
            <a:pPr marL="0" indent="0">
              <a:buNone/>
            </a:pPr>
            <a:r>
              <a:rPr lang="en-US" altLang="en-US" sz="2000" b="1" dirty="0" smtClean="0"/>
              <a:t>)</a:t>
            </a:r>
          </a:p>
          <a:p>
            <a:endParaRPr lang="en-US" altLang="en-US" b="1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INSERT</a:t>
            </a:r>
            <a:r>
              <a:rPr lang="en-US" altLang="en-US" dirty="0" smtClean="0"/>
              <a:t> Statement</a:t>
            </a:r>
            <a:endParaRPr lang="en-US" altLang="en-US" dirty="0" smtClean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DELETE FROM</a:t>
            </a:r>
            <a:r>
              <a:rPr lang="en-US" altLang="en-US" b="1" dirty="0" smtClean="0"/>
              <a:t> dbo.ejcmas</a:t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00B0F0"/>
                </a:solidFill>
              </a:rPr>
              <a:t>WHERE</a:t>
            </a:r>
            <a:r>
              <a:rPr lang="en-US" altLang="en-US" b="1" dirty="0" smtClean="0"/>
              <a:t> just_code </a:t>
            </a:r>
            <a:r>
              <a:rPr lang="en-US" altLang="en-US" b="1" dirty="0" smtClean="0">
                <a:solidFill>
                  <a:srgbClr val="FFC000"/>
                </a:solidFill>
              </a:rPr>
              <a:t>=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‘XYZ’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DELETE</a:t>
            </a:r>
            <a:r>
              <a:rPr lang="en-US" altLang="en-US" dirty="0" smtClean="0"/>
              <a:t> Statement</a:t>
            </a:r>
            <a:endParaRPr lang="en-US" altLang="en-US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B0F0"/>
                </a:solidFill>
              </a:rPr>
              <a:t>UPDATE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dbo.ejcmas </a:t>
            </a:r>
            <a:r>
              <a:rPr lang="en-US" altLang="en-US" sz="2800" b="1" dirty="0" smtClean="0">
                <a:solidFill>
                  <a:srgbClr val="00B0F0"/>
                </a:solidFill>
              </a:rPr>
              <a:t>SET</a:t>
            </a:r>
          </a:p>
          <a:p>
            <a:pPr marL="0" indent="0" eaLnBrk="1" hangingPunct="1"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smtClean="0"/>
              <a:t>add_inpt_flag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1</a:t>
            </a:r>
            <a:br>
              <a:rPr lang="en-US" altLang="en-US" sz="2800" b="1" dirty="0" smtClean="0"/>
            </a:br>
            <a:r>
              <a:rPr lang="en-US" altLang="en-US" sz="28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800" b="1" dirty="0" smtClean="0"/>
              <a:t> just_code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‘ABC’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UPDATE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Statement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</a:t>
            </a:r>
            <a:r>
              <a:rPr lang="en-US" altLang="en-US" sz="2800" dirty="0" smtClean="0"/>
              <a:t>.</a:t>
            </a:r>
            <a:endParaRPr lang="en-US" altLang="en-US" sz="3600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2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exercise.</a:t>
            </a:r>
            <a:endParaRPr lang="en-US" altLang="en-US" sz="2800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58F84669-8888-4D82-A46F-E059FE056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962A04D-33F4-42BC-B46B-FB917DAE7FD4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E2FF0DE-5DEB-4536-9598-69BCF741F74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8631FDC-8779-4ACA-98AE-3184F9BB33F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301</TotalTime>
  <Words>361</Words>
  <Application>Microsoft Office PowerPoint</Application>
  <PresentationFormat>On-screen Show (4:3)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Times New Roman</vt:lpstr>
      <vt:lpstr>Arial</vt:lpstr>
      <vt:lpstr>Franklin Gothic Book</vt:lpstr>
      <vt:lpstr>Perpetua</vt:lpstr>
      <vt:lpstr>Wingdings 2</vt:lpstr>
      <vt:lpstr>Wingdings</vt:lpstr>
      <vt:lpstr>Arial Black</vt:lpstr>
      <vt:lpstr>CUDark</vt:lpstr>
      <vt:lpstr>Dark Design</vt:lpstr>
      <vt:lpstr>1_Dark Design</vt:lpstr>
      <vt:lpstr>CU Toolkit Training</vt:lpstr>
      <vt:lpstr>SQL Data Access</vt:lpstr>
      <vt:lpstr>SQL Review</vt:lpstr>
      <vt:lpstr>SELECT Statement</vt:lpstr>
      <vt:lpstr>INSERT Statement</vt:lpstr>
      <vt:lpstr>DELETE Statement</vt:lpstr>
      <vt:lpstr>UPDATE Statement</vt:lpstr>
      <vt:lpstr>Exercise 1</vt:lpstr>
      <vt:lpstr>Exercise 2</vt:lpstr>
      <vt:lpstr>CU’s Data Access Routines</vt:lpstr>
      <vt:lpstr>Walk Through JSTMNT Listing</vt:lpstr>
      <vt:lpstr>The Four Maintenance Program’s Generated Data Access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Access</dc:title>
  <dc:creator>Andrew  G. Baker</dc:creator>
  <cp:lastModifiedBy>Jason Rolle</cp:lastModifiedBy>
  <cp:revision>51</cp:revision>
  <cp:lastPrinted>1601-01-01T00:00:00Z</cp:lastPrinted>
  <dcterms:created xsi:type="dcterms:W3CDTF">2001-03-15T21:15:47Z</dcterms:created>
  <dcterms:modified xsi:type="dcterms:W3CDTF">2021-07-12T21:01:43Z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27500.0000000000</vt:lpwstr>
  </property>
</Properties>
</file>