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102" d="100"/>
          <a:sy n="102" d="100"/>
        </p:scale>
        <p:origin x="9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C106D-664B-6857-3F08-A993C3E2F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9485A9-6444-F18B-63DE-E38DD45F0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5170EB-727D-1E12-1351-9D6FBADA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A196F2-8CF6-8A43-9E96-6546DD7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8ED208-6F71-456C-1A18-E8DF02B7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3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AE55B-F343-DEAA-7422-70CE65A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F4341D-3622-05FD-83A9-95825C22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C2EFAB-A609-0750-B959-01781738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1E8AC5-4339-8D40-55FA-F8F498F0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D5A7AE-7F8F-DAA9-D1A1-B39C0A00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55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860D2A-808F-F490-C6CA-D99E70866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6E33C4-1D80-52E6-FDBE-5F82338A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DCE419-DF00-04F9-150F-A54A83FD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2DCD51-4E82-F179-6F89-7EFB64FA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2998BC-EC0A-785A-D8CA-C1ECC5E2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0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72448-56DB-4A2A-C16C-1B424B2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244215-D47B-FA3C-B671-113A40F7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AC3EE-5ABA-04B3-5EF7-D2A57000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8A9AC0-8FE4-0953-23CD-1C54C0D7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E65E4D-13A3-39B5-ED01-D0928A2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06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AAD75-8B9D-97F5-8AD9-82CC8DA2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F00621-3D01-DEC2-AF7E-C8F25414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73A17C-7B62-7B6B-661B-3F8221D9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FB7B1A-8977-E5E8-7C0A-210C35B6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32836D-C009-4235-C334-72222997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87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91DE1-4458-80BC-88C2-F4974C4B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8A7270-4152-59A4-33A5-64AE53D3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DB4807-3A82-2536-742F-8E3871E6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422E83-793B-92A2-F949-7EA6C142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F2DE94-FD69-8571-6D9C-1C85A5B4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95E783-F531-CBD2-BB21-D9CC829F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93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49703-45EA-4D00-B31C-28778C3C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5B8A29-1E03-727F-C312-30928414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AF150E-C8A9-1AD0-73AF-E9DAE68B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218F776-97BE-3621-792A-E0FDB387E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DCB7516-1282-00ED-AF4A-E308A992B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9E4388-30AE-0D30-9060-6D45552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A00A148-8BA8-44DE-C4A5-4857A177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932B7D-6F19-692B-E775-2BBFDAF8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48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4036F-8AA6-786E-DDFE-E4F8E764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4CBC5DF-31A5-CE72-9D3A-DAFDF802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724E6A-27B1-E112-7A50-4DD386DE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0FC9A50-2027-7F0F-2BD1-15532501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21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F14583-E248-EBC3-3734-962A702A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3E3482-2D53-3977-5C62-09AD361F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97BC3D-0410-957E-3F31-F29849B2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35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6DFED-3527-5A69-F50E-579410B6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A5FF1-82F1-9D45-B4CC-FF933BA9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DC6811-0A44-85E6-B471-6BE3D0AC6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471095-A920-1D10-1E67-5B35F671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8CB0D2-4A50-7283-17A0-774C026E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80BD6A-3DFE-FDE2-18A4-85900DF6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62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ADADA-C5CE-B4CE-7D9C-79A3FDC6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9047117-81F1-3E5D-5E51-A32B382B9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FFAA8C4-A8A3-E185-1D3B-A22B5788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987ADE-68DA-B108-C2EB-0F95A0A4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DFAE2A-A693-4655-61AD-FC54A733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9CC4C7-A26E-8033-7552-44D3849E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64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F7E1E1B-7E1E-B0F1-D201-98201204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941898-52FF-A9CD-34FD-4D7840E0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3EF44D-0D4D-4035-90ED-4CB80F051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3736-7977-E649-9CA8-84C405DD927B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B3A016-CA5D-84E8-D59E-B2AFED591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78FB30-89B0-476C-2CC9-2FDDE3CFE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0CDB-36D3-C743-9847-AC528735CA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22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86D5DA1-E9D2-0599-3C8D-E98F1DBE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88" y="0"/>
            <a:ext cx="7415408" cy="6858000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90D2D42-D4D7-4BDE-9675-645D6A4F5E13}"/>
              </a:ext>
            </a:extLst>
          </p:cNvPr>
          <p:cNvCxnSpPr/>
          <p:nvPr/>
        </p:nvCxnSpPr>
        <p:spPr>
          <a:xfrm>
            <a:off x="1014608" y="1841326"/>
            <a:ext cx="10571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AF7F5BC6-690E-AE52-716C-D7EFB7174B09}"/>
              </a:ext>
            </a:extLst>
          </p:cNvPr>
          <p:cNvCxnSpPr/>
          <p:nvPr/>
        </p:nvCxnSpPr>
        <p:spPr>
          <a:xfrm>
            <a:off x="810016" y="3083491"/>
            <a:ext cx="10571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E878BB9-E5A8-7D5A-A416-0E0F90B7374A}"/>
              </a:ext>
            </a:extLst>
          </p:cNvPr>
          <p:cNvCxnSpPr>
            <a:cxnSpLocks/>
          </p:cNvCxnSpPr>
          <p:nvPr/>
        </p:nvCxnSpPr>
        <p:spPr>
          <a:xfrm flipV="1">
            <a:off x="5804770" y="1841326"/>
            <a:ext cx="0" cy="1256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C766B442-D8A5-B3B5-A1A0-222A06BA2A7D}"/>
              </a:ext>
            </a:extLst>
          </p:cNvPr>
          <p:cNvCxnSpPr/>
          <p:nvPr/>
        </p:nvCxnSpPr>
        <p:spPr>
          <a:xfrm>
            <a:off x="899786" y="4250499"/>
            <a:ext cx="10571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63F17B6-C7D6-D86B-39D0-C50E9940F94E}"/>
              </a:ext>
            </a:extLst>
          </p:cNvPr>
          <p:cNvCxnSpPr>
            <a:cxnSpLocks/>
          </p:cNvCxnSpPr>
          <p:nvPr/>
        </p:nvCxnSpPr>
        <p:spPr>
          <a:xfrm flipV="1">
            <a:off x="6545893" y="3098105"/>
            <a:ext cx="0" cy="115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A81D1538-CD5E-EEB5-349B-A32D49BC430B}"/>
              </a:ext>
            </a:extLst>
          </p:cNvPr>
          <p:cNvCxnSpPr>
            <a:cxnSpLocks/>
          </p:cNvCxnSpPr>
          <p:nvPr/>
        </p:nvCxnSpPr>
        <p:spPr>
          <a:xfrm flipV="1">
            <a:off x="6095999" y="4250499"/>
            <a:ext cx="0" cy="1215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4979C21D-F07A-F972-738A-5D8073ED2354}"/>
              </a:ext>
            </a:extLst>
          </p:cNvPr>
          <p:cNvCxnSpPr>
            <a:cxnSpLocks/>
          </p:cNvCxnSpPr>
          <p:nvPr/>
        </p:nvCxnSpPr>
        <p:spPr>
          <a:xfrm flipV="1">
            <a:off x="6635663" y="5605398"/>
            <a:ext cx="0" cy="115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58A580B-4C24-1BBD-8440-5D4DC8D6A5FA}"/>
              </a:ext>
            </a:extLst>
          </p:cNvPr>
          <p:cNvCxnSpPr/>
          <p:nvPr/>
        </p:nvCxnSpPr>
        <p:spPr>
          <a:xfrm>
            <a:off x="1014608" y="5465524"/>
            <a:ext cx="10571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717C3C49-E7D7-D9F5-E3AD-1051978CFEF7}"/>
              </a:ext>
            </a:extLst>
          </p:cNvPr>
          <p:cNvCxnSpPr/>
          <p:nvPr/>
        </p:nvCxnSpPr>
        <p:spPr>
          <a:xfrm>
            <a:off x="1162833" y="6668023"/>
            <a:ext cx="10571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5CD8ADD6-478C-538A-DAEB-BC5C45FA0E3B}"/>
              </a:ext>
            </a:extLst>
          </p:cNvPr>
          <p:cNvCxnSpPr/>
          <p:nvPr/>
        </p:nvCxnSpPr>
        <p:spPr>
          <a:xfrm>
            <a:off x="636739" y="167014"/>
            <a:ext cx="10571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6699CB08-845F-065E-1DEE-75A86EA00B43}"/>
              </a:ext>
            </a:extLst>
          </p:cNvPr>
          <p:cNvSpPr txBox="1"/>
          <p:nvPr/>
        </p:nvSpPr>
        <p:spPr>
          <a:xfrm>
            <a:off x="1097073" y="1513748"/>
            <a:ext cx="12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Section</a:t>
            </a:r>
            <a:r>
              <a:rPr lang="nl-NL" dirty="0"/>
              <a:t> 1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8C1D209-0FE2-640F-AB52-AB565841C14C}"/>
              </a:ext>
            </a:extLst>
          </p:cNvPr>
          <p:cNvSpPr txBox="1"/>
          <p:nvPr/>
        </p:nvSpPr>
        <p:spPr>
          <a:xfrm>
            <a:off x="1062625" y="2761039"/>
            <a:ext cx="12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Section</a:t>
            </a:r>
            <a:r>
              <a:rPr lang="nl-NL" dirty="0"/>
              <a:t> 2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C0317663-8A82-F1A7-920C-8BD9152D2390}"/>
              </a:ext>
            </a:extLst>
          </p:cNvPr>
          <p:cNvSpPr txBox="1"/>
          <p:nvPr/>
        </p:nvSpPr>
        <p:spPr>
          <a:xfrm>
            <a:off x="1097073" y="3893694"/>
            <a:ext cx="12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Section</a:t>
            </a:r>
            <a:r>
              <a:rPr lang="nl-NL" dirty="0"/>
              <a:t> 3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E69D739-F3F0-6C84-A14F-315333B24CAE}"/>
              </a:ext>
            </a:extLst>
          </p:cNvPr>
          <p:cNvSpPr txBox="1"/>
          <p:nvPr/>
        </p:nvSpPr>
        <p:spPr>
          <a:xfrm>
            <a:off x="1129430" y="5123332"/>
            <a:ext cx="12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Section</a:t>
            </a:r>
            <a:r>
              <a:rPr lang="nl-NL" dirty="0"/>
              <a:t> 4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48C8B91-AE4C-26C2-08DA-44FBB250ED81}"/>
              </a:ext>
            </a:extLst>
          </p:cNvPr>
          <p:cNvSpPr txBox="1"/>
          <p:nvPr/>
        </p:nvSpPr>
        <p:spPr>
          <a:xfrm>
            <a:off x="1402916" y="6365496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Footer</a:t>
            </a:r>
            <a:endParaRPr lang="nl-NL" dirty="0"/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8ABA54F-E0E3-41A4-6455-E0FF9E569E02}"/>
              </a:ext>
            </a:extLst>
          </p:cNvPr>
          <p:cNvCxnSpPr>
            <a:cxnSpLocks/>
          </p:cNvCxnSpPr>
          <p:nvPr/>
        </p:nvCxnSpPr>
        <p:spPr>
          <a:xfrm>
            <a:off x="5334523" y="2182476"/>
            <a:ext cx="195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054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</Words>
  <Application>Microsoft Macintosh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Jason Ronoastro</dc:creator>
  <cp:keywords/>
  <dc:description/>
  <cp:lastModifiedBy>Jason Ronoastro</cp:lastModifiedBy>
  <cp:revision>7</cp:revision>
  <dcterms:created xsi:type="dcterms:W3CDTF">2022-09-12T12:20:39Z</dcterms:created>
  <dcterms:modified xsi:type="dcterms:W3CDTF">2022-09-12T14:03:12Z</dcterms:modified>
  <cp:category/>
</cp:coreProperties>
</file>