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nl-NL" smtClean="0"/>
              <a:t>Klik om de stijl te bewerken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nl-NL" smtClean="0"/>
              <a:t>Klik om de stijl te bewerken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nl-NL" smtClean="0"/>
              <a:t>Klik om de stijl te bewerken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nl-NL" smtClean="0"/>
              <a:t>Klik om de stijl te bewerken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nl-NL" smtClean="0"/>
              <a:t>Klik om de stijl te bewerken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nl-NL" smtClean="0"/>
              <a:t>Klik om de stijl te bewerken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nl-NL" smtClean="0"/>
              <a:t>Klik om de stijl te bewerken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nl-NL" smtClean="0"/>
              <a:t>Klik om de stijl te bewerken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48A87A34-81AB-432B-8DAE-1953F412C126}"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nl-NL" smtClean="0"/>
              <a:t>Klik om de stijl te bewerken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nl-NL" smtClean="0"/>
              <a:t>Klik om de stijl te bewerken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2" name="Content Placeholder 3"/>
          <p:cNvSpPr>
            <a:spLocks noGrp="1"/>
          </p:cNvSpPr>
          <p:nvPr>
            <p:ph sz="quarter" idx="13"/>
          </p:nvPr>
        </p:nvSpPr>
        <p:spPr>
          <a:xfrm>
            <a:off x="913774" y="3051012"/>
            <a:ext cx="5106027" cy="2740187"/>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3" name="Content Placeholder 5"/>
          <p:cNvSpPr>
            <a:spLocks noGrp="1"/>
          </p:cNvSpPr>
          <p:nvPr>
            <p:ph sz="quarter" idx="14"/>
          </p:nvPr>
        </p:nvSpPr>
        <p:spPr>
          <a:xfrm>
            <a:off x="6172200" y="3051012"/>
            <a:ext cx="5105401" cy="2740187"/>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nl-NL" smtClean="0"/>
              <a:t>Klik om de stijl te bewerken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751012" y="583474"/>
            <a:ext cx="8689976" cy="1123406"/>
          </a:xfrm>
        </p:spPr>
        <p:txBody>
          <a:bodyPr/>
          <a:lstStyle/>
          <a:p>
            <a:r>
              <a:rPr lang="nl-NL" dirty="0" err="1" smtClean="0"/>
              <a:t>Writing</a:t>
            </a:r>
            <a:endParaRPr lang="nl-NL" dirty="0"/>
          </a:p>
        </p:txBody>
      </p:sp>
      <p:sp>
        <p:nvSpPr>
          <p:cNvPr id="3" name="Ondertitel 2"/>
          <p:cNvSpPr>
            <a:spLocks noGrp="1"/>
          </p:cNvSpPr>
          <p:nvPr>
            <p:ph type="subTitle" idx="1"/>
          </p:nvPr>
        </p:nvSpPr>
        <p:spPr>
          <a:xfrm>
            <a:off x="1751012" y="1950720"/>
            <a:ext cx="8689976" cy="3307079"/>
          </a:xfrm>
        </p:spPr>
        <p:txBody>
          <a:bodyPr/>
          <a:lstStyle/>
          <a:p>
            <a:r>
              <a:rPr lang="nl-NL" dirty="0">
                <a:solidFill>
                  <a:schemeClr val="tx1"/>
                </a:solidFill>
              </a:rPr>
              <a:t>Hoe schrijf je een informele brief in het Engels?</a:t>
            </a:r>
          </a:p>
          <a:p>
            <a:endParaRPr lang="nl-NL" dirty="0"/>
          </a:p>
        </p:txBody>
      </p:sp>
    </p:spTree>
    <p:extLst>
      <p:ext uri="{BB962C8B-B14F-4D97-AF65-F5344CB8AC3E}">
        <p14:creationId xmlns:p14="http://schemas.microsoft.com/office/powerpoint/2010/main" val="172659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87087"/>
            <a:ext cx="10364451" cy="505096"/>
          </a:xfrm>
        </p:spPr>
        <p:txBody>
          <a:bodyPr>
            <a:normAutofit fontScale="90000"/>
          </a:bodyPr>
          <a:lstStyle/>
          <a:p>
            <a:r>
              <a:rPr lang="nl-NL" dirty="0" smtClean="0"/>
              <a:t>Voorbeeld brief</a:t>
            </a:r>
            <a:endParaRPr lang="nl-NL" dirty="0"/>
          </a:p>
        </p:txBody>
      </p:sp>
      <p:sp>
        <p:nvSpPr>
          <p:cNvPr id="3" name="Tijdelijke aanduiding voor inhoud 2"/>
          <p:cNvSpPr>
            <a:spLocks noGrp="1"/>
          </p:cNvSpPr>
          <p:nvPr>
            <p:ph sz="quarter" idx="13"/>
          </p:nvPr>
        </p:nvSpPr>
        <p:spPr>
          <a:xfrm>
            <a:off x="913774" y="1175658"/>
            <a:ext cx="10363826" cy="5617028"/>
          </a:xfrm>
        </p:spPr>
        <p:txBody>
          <a:bodyPr>
            <a:normAutofit fontScale="55000" lnSpcReduction="20000"/>
          </a:bodyPr>
          <a:lstStyle/>
          <a:p>
            <a:pPr marL="0" indent="0">
              <a:buNone/>
            </a:pPr>
            <a:r>
              <a:rPr lang="nl-NL" dirty="0"/>
              <a:t>Erasmuslaan 25</a:t>
            </a:r>
            <a:br>
              <a:rPr lang="nl-NL" dirty="0"/>
            </a:br>
            <a:r>
              <a:rPr lang="nl-NL" dirty="0"/>
              <a:t>6525 HP Nijmegen</a:t>
            </a:r>
            <a:br>
              <a:rPr lang="nl-NL" dirty="0"/>
            </a:br>
            <a:r>
              <a:rPr lang="nl-NL" dirty="0"/>
              <a:t>The Netherlands</a:t>
            </a:r>
          </a:p>
          <a:p>
            <a:pPr marL="0" indent="0">
              <a:buNone/>
            </a:pPr>
            <a:r>
              <a:rPr lang="nl-NL" dirty="0"/>
              <a:t>Noah Hill</a:t>
            </a:r>
            <a:br>
              <a:rPr lang="nl-NL" dirty="0"/>
            </a:br>
            <a:r>
              <a:rPr lang="nl-NL" dirty="0"/>
              <a:t>55 Oxford </a:t>
            </a:r>
            <a:r>
              <a:rPr lang="nl-NL" dirty="0" err="1"/>
              <a:t>street</a:t>
            </a:r>
            <a:r>
              <a:rPr lang="nl-NL" dirty="0"/>
              <a:t/>
            </a:r>
            <a:br>
              <a:rPr lang="nl-NL" dirty="0"/>
            </a:br>
            <a:r>
              <a:rPr lang="nl-NL" dirty="0"/>
              <a:t>IF 050 Manchester</a:t>
            </a:r>
            <a:br>
              <a:rPr lang="nl-NL" dirty="0"/>
            </a:br>
            <a:r>
              <a:rPr lang="nl-NL" dirty="0"/>
              <a:t>United </a:t>
            </a:r>
            <a:r>
              <a:rPr lang="nl-NL" dirty="0" err="1"/>
              <a:t>Kingdom</a:t>
            </a:r>
            <a:endParaRPr lang="nl-NL" dirty="0"/>
          </a:p>
          <a:p>
            <a:pPr marL="0" indent="0">
              <a:buNone/>
            </a:pPr>
            <a:r>
              <a:rPr lang="nl-NL" dirty="0"/>
              <a:t> </a:t>
            </a:r>
          </a:p>
          <a:p>
            <a:pPr marL="0" indent="0">
              <a:buNone/>
            </a:pPr>
            <a:r>
              <a:rPr lang="nl-NL" dirty="0"/>
              <a:t>1 May, 2020</a:t>
            </a:r>
          </a:p>
          <a:p>
            <a:pPr marL="0" indent="0">
              <a:buNone/>
            </a:pPr>
            <a:r>
              <a:rPr lang="nl-NL" dirty="0"/>
              <a:t> </a:t>
            </a:r>
          </a:p>
          <a:p>
            <a:pPr marL="0" indent="0">
              <a:buNone/>
            </a:pPr>
            <a:r>
              <a:rPr lang="nl-NL" cap="none" dirty="0" err="1" smtClean="0"/>
              <a:t>Dear</a:t>
            </a:r>
            <a:r>
              <a:rPr lang="nl-NL" cap="none" dirty="0" smtClean="0"/>
              <a:t> </a:t>
            </a:r>
            <a:r>
              <a:rPr lang="nl-NL" cap="none" dirty="0"/>
              <a:t>N</a:t>
            </a:r>
            <a:r>
              <a:rPr lang="nl-NL" cap="none" dirty="0" smtClean="0"/>
              <a:t>oah,</a:t>
            </a:r>
          </a:p>
          <a:p>
            <a:pPr marL="0" indent="0">
              <a:buNone/>
            </a:pPr>
            <a:r>
              <a:rPr lang="nl-NL" cap="none" dirty="0" smtClean="0"/>
              <a:t> </a:t>
            </a:r>
          </a:p>
          <a:p>
            <a:pPr marL="0" indent="0">
              <a:buNone/>
            </a:pPr>
            <a:r>
              <a:rPr lang="nl-NL" cap="none" dirty="0" smtClean="0"/>
              <a:t>How are </a:t>
            </a:r>
            <a:r>
              <a:rPr lang="nl-NL" cap="none" dirty="0" err="1" smtClean="0"/>
              <a:t>you</a:t>
            </a:r>
            <a:r>
              <a:rPr lang="nl-NL" cap="none" dirty="0" smtClean="0"/>
              <a:t>? How is life </a:t>
            </a:r>
            <a:r>
              <a:rPr lang="nl-NL" cap="none" dirty="0" err="1" smtClean="0"/>
              <a:t>during</a:t>
            </a:r>
            <a:r>
              <a:rPr lang="nl-NL" cap="none" dirty="0" smtClean="0"/>
              <a:t> </a:t>
            </a:r>
            <a:r>
              <a:rPr lang="nl-NL" cap="none" dirty="0" err="1" smtClean="0"/>
              <a:t>the</a:t>
            </a:r>
            <a:r>
              <a:rPr lang="nl-NL" cap="none" dirty="0" smtClean="0"/>
              <a:t> </a:t>
            </a:r>
            <a:r>
              <a:rPr lang="nl-NL" cap="none" dirty="0" err="1" smtClean="0"/>
              <a:t>quarantine</a:t>
            </a:r>
            <a:r>
              <a:rPr lang="nl-NL" cap="none" dirty="0" smtClean="0"/>
              <a:t>? I hope are </a:t>
            </a:r>
            <a:r>
              <a:rPr lang="nl-NL" cap="none" dirty="0" err="1" smtClean="0"/>
              <a:t>doing</a:t>
            </a:r>
            <a:r>
              <a:rPr lang="nl-NL" cap="none" dirty="0" smtClean="0"/>
              <a:t> well </a:t>
            </a:r>
            <a:r>
              <a:rPr lang="nl-NL" cap="none" dirty="0" err="1" smtClean="0"/>
              <a:t>during</a:t>
            </a:r>
            <a:r>
              <a:rPr lang="nl-NL" cap="none" dirty="0" smtClean="0"/>
              <a:t> these </a:t>
            </a:r>
            <a:r>
              <a:rPr lang="nl-NL" cap="none" dirty="0" err="1" smtClean="0"/>
              <a:t>difficult</a:t>
            </a:r>
            <a:r>
              <a:rPr lang="nl-NL" cap="none" dirty="0" smtClean="0"/>
              <a:t> </a:t>
            </a:r>
            <a:r>
              <a:rPr lang="nl-NL" cap="none" dirty="0" err="1" smtClean="0"/>
              <a:t>times</a:t>
            </a:r>
            <a:r>
              <a:rPr lang="nl-NL" cap="none" dirty="0" smtClean="0"/>
              <a:t>.</a:t>
            </a:r>
          </a:p>
          <a:p>
            <a:pPr marL="0" indent="0">
              <a:buNone/>
            </a:pPr>
            <a:r>
              <a:rPr lang="nl-NL" cap="none" dirty="0" err="1" smtClean="0"/>
              <a:t>I’ve</a:t>
            </a:r>
            <a:r>
              <a:rPr lang="nl-NL" cap="none" dirty="0" smtClean="0"/>
              <a:t> been </a:t>
            </a:r>
            <a:r>
              <a:rPr lang="nl-NL" cap="none" dirty="0" err="1" smtClean="0"/>
              <a:t>working</a:t>
            </a:r>
            <a:r>
              <a:rPr lang="nl-NL" cap="none" dirty="0" smtClean="0"/>
              <a:t> </a:t>
            </a:r>
            <a:r>
              <a:rPr lang="nl-NL" cap="none" dirty="0" err="1" smtClean="0"/>
              <a:t>from</a:t>
            </a:r>
            <a:r>
              <a:rPr lang="nl-NL" cap="none" dirty="0" smtClean="0"/>
              <a:t> home </a:t>
            </a:r>
            <a:r>
              <a:rPr lang="nl-NL" cap="none" dirty="0" err="1" smtClean="0"/>
              <a:t>for</a:t>
            </a:r>
            <a:r>
              <a:rPr lang="nl-NL" cap="none" dirty="0" smtClean="0"/>
              <a:t> a </a:t>
            </a:r>
            <a:r>
              <a:rPr lang="nl-NL" cap="none" dirty="0" err="1" smtClean="0"/>
              <a:t>while</a:t>
            </a:r>
            <a:r>
              <a:rPr lang="nl-NL" cap="none" dirty="0" smtClean="0"/>
              <a:t> </a:t>
            </a:r>
            <a:r>
              <a:rPr lang="nl-NL" cap="none" dirty="0" err="1" smtClean="0"/>
              <a:t>now</a:t>
            </a:r>
            <a:r>
              <a:rPr lang="nl-NL" cap="none" dirty="0" smtClean="0"/>
              <a:t>. I miss </a:t>
            </a:r>
            <a:r>
              <a:rPr lang="nl-NL" cap="none" dirty="0" err="1" smtClean="0"/>
              <a:t>the</a:t>
            </a:r>
            <a:r>
              <a:rPr lang="nl-NL" cap="none" dirty="0" smtClean="0"/>
              <a:t> routine of </a:t>
            </a:r>
            <a:r>
              <a:rPr lang="nl-NL" cap="none" dirty="0" err="1" smtClean="0"/>
              <a:t>waking</a:t>
            </a:r>
            <a:r>
              <a:rPr lang="nl-NL" cap="none" dirty="0" smtClean="0"/>
              <a:t> up, </a:t>
            </a:r>
            <a:r>
              <a:rPr lang="nl-NL" cap="none" dirty="0" err="1" smtClean="0"/>
              <a:t>getting</a:t>
            </a:r>
            <a:r>
              <a:rPr lang="nl-NL" cap="none" dirty="0" smtClean="0"/>
              <a:t> </a:t>
            </a:r>
            <a:r>
              <a:rPr lang="nl-NL" cap="none" dirty="0" err="1" smtClean="0"/>
              <a:t>dressed</a:t>
            </a:r>
            <a:r>
              <a:rPr lang="nl-NL" cap="none" dirty="0" smtClean="0"/>
              <a:t> </a:t>
            </a:r>
            <a:r>
              <a:rPr lang="nl-NL" cap="none" dirty="0" err="1" smtClean="0"/>
              <a:t>and</a:t>
            </a:r>
            <a:r>
              <a:rPr lang="nl-NL" cap="none" dirty="0" smtClean="0"/>
              <a:t> </a:t>
            </a:r>
            <a:r>
              <a:rPr lang="nl-NL" cap="none" dirty="0" err="1" smtClean="0"/>
              <a:t>heading</a:t>
            </a:r>
            <a:r>
              <a:rPr lang="nl-NL" cap="none" dirty="0" smtClean="0"/>
              <a:t> </a:t>
            </a:r>
            <a:r>
              <a:rPr lang="nl-NL" cap="none" dirty="0" err="1" smtClean="0"/>
              <a:t>to</a:t>
            </a:r>
            <a:r>
              <a:rPr lang="nl-NL" cap="none" dirty="0" smtClean="0"/>
              <a:t> </a:t>
            </a:r>
            <a:r>
              <a:rPr lang="nl-NL" cap="none" dirty="0" err="1" smtClean="0"/>
              <a:t>the</a:t>
            </a:r>
            <a:r>
              <a:rPr lang="nl-NL" cap="none" dirty="0" smtClean="0"/>
              <a:t> office. I </a:t>
            </a:r>
            <a:r>
              <a:rPr lang="nl-NL" cap="none" dirty="0" err="1" smtClean="0"/>
              <a:t>am</a:t>
            </a:r>
            <a:r>
              <a:rPr lang="nl-NL" cap="none" dirty="0" smtClean="0"/>
              <a:t>, </a:t>
            </a:r>
            <a:r>
              <a:rPr lang="nl-NL" cap="none" dirty="0" err="1" smtClean="0"/>
              <a:t>however</a:t>
            </a:r>
            <a:r>
              <a:rPr lang="nl-NL" cap="none" dirty="0" smtClean="0"/>
              <a:t>, happy </a:t>
            </a:r>
            <a:r>
              <a:rPr lang="nl-NL" cap="none" dirty="0" err="1" smtClean="0"/>
              <a:t>to</a:t>
            </a:r>
            <a:r>
              <a:rPr lang="nl-NL" cap="none" dirty="0" smtClean="0"/>
              <a:t> have </a:t>
            </a:r>
            <a:r>
              <a:rPr lang="nl-NL" cap="none" dirty="0" err="1" smtClean="0"/>
              <a:t>much</a:t>
            </a:r>
            <a:r>
              <a:rPr lang="nl-NL" cap="none" dirty="0" smtClean="0"/>
              <a:t> more free time. I have been </a:t>
            </a:r>
            <a:r>
              <a:rPr lang="nl-NL" cap="none" dirty="0" err="1" smtClean="0"/>
              <a:t>taking</a:t>
            </a:r>
            <a:r>
              <a:rPr lang="nl-NL" cap="none" dirty="0" smtClean="0"/>
              <a:t> </a:t>
            </a:r>
            <a:r>
              <a:rPr lang="nl-NL" cap="none" dirty="0" err="1" smtClean="0"/>
              <a:t>walks</a:t>
            </a:r>
            <a:r>
              <a:rPr lang="nl-NL" cap="none" dirty="0" smtClean="0"/>
              <a:t> </a:t>
            </a:r>
            <a:r>
              <a:rPr lang="nl-NL" cap="none" dirty="0" err="1" smtClean="0"/>
              <a:t>through</a:t>
            </a:r>
            <a:r>
              <a:rPr lang="nl-NL" cap="none" dirty="0" smtClean="0"/>
              <a:t> </a:t>
            </a:r>
            <a:r>
              <a:rPr lang="nl-NL" cap="none" dirty="0" err="1" smtClean="0"/>
              <a:t>the</a:t>
            </a:r>
            <a:r>
              <a:rPr lang="nl-NL" cap="none" dirty="0" smtClean="0"/>
              <a:t> </a:t>
            </a:r>
            <a:r>
              <a:rPr lang="nl-NL" cap="none" dirty="0" err="1" smtClean="0"/>
              <a:t>woods</a:t>
            </a:r>
            <a:r>
              <a:rPr lang="nl-NL" cap="none" dirty="0" smtClean="0"/>
              <a:t> </a:t>
            </a:r>
            <a:r>
              <a:rPr lang="nl-NL" cap="none" dirty="0" err="1" smtClean="0"/>
              <a:t>and</a:t>
            </a:r>
            <a:r>
              <a:rPr lang="nl-NL" cap="none" dirty="0" smtClean="0"/>
              <a:t> </a:t>
            </a:r>
            <a:r>
              <a:rPr lang="nl-NL" cap="none" dirty="0" err="1" smtClean="0"/>
              <a:t>enjoying</a:t>
            </a:r>
            <a:r>
              <a:rPr lang="nl-NL" cap="none" dirty="0" smtClean="0"/>
              <a:t> nature. I have </a:t>
            </a:r>
            <a:r>
              <a:rPr lang="nl-NL" cap="none" dirty="0" err="1" smtClean="0"/>
              <a:t>picked</a:t>
            </a:r>
            <a:r>
              <a:rPr lang="nl-NL" cap="none" dirty="0" smtClean="0"/>
              <a:t> up making </a:t>
            </a:r>
            <a:r>
              <a:rPr lang="nl-NL" cap="none" dirty="0" err="1" smtClean="0"/>
              <a:t>jewelry</a:t>
            </a:r>
            <a:r>
              <a:rPr lang="nl-NL" cap="none" dirty="0" smtClean="0"/>
              <a:t> </a:t>
            </a:r>
            <a:r>
              <a:rPr lang="nl-NL" cap="none" dirty="0" err="1" smtClean="0"/>
              <a:t>again</a:t>
            </a:r>
            <a:r>
              <a:rPr lang="nl-NL" cap="none" dirty="0" smtClean="0"/>
              <a:t> </a:t>
            </a:r>
            <a:r>
              <a:rPr lang="nl-NL" cap="none" dirty="0" err="1" smtClean="0"/>
              <a:t>and</a:t>
            </a:r>
            <a:r>
              <a:rPr lang="nl-NL" cap="none" dirty="0" smtClean="0"/>
              <a:t> I </a:t>
            </a:r>
            <a:r>
              <a:rPr lang="nl-NL" cap="none" dirty="0" err="1" smtClean="0"/>
              <a:t>am</a:t>
            </a:r>
            <a:r>
              <a:rPr lang="nl-NL" cap="none" dirty="0" smtClean="0"/>
              <a:t> </a:t>
            </a:r>
            <a:r>
              <a:rPr lang="nl-NL" cap="none" dirty="0" err="1" smtClean="0"/>
              <a:t>working</a:t>
            </a:r>
            <a:r>
              <a:rPr lang="nl-NL" cap="none" dirty="0" smtClean="0"/>
              <a:t> on </a:t>
            </a:r>
            <a:r>
              <a:rPr lang="nl-NL" cap="none" dirty="0" err="1" smtClean="0"/>
              <a:t>my</a:t>
            </a:r>
            <a:r>
              <a:rPr lang="nl-NL" cap="none" dirty="0" smtClean="0"/>
              <a:t> </a:t>
            </a:r>
            <a:r>
              <a:rPr lang="nl-NL" cap="none" dirty="0" err="1" smtClean="0"/>
              <a:t>very</a:t>
            </a:r>
            <a:r>
              <a:rPr lang="nl-NL" cap="none" dirty="0" smtClean="0"/>
              <a:t> first </a:t>
            </a:r>
            <a:r>
              <a:rPr lang="nl-NL" cap="none" dirty="0" err="1" smtClean="0"/>
              <a:t>novel</a:t>
            </a:r>
            <a:r>
              <a:rPr lang="nl-NL" cap="none" dirty="0" smtClean="0"/>
              <a:t>! </a:t>
            </a:r>
            <a:r>
              <a:rPr lang="nl-NL" cap="none" dirty="0" err="1" smtClean="0"/>
              <a:t>I’ll</a:t>
            </a:r>
            <a:r>
              <a:rPr lang="nl-NL" cap="none" dirty="0" smtClean="0"/>
              <a:t> </a:t>
            </a:r>
            <a:r>
              <a:rPr lang="nl-NL" cap="none" dirty="0" err="1" smtClean="0"/>
              <a:t>send</a:t>
            </a:r>
            <a:r>
              <a:rPr lang="nl-NL" cap="none" dirty="0" smtClean="0"/>
              <a:t> </a:t>
            </a:r>
            <a:r>
              <a:rPr lang="nl-NL" cap="none" dirty="0" err="1" smtClean="0"/>
              <a:t>you</a:t>
            </a:r>
            <a:r>
              <a:rPr lang="nl-NL" cap="none" dirty="0" smtClean="0"/>
              <a:t> </a:t>
            </a:r>
            <a:r>
              <a:rPr lang="nl-NL" cap="none" dirty="0" err="1" smtClean="0"/>
              <a:t>the</a:t>
            </a:r>
            <a:r>
              <a:rPr lang="nl-NL" cap="none" dirty="0" smtClean="0"/>
              <a:t> first draft </a:t>
            </a:r>
            <a:r>
              <a:rPr lang="nl-NL" cap="none" dirty="0" err="1" smtClean="0"/>
              <a:t>when</a:t>
            </a:r>
            <a:r>
              <a:rPr lang="nl-NL" cap="none" dirty="0" smtClean="0"/>
              <a:t> </a:t>
            </a:r>
            <a:r>
              <a:rPr lang="nl-NL" cap="none" dirty="0" err="1" smtClean="0"/>
              <a:t>it’s</a:t>
            </a:r>
            <a:r>
              <a:rPr lang="nl-NL" cap="none" dirty="0" smtClean="0"/>
              <a:t> </a:t>
            </a:r>
            <a:r>
              <a:rPr lang="nl-NL" cap="none" dirty="0" err="1" smtClean="0"/>
              <a:t>finished</a:t>
            </a:r>
            <a:r>
              <a:rPr lang="nl-NL" cap="none" dirty="0" smtClean="0"/>
              <a:t>.</a:t>
            </a:r>
          </a:p>
          <a:p>
            <a:pPr marL="0" indent="0">
              <a:buNone/>
            </a:pPr>
            <a:r>
              <a:rPr lang="nl-NL" cap="none" dirty="0" err="1" smtClean="0"/>
              <a:t>Now</a:t>
            </a:r>
            <a:r>
              <a:rPr lang="nl-NL" cap="none" dirty="0" smtClean="0"/>
              <a:t> </a:t>
            </a:r>
            <a:r>
              <a:rPr lang="nl-NL" cap="none" dirty="0" err="1" smtClean="0"/>
              <a:t>tell</a:t>
            </a:r>
            <a:r>
              <a:rPr lang="nl-NL" cap="none" dirty="0" smtClean="0"/>
              <a:t> me </a:t>
            </a:r>
            <a:r>
              <a:rPr lang="nl-NL" cap="none" dirty="0" err="1" smtClean="0"/>
              <a:t>about</a:t>
            </a:r>
            <a:r>
              <a:rPr lang="nl-NL" cap="none" dirty="0" smtClean="0"/>
              <a:t> </a:t>
            </a:r>
            <a:r>
              <a:rPr lang="nl-NL" cap="none" dirty="0" err="1" smtClean="0"/>
              <a:t>how</a:t>
            </a:r>
            <a:r>
              <a:rPr lang="nl-NL" cap="none" dirty="0" smtClean="0"/>
              <a:t> </a:t>
            </a:r>
            <a:r>
              <a:rPr lang="nl-NL" cap="none" dirty="0" err="1" smtClean="0"/>
              <a:t>you’re</a:t>
            </a:r>
            <a:r>
              <a:rPr lang="nl-NL" cap="none" dirty="0" smtClean="0"/>
              <a:t> coping </a:t>
            </a:r>
            <a:r>
              <a:rPr lang="nl-NL" cap="none" dirty="0" err="1" smtClean="0"/>
              <a:t>with</a:t>
            </a:r>
            <a:r>
              <a:rPr lang="nl-NL" cap="none" dirty="0" smtClean="0"/>
              <a:t> </a:t>
            </a:r>
            <a:r>
              <a:rPr lang="nl-NL" cap="none" dirty="0" err="1" smtClean="0"/>
              <a:t>the</a:t>
            </a:r>
            <a:r>
              <a:rPr lang="nl-NL" cap="none" dirty="0" smtClean="0"/>
              <a:t> covid-19 crisis. Are </a:t>
            </a:r>
            <a:r>
              <a:rPr lang="nl-NL" cap="none" dirty="0" err="1" smtClean="0"/>
              <a:t>your</a:t>
            </a:r>
            <a:r>
              <a:rPr lang="nl-NL" cap="none" dirty="0" smtClean="0"/>
              <a:t> </a:t>
            </a:r>
            <a:r>
              <a:rPr lang="nl-NL" cap="none" dirty="0" err="1" smtClean="0"/>
              <a:t>loved</a:t>
            </a:r>
            <a:r>
              <a:rPr lang="nl-NL" cap="none" dirty="0" smtClean="0"/>
              <a:t> </a:t>
            </a:r>
            <a:r>
              <a:rPr lang="nl-NL" cap="none" dirty="0" err="1" smtClean="0"/>
              <a:t>ones</a:t>
            </a:r>
            <a:r>
              <a:rPr lang="nl-NL" cap="none" dirty="0" smtClean="0"/>
              <a:t> </a:t>
            </a:r>
            <a:r>
              <a:rPr lang="nl-NL" cap="none" dirty="0" err="1" smtClean="0"/>
              <a:t>healthy</a:t>
            </a:r>
            <a:r>
              <a:rPr lang="nl-NL" cap="none" dirty="0" smtClean="0"/>
              <a:t> </a:t>
            </a:r>
            <a:r>
              <a:rPr lang="nl-NL" cap="none" dirty="0" err="1" smtClean="0"/>
              <a:t>and</a:t>
            </a:r>
            <a:r>
              <a:rPr lang="nl-NL" cap="none" dirty="0" smtClean="0"/>
              <a:t> safe? I </a:t>
            </a:r>
            <a:r>
              <a:rPr lang="nl-NL" cap="none" dirty="0" err="1" smtClean="0"/>
              <a:t>can</a:t>
            </a:r>
            <a:r>
              <a:rPr lang="nl-NL" cap="none" dirty="0" smtClean="0"/>
              <a:t> </a:t>
            </a:r>
            <a:r>
              <a:rPr lang="nl-NL" cap="none" dirty="0" err="1" smtClean="0"/>
              <a:t>imagine</a:t>
            </a:r>
            <a:r>
              <a:rPr lang="nl-NL" cap="none" dirty="0" smtClean="0"/>
              <a:t> </a:t>
            </a:r>
            <a:r>
              <a:rPr lang="nl-NL" cap="none" dirty="0" err="1" smtClean="0"/>
              <a:t>that</a:t>
            </a:r>
            <a:r>
              <a:rPr lang="nl-NL" cap="none" dirty="0" smtClean="0"/>
              <a:t> </a:t>
            </a:r>
            <a:r>
              <a:rPr lang="nl-NL" cap="none" dirty="0" err="1" smtClean="0"/>
              <a:t>you</a:t>
            </a:r>
            <a:r>
              <a:rPr lang="nl-NL" cap="none" dirty="0" smtClean="0"/>
              <a:t> must </a:t>
            </a:r>
            <a:r>
              <a:rPr lang="nl-NL" cap="none" dirty="0" err="1" smtClean="0"/>
              <a:t>be</a:t>
            </a:r>
            <a:r>
              <a:rPr lang="nl-NL" cap="none" dirty="0" smtClean="0"/>
              <a:t> missing </a:t>
            </a:r>
            <a:r>
              <a:rPr lang="nl-NL" cap="none" dirty="0" err="1" smtClean="0"/>
              <a:t>your</a:t>
            </a:r>
            <a:r>
              <a:rPr lang="nl-NL" cap="none" dirty="0" smtClean="0"/>
              <a:t> </a:t>
            </a:r>
            <a:r>
              <a:rPr lang="nl-NL" cap="none" dirty="0" err="1" smtClean="0"/>
              <a:t>grandparents</a:t>
            </a:r>
            <a:r>
              <a:rPr lang="nl-NL" cap="none" dirty="0" smtClean="0"/>
              <a:t>. </a:t>
            </a:r>
            <a:r>
              <a:rPr lang="nl-NL" cap="none" dirty="0" err="1" smtClean="0"/>
              <a:t>Hopefully</a:t>
            </a:r>
            <a:r>
              <a:rPr lang="nl-NL" cap="none" dirty="0" smtClean="0"/>
              <a:t> </a:t>
            </a:r>
            <a:r>
              <a:rPr lang="nl-NL" cap="none" dirty="0" err="1" smtClean="0"/>
              <a:t>the</a:t>
            </a:r>
            <a:r>
              <a:rPr lang="nl-NL" cap="none" dirty="0" smtClean="0"/>
              <a:t> </a:t>
            </a:r>
            <a:r>
              <a:rPr lang="nl-NL" cap="none" dirty="0" err="1" smtClean="0"/>
              <a:t>situation</a:t>
            </a:r>
            <a:r>
              <a:rPr lang="nl-NL" cap="none" dirty="0" smtClean="0"/>
              <a:t> </a:t>
            </a:r>
            <a:r>
              <a:rPr lang="nl-NL" cap="none" dirty="0" err="1" smtClean="0"/>
              <a:t>will</a:t>
            </a:r>
            <a:r>
              <a:rPr lang="nl-NL" cap="none" dirty="0" smtClean="0"/>
              <a:t> </a:t>
            </a:r>
            <a:r>
              <a:rPr lang="nl-NL" cap="none" dirty="0" err="1" smtClean="0"/>
              <a:t>improve</a:t>
            </a:r>
            <a:r>
              <a:rPr lang="nl-NL" cap="none" dirty="0" smtClean="0"/>
              <a:t> </a:t>
            </a:r>
            <a:r>
              <a:rPr lang="nl-NL" cap="none" dirty="0" err="1" smtClean="0"/>
              <a:t>soon</a:t>
            </a:r>
            <a:r>
              <a:rPr lang="nl-NL" cap="none" dirty="0" smtClean="0"/>
              <a:t> </a:t>
            </a:r>
            <a:r>
              <a:rPr lang="nl-NL" cap="none" dirty="0" err="1" smtClean="0"/>
              <a:t>and</a:t>
            </a:r>
            <a:r>
              <a:rPr lang="nl-NL" cap="none" dirty="0" smtClean="0"/>
              <a:t> </a:t>
            </a:r>
            <a:r>
              <a:rPr lang="nl-NL" cap="none" dirty="0" err="1" smtClean="0"/>
              <a:t>visitations</a:t>
            </a:r>
            <a:r>
              <a:rPr lang="nl-NL" cap="none" dirty="0" smtClean="0"/>
              <a:t> </a:t>
            </a:r>
            <a:r>
              <a:rPr lang="nl-NL" cap="none" dirty="0" err="1" smtClean="0"/>
              <a:t>will</a:t>
            </a:r>
            <a:r>
              <a:rPr lang="nl-NL" cap="none" dirty="0" smtClean="0"/>
              <a:t> </a:t>
            </a:r>
            <a:r>
              <a:rPr lang="nl-NL" cap="none" dirty="0" err="1" smtClean="0"/>
              <a:t>be</a:t>
            </a:r>
            <a:r>
              <a:rPr lang="nl-NL" cap="none" dirty="0" smtClean="0"/>
              <a:t> </a:t>
            </a:r>
            <a:r>
              <a:rPr lang="nl-NL" cap="none" dirty="0" err="1" smtClean="0"/>
              <a:t>allowed</a:t>
            </a:r>
            <a:r>
              <a:rPr lang="nl-NL" cap="none" dirty="0" smtClean="0"/>
              <a:t> </a:t>
            </a:r>
            <a:r>
              <a:rPr lang="nl-NL" cap="none" dirty="0" err="1" smtClean="0"/>
              <a:t>again</a:t>
            </a:r>
            <a:r>
              <a:rPr lang="nl-NL" cap="none" dirty="0" smtClean="0"/>
              <a:t>.</a:t>
            </a:r>
          </a:p>
          <a:p>
            <a:pPr marL="0" indent="0">
              <a:buNone/>
            </a:pPr>
            <a:r>
              <a:rPr lang="nl-NL" cap="none" dirty="0" smtClean="0"/>
              <a:t>I </a:t>
            </a:r>
            <a:r>
              <a:rPr lang="nl-NL" cap="none" dirty="0" err="1" smtClean="0"/>
              <a:t>am</a:t>
            </a:r>
            <a:r>
              <a:rPr lang="nl-NL" cap="none" dirty="0" smtClean="0"/>
              <a:t> </a:t>
            </a:r>
            <a:r>
              <a:rPr lang="nl-NL" cap="none" dirty="0" err="1" smtClean="0"/>
              <a:t>looking</a:t>
            </a:r>
            <a:r>
              <a:rPr lang="nl-NL" cap="none" dirty="0" smtClean="0"/>
              <a:t> forward </a:t>
            </a:r>
            <a:r>
              <a:rPr lang="nl-NL" cap="none" dirty="0" err="1" smtClean="0"/>
              <a:t>to</a:t>
            </a:r>
            <a:r>
              <a:rPr lang="nl-NL" cap="none" dirty="0" smtClean="0"/>
              <a:t> hearing </a:t>
            </a:r>
            <a:r>
              <a:rPr lang="nl-NL" cap="none" dirty="0" err="1" smtClean="0"/>
              <a:t>from</a:t>
            </a:r>
            <a:r>
              <a:rPr lang="nl-NL" cap="none" dirty="0" smtClean="0"/>
              <a:t> </a:t>
            </a:r>
            <a:r>
              <a:rPr lang="nl-NL" cap="none" dirty="0" err="1" smtClean="0"/>
              <a:t>you</a:t>
            </a:r>
            <a:r>
              <a:rPr lang="nl-NL" cap="none" dirty="0" smtClean="0"/>
              <a:t>!</a:t>
            </a:r>
          </a:p>
          <a:p>
            <a:pPr marL="0" indent="0">
              <a:buNone/>
            </a:pPr>
            <a:r>
              <a:rPr lang="nl-NL" cap="none" dirty="0" smtClean="0"/>
              <a:t> </a:t>
            </a:r>
          </a:p>
          <a:p>
            <a:pPr marL="0" indent="0">
              <a:buNone/>
            </a:pPr>
            <a:r>
              <a:rPr lang="nl-NL" cap="none" dirty="0" smtClean="0"/>
              <a:t>Kind </a:t>
            </a:r>
            <a:r>
              <a:rPr lang="nl-NL" cap="none" dirty="0" err="1" smtClean="0"/>
              <a:t>regards</a:t>
            </a:r>
            <a:r>
              <a:rPr lang="nl-NL" cap="none" dirty="0" smtClean="0"/>
              <a:t>,</a:t>
            </a:r>
          </a:p>
          <a:p>
            <a:pPr marL="0" indent="0">
              <a:buNone/>
            </a:pPr>
            <a:r>
              <a:rPr lang="nl-NL" cap="none" dirty="0" smtClean="0"/>
              <a:t>Selena</a:t>
            </a:r>
          </a:p>
          <a:p>
            <a:pPr marL="0" indent="0">
              <a:buNone/>
            </a:pPr>
            <a:endParaRPr lang="nl-NL" dirty="0"/>
          </a:p>
        </p:txBody>
      </p:sp>
    </p:spTree>
    <p:extLst>
      <p:ext uri="{BB962C8B-B14F-4D97-AF65-F5344CB8AC3E}">
        <p14:creationId xmlns:p14="http://schemas.microsoft.com/office/powerpoint/2010/main" val="256187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Now</a:t>
            </a:r>
            <a:r>
              <a:rPr lang="nl-NL" dirty="0" smtClean="0"/>
              <a:t> do </a:t>
            </a:r>
            <a:r>
              <a:rPr lang="nl-NL" dirty="0" err="1" smtClean="0"/>
              <a:t>the</a:t>
            </a:r>
            <a:r>
              <a:rPr lang="nl-NL" dirty="0" smtClean="0"/>
              <a:t> </a:t>
            </a:r>
            <a:r>
              <a:rPr lang="nl-NL" dirty="0" err="1" smtClean="0"/>
              <a:t>exercise</a:t>
            </a:r>
            <a:endParaRPr lang="nl-NL" dirty="0"/>
          </a:p>
        </p:txBody>
      </p:sp>
      <p:sp>
        <p:nvSpPr>
          <p:cNvPr id="3" name="Tijdelijke aanduiding voor inhoud 2"/>
          <p:cNvSpPr>
            <a:spLocks noGrp="1"/>
          </p:cNvSpPr>
          <p:nvPr>
            <p:ph sz="quarter" idx="13"/>
          </p:nvPr>
        </p:nvSpPr>
        <p:spPr/>
        <p:txBody>
          <a:bodyPr/>
          <a:lstStyle/>
          <a:p>
            <a:endParaRPr lang="nl-NL" dirty="0"/>
          </a:p>
        </p:txBody>
      </p:sp>
    </p:spTree>
    <p:extLst>
      <p:ext uri="{BB962C8B-B14F-4D97-AF65-F5344CB8AC3E}">
        <p14:creationId xmlns:p14="http://schemas.microsoft.com/office/powerpoint/2010/main" val="196865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130629"/>
            <a:ext cx="10364451" cy="2084065"/>
          </a:xfrm>
        </p:spPr>
        <p:txBody>
          <a:bodyPr>
            <a:normAutofit/>
          </a:bodyPr>
          <a:lstStyle/>
          <a:p>
            <a:r>
              <a:rPr lang="nl-NL" dirty="0" smtClean="0"/>
              <a:t>Opbouw</a:t>
            </a:r>
            <a:br>
              <a:rPr lang="nl-NL" dirty="0" smtClean="0"/>
            </a:br>
            <a:r>
              <a:rPr lang="nl-NL" sz="2400" dirty="0"/>
              <a:t>Een informele brief in het Engels heeft de volgende opbouw:</a:t>
            </a:r>
            <a:br>
              <a:rPr lang="nl-NL" sz="2400" dirty="0"/>
            </a:br>
            <a:endParaRPr lang="nl-NL" sz="2400" dirty="0"/>
          </a:p>
        </p:txBody>
      </p:sp>
      <p:sp>
        <p:nvSpPr>
          <p:cNvPr id="3" name="Tijdelijke aanduiding voor inhoud 2"/>
          <p:cNvSpPr>
            <a:spLocks noGrp="1"/>
          </p:cNvSpPr>
          <p:nvPr>
            <p:ph sz="quarter" idx="13"/>
          </p:nvPr>
        </p:nvSpPr>
        <p:spPr>
          <a:xfrm>
            <a:off x="913774" y="2214694"/>
            <a:ext cx="10363826" cy="4151272"/>
          </a:xfrm>
        </p:spPr>
        <p:txBody>
          <a:bodyPr/>
          <a:lstStyle/>
          <a:p>
            <a:pPr lvl="0">
              <a:buFont typeface="Wingdings" panose="05000000000000000000" pitchFamily="2" charset="2"/>
              <a:buChar char="Ø"/>
            </a:pPr>
            <a:r>
              <a:rPr lang="nl-NL" sz="2800" dirty="0" smtClean="0"/>
              <a:t>Adres (eigen adres en geadresseerde)</a:t>
            </a:r>
          </a:p>
          <a:p>
            <a:pPr lvl="0">
              <a:buFont typeface="Wingdings" panose="05000000000000000000" pitchFamily="2" charset="2"/>
              <a:buChar char="Ø"/>
            </a:pPr>
            <a:r>
              <a:rPr lang="nl-NL" sz="2800" dirty="0" smtClean="0"/>
              <a:t>Datum</a:t>
            </a:r>
            <a:endParaRPr lang="nl-NL" sz="2800" dirty="0"/>
          </a:p>
          <a:p>
            <a:pPr lvl="0">
              <a:buFont typeface="Wingdings" panose="05000000000000000000" pitchFamily="2" charset="2"/>
              <a:buChar char="Ø"/>
            </a:pPr>
            <a:r>
              <a:rPr lang="nl-NL" sz="2800" dirty="0"/>
              <a:t>Aanhef / adressering</a:t>
            </a:r>
          </a:p>
          <a:p>
            <a:pPr lvl="0">
              <a:buFont typeface="Wingdings" panose="05000000000000000000" pitchFamily="2" charset="2"/>
              <a:buChar char="Ø"/>
            </a:pPr>
            <a:r>
              <a:rPr lang="nl-NL" sz="2800" dirty="0"/>
              <a:t>Inhoud</a:t>
            </a:r>
          </a:p>
          <a:p>
            <a:pPr lvl="0">
              <a:buFont typeface="Wingdings" panose="05000000000000000000" pitchFamily="2" charset="2"/>
              <a:buChar char="Ø"/>
            </a:pPr>
            <a:r>
              <a:rPr lang="nl-NL" sz="2800" dirty="0"/>
              <a:t>Afsluiting</a:t>
            </a:r>
          </a:p>
          <a:p>
            <a:pPr lvl="0">
              <a:buFont typeface="Wingdings" panose="05000000000000000000" pitchFamily="2" charset="2"/>
              <a:buChar char="Ø"/>
            </a:pPr>
            <a:r>
              <a:rPr lang="nl-NL" sz="2800" dirty="0" smtClean="0"/>
              <a:t>Ondertekening</a:t>
            </a:r>
          </a:p>
          <a:p>
            <a:endParaRPr lang="nl-NL" dirty="0"/>
          </a:p>
        </p:txBody>
      </p:sp>
    </p:spTree>
    <p:extLst>
      <p:ext uri="{BB962C8B-B14F-4D97-AF65-F5344CB8AC3E}">
        <p14:creationId xmlns:p14="http://schemas.microsoft.com/office/powerpoint/2010/main" val="155513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618517"/>
            <a:ext cx="10364451" cy="1001277"/>
          </a:xfrm>
        </p:spPr>
        <p:txBody>
          <a:bodyPr/>
          <a:lstStyle/>
          <a:p>
            <a:r>
              <a:rPr lang="nl-NL" dirty="0" smtClean="0"/>
              <a:t>adres</a:t>
            </a:r>
            <a:endParaRPr lang="nl-NL" dirty="0"/>
          </a:p>
        </p:txBody>
      </p:sp>
      <p:sp>
        <p:nvSpPr>
          <p:cNvPr id="3" name="Tijdelijke aanduiding voor inhoud 2"/>
          <p:cNvSpPr>
            <a:spLocks noGrp="1"/>
          </p:cNvSpPr>
          <p:nvPr>
            <p:ph sz="quarter" idx="13"/>
          </p:nvPr>
        </p:nvSpPr>
        <p:spPr>
          <a:xfrm>
            <a:off x="913774" y="1724298"/>
            <a:ext cx="10363826" cy="4641668"/>
          </a:xfrm>
        </p:spPr>
        <p:txBody>
          <a:bodyPr>
            <a:normAutofit/>
          </a:bodyPr>
          <a:lstStyle/>
          <a:p>
            <a:pPr>
              <a:buFont typeface="Wingdings" panose="05000000000000000000" pitchFamily="2" charset="2"/>
              <a:buChar char="Ø"/>
            </a:pPr>
            <a:r>
              <a:rPr lang="nl-NL" dirty="0"/>
              <a:t>Voorbeeld:</a:t>
            </a:r>
          </a:p>
          <a:p>
            <a:pPr marL="0" indent="0">
              <a:buNone/>
            </a:pPr>
            <a:r>
              <a:rPr lang="nl-NL" dirty="0"/>
              <a:t>Erasmuslaan 25</a:t>
            </a:r>
            <a:br>
              <a:rPr lang="nl-NL" dirty="0"/>
            </a:br>
            <a:r>
              <a:rPr lang="nl-NL" dirty="0"/>
              <a:t>6525 HP Nijmegen</a:t>
            </a:r>
            <a:br>
              <a:rPr lang="nl-NL" dirty="0"/>
            </a:br>
            <a:r>
              <a:rPr lang="nl-NL" dirty="0"/>
              <a:t>The Netherlands</a:t>
            </a:r>
          </a:p>
          <a:p>
            <a:pPr>
              <a:buFont typeface="Wingdings" panose="05000000000000000000" pitchFamily="2" charset="2"/>
              <a:buChar char="Ø"/>
            </a:pPr>
            <a:r>
              <a:rPr lang="nl-NL" dirty="0"/>
              <a:t>Het </a:t>
            </a:r>
            <a:r>
              <a:rPr lang="nl-NL" b="1" dirty="0"/>
              <a:t>adres van de geadresseerde</a:t>
            </a:r>
            <a:endParaRPr lang="nl-NL" dirty="0"/>
          </a:p>
          <a:p>
            <a:pPr marL="0" indent="0">
              <a:buNone/>
            </a:pPr>
            <a:r>
              <a:rPr lang="nl-NL" dirty="0"/>
              <a:t>Voorbeeld:</a:t>
            </a:r>
          </a:p>
          <a:p>
            <a:pPr marL="0" indent="0">
              <a:buNone/>
            </a:pPr>
            <a:r>
              <a:rPr lang="nl-NL" dirty="0"/>
              <a:t>Noah Hill</a:t>
            </a:r>
            <a:br>
              <a:rPr lang="nl-NL" dirty="0"/>
            </a:br>
            <a:r>
              <a:rPr lang="nl-NL" dirty="0"/>
              <a:t>55 Oxford </a:t>
            </a:r>
            <a:r>
              <a:rPr lang="nl-NL" dirty="0" err="1"/>
              <a:t>street</a:t>
            </a:r>
            <a:r>
              <a:rPr lang="nl-NL" dirty="0"/>
              <a:t/>
            </a:r>
            <a:br>
              <a:rPr lang="nl-NL" dirty="0"/>
            </a:br>
            <a:r>
              <a:rPr lang="nl-NL" dirty="0"/>
              <a:t>IF 050 Manchester</a:t>
            </a:r>
            <a:br>
              <a:rPr lang="nl-NL" dirty="0"/>
            </a:br>
            <a:r>
              <a:rPr lang="nl-NL" dirty="0"/>
              <a:t>United </a:t>
            </a:r>
            <a:r>
              <a:rPr lang="nl-NL" dirty="0" err="1"/>
              <a:t>Kingdom</a:t>
            </a:r>
            <a:endParaRPr lang="nl-NL" dirty="0"/>
          </a:p>
        </p:txBody>
      </p:sp>
    </p:spTree>
    <p:extLst>
      <p:ext uri="{BB962C8B-B14F-4D97-AF65-F5344CB8AC3E}">
        <p14:creationId xmlns:p14="http://schemas.microsoft.com/office/powerpoint/2010/main" val="312540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618517"/>
            <a:ext cx="10364451" cy="870649"/>
          </a:xfrm>
        </p:spPr>
        <p:txBody>
          <a:bodyPr/>
          <a:lstStyle/>
          <a:p>
            <a:r>
              <a:rPr lang="nl-NL" dirty="0" smtClean="0"/>
              <a:t>De datum</a:t>
            </a:r>
            <a:endParaRPr lang="nl-NL" dirty="0"/>
          </a:p>
        </p:txBody>
      </p:sp>
      <p:sp>
        <p:nvSpPr>
          <p:cNvPr id="3" name="Tijdelijke aanduiding voor inhoud 2"/>
          <p:cNvSpPr>
            <a:spLocks noGrp="1"/>
          </p:cNvSpPr>
          <p:nvPr>
            <p:ph sz="quarter" idx="13"/>
          </p:nvPr>
        </p:nvSpPr>
        <p:spPr>
          <a:xfrm>
            <a:off x="913774" y="1611086"/>
            <a:ext cx="10363826" cy="4606834"/>
          </a:xfrm>
        </p:spPr>
        <p:txBody>
          <a:bodyPr/>
          <a:lstStyle/>
          <a:p>
            <a:r>
              <a:rPr lang="nl-NL" dirty="0"/>
              <a:t>De </a:t>
            </a:r>
            <a:r>
              <a:rPr lang="nl-NL" b="1" dirty="0"/>
              <a:t>datum komt onder je eigen adres</a:t>
            </a:r>
            <a:r>
              <a:rPr lang="nl-NL" dirty="0"/>
              <a:t> te staan. Sla een regel over voordat je de datum noteert. Een datum maakt het makkelijker om de context van de tekst beter te begrijpen. Let erop dat in het Engels de </a:t>
            </a:r>
            <a:r>
              <a:rPr lang="nl-NL" b="1" dirty="0"/>
              <a:t>maanden in hoofdletters zijn</a:t>
            </a:r>
            <a:r>
              <a:rPr lang="nl-NL" dirty="0"/>
              <a:t>.</a:t>
            </a:r>
          </a:p>
          <a:p>
            <a:r>
              <a:rPr lang="nl-NL" dirty="0"/>
              <a:t>Voorbeeld:</a:t>
            </a:r>
          </a:p>
          <a:p>
            <a:pPr lvl="0"/>
            <a:r>
              <a:rPr lang="nl-NL" dirty="0"/>
              <a:t>In een Engelse brief: 15 September, 2019</a:t>
            </a:r>
          </a:p>
          <a:p>
            <a:pPr lvl="0"/>
            <a:r>
              <a:rPr lang="nl-NL" dirty="0"/>
              <a:t>In een Amerikaanse brief: September 15, 2019</a:t>
            </a:r>
          </a:p>
          <a:p>
            <a:endParaRPr lang="nl-NL" dirty="0"/>
          </a:p>
        </p:txBody>
      </p:sp>
    </p:spTree>
    <p:extLst>
      <p:ext uri="{BB962C8B-B14F-4D97-AF65-F5344CB8AC3E}">
        <p14:creationId xmlns:p14="http://schemas.microsoft.com/office/powerpoint/2010/main" val="406404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Aanhef</a:t>
            </a:r>
            <a:endParaRPr lang="nl-NL" dirty="0"/>
          </a:p>
        </p:txBody>
      </p:sp>
      <p:sp>
        <p:nvSpPr>
          <p:cNvPr id="3" name="Tijdelijke aanduiding voor inhoud 2"/>
          <p:cNvSpPr>
            <a:spLocks noGrp="1"/>
          </p:cNvSpPr>
          <p:nvPr>
            <p:ph sz="quarter" idx="13"/>
          </p:nvPr>
        </p:nvSpPr>
        <p:spPr/>
        <p:txBody>
          <a:bodyPr/>
          <a:lstStyle/>
          <a:p>
            <a:pPr marL="0" indent="0">
              <a:buNone/>
            </a:pPr>
            <a:r>
              <a:rPr lang="nl-NL" dirty="0" smtClean="0"/>
              <a:t>Start met </a:t>
            </a:r>
            <a:r>
              <a:rPr lang="nl-NL" b="1" dirty="0" err="1" smtClean="0"/>
              <a:t>dear</a:t>
            </a:r>
            <a:endParaRPr lang="nl-NL" b="1" dirty="0" smtClean="0"/>
          </a:p>
          <a:p>
            <a:pPr marL="0" indent="0">
              <a:buNone/>
            </a:pPr>
            <a:r>
              <a:rPr lang="nl-NL" dirty="0"/>
              <a:t>In het Engels wordt </a:t>
            </a:r>
            <a:r>
              <a:rPr lang="nl-NL" b="1" dirty="0"/>
              <a:t>Mrs.</a:t>
            </a:r>
            <a:r>
              <a:rPr lang="nl-NL" dirty="0"/>
              <a:t> gebruikt voor getrouwde vrouwen en </a:t>
            </a:r>
            <a:r>
              <a:rPr lang="nl-NL" b="1" dirty="0"/>
              <a:t>Miss.</a:t>
            </a:r>
            <a:r>
              <a:rPr lang="nl-NL" dirty="0"/>
              <a:t> voor ongehuwde vrouwen. In Brits Engels komt er geen punt achter Mr, maar in het Amerikaans Engels wel. Dus in het Amerikaans Engels schrijf je Mr. voor een meneer. Als je een goede band hebt met de geadresseerde, dan kun je bijvoorbeeld 'Hi Noah,' schrijven, maar bij twijfel zit je met '</a:t>
            </a:r>
            <a:r>
              <a:rPr lang="nl-NL" dirty="0" err="1"/>
              <a:t>Dear</a:t>
            </a:r>
            <a:r>
              <a:rPr lang="nl-NL" dirty="0"/>
              <a:t> Noah,' altijd veilig. Vergeet de komma hierbij niet!</a:t>
            </a:r>
          </a:p>
          <a:p>
            <a:pPr marL="0" indent="0">
              <a:buNone/>
            </a:pPr>
            <a:r>
              <a:rPr lang="nl-NL" b="1" dirty="0" smtClean="0"/>
              <a:t>Voorbeeld: </a:t>
            </a:r>
            <a:r>
              <a:rPr lang="nl-NL" b="1" dirty="0" err="1" smtClean="0"/>
              <a:t>dear</a:t>
            </a:r>
            <a:r>
              <a:rPr lang="nl-NL" b="1" dirty="0" smtClean="0"/>
              <a:t> </a:t>
            </a:r>
            <a:r>
              <a:rPr lang="nl-NL" b="1" dirty="0" err="1" smtClean="0"/>
              <a:t>noah</a:t>
            </a:r>
            <a:r>
              <a:rPr lang="nl-NL" b="1" dirty="0" smtClean="0"/>
              <a:t>,</a:t>
            </a:r>
            <a:endParaRPr lang="nl-NL" b="1" dirty="0"/>
          </a:p>
        </p:txBody>
      </p:sp>
    </p:spTree>
    <p:extLst>
      <p:ext uri="{BB962C8B-B14F-4D97-AF65-F5344CB8AC3E}">
        <p14:creationId xmlns:p14="http://schemas.microsoft.com/office/powerpoint/2010/main" val="49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618517"/>
            <a:ext cx="10364451" cy="966443"/>
          </a:xfrm>
        </p:spPr>
        <p:txBody>
          <a:bodyPr/>
          <a:lstStyle/>
          <a:p>
            <a:r>
              <a:rPr lang="nl-NL" dirty="0" smtClean="0"/>
              <a:t>Inhoud</a:t>
            </a:r>
            <a:endParaRPr lang="nl-NL" dirty="0"/>
          </a:p>
        </p:txBody>
      </p:sp>
      <p:sp>
        <p:nvSpPr>
          <p:cNvPr id="3" name="Tijdelijke aanduiding voor inhoud 2"/>
          <p:cNvSpPr>
            <a:spLocks noGrp="1"/>
          </p:cNvSpPr>
          <p:nvPr>
            <p:ph sz="quarter" idx="13"/>
          </p:nvPr>
        </p:nvSpPr>
        <p:spPr>
          <a:xfrm>
            <a:off x="913774" y="1358538"/>
            <a:ext cx="10363826" cy="4432662"/>
          </a:xfrm>
        </p:spPr>
        <p:txBody>
          <a:bodyPr>
            <a:normAutofit/>
          </a:bodyPr>
          <a:lstStyle/>
          <a:p>
            <a:pPr marL="0" indent="0">
              <a:buNone/>
            </a:pPr>
            <a:r>
              <a:rPr lang="nl-NL" dirty="0"/>
              <a:t>In de brief mag er</a:t>
            </a:r>
            <a:r>
              <a:rPr lang="nl-NL" b="1" dirty="0"/>
              <a:t> persoonlijk taalgebruik</a:t>
            </a:r>
            <a:r>
              <a:rPr lang="nl-NL" dirty="0"/>
              <a:t> gehanteerd worden, maar het is belangrijk dat het wel een nette brief blijft. Engelsen en Amerikanen houden van small talk en stellen het op prijs wanneer je interesse toont door middel van beleefde vragen.</a:t>
            </a:r>
          </a:p>
          <a:p>
            <a:pPr marL="0" indent="0">
              <a:buNone/>
            </a:pPr>
            <a:r>
              <a:rPr lang="nl-NL" dirty="0" smtClean="0"/>
              <a:t>Voorbeelden:</a:t>
            </a:r>
          </a:p>
          <a:p>
            <a:pPr>
              <a:buFont typeface="Wingdings" panose="05000000000000000000" pitchFamily="2" charset="2"/>
              <a:buChar char="Ø"/>
            </a:pPr>
            <a:r>
              <a:rPr lang="nl-NL" dirty="0" err="1" smtClean="0"/>
              <a:t>Thanks</a:t>
            </a:r>
            <a:r>
              <a:rPr lang="nl-NL" dirty="0" smtClean="0"/>
              <a:t> </a:t>
            </a:r>
            <a:r>
              <a:rPr lang="nl-NL" dirty="0" err="1" smtClean="0"/>
              <a:t>for</a:t>
            </a:r>
            <a:r>
              <a:rPr lang="nl-NL" dirty="0" smtClean="0"/>
              <a:t> </a:t>
            </a:r>
            <a:r>
              <a:rPr lang="nl-NL" dirty="0" err="1" smtClean="0"/>
              <a:t>your</a:t>
            </a:r>
            <a:r>
              <a:rPr lang="nl-NL" dirty="0" smtClean="0"/>
              <a:t> letter</a:t>
            </a:r>
            <a:endParaRPr lang="nl-NL" dirty="0"/>
          </a:p>
          <a:p>
            <a:pPr lvl="0">
              <a:buFont typeface="Wingdings" panose="05000000000000000000" pitchFamily="2" charset="2"/>
              <a:buChar char="Ø"/>
            </a:pPr>
            <a:r>
              <a:rPr lang="nl-NL" dirty="0"/>
              <a:t>How are </a:t>
            </a:r>
            <a:r>
              <a:rPr lang="nl-NL" dirty="0" err="1"/>
              <a:t>you</a:t>
            </a:r>
            <a:r>
              <a:rPr lang="nl-NL" dirty="0"/>
              <a:t>?</a:t>
            </a:r>
          </a:p>
          <a:p>
            <a:pPr lvl="0">
              <a:buFont typeface="Wingdings" panose="05000000000000000000" pitchFamily="2" charset="2"/>
              <a:buChar char="Ø"/>
            </a:pPr>
            <a:r>
              <a:rPr lang="nl-NL" dirty="0"/>
              <a:t>How is life </a:t>
            </a:r>
            <a:r>
              <a:rPr lang="nl-NL" dirty="0" err="1"/>
              <a:t>with</a:t>
            </a:r>
            <a:r>
              <a:rPr lang="nl-NL" dirty="0"/>
              <a:t> </a:t>
            </a:r>
            <a:r>
              <a:rPr lang="nl-NL" dirty="0" err="1"/>
              <a:t>the</a:t>
            </a:r>
            <a:r>
              <a:rPr lang="nl-NL" dirty="0"/>
              <a:t> </a:t>
            </a:r>
            <a:r>
              <a:rPr lang="nl-NL" dirty="0" err="1"/>
              <a:t>kids</a:t>
            </a:r>
            <a:r>
              <a:rPr lang="nl-NL" dirty="0"/>
              <a:t>?</a:t>
            </a:r>
          </a:p>
          <a:p>
            <a:pPr lvl="0">
              <a:buFont typeface="Wingdings" panose="05000000000000000000" pitchFamily="2" charset="2"/>
              <a:buChar char="Ø"/>
            </a:pPr>
            <a:r>
              <a:rPr lang="nl-NL" dirty="0"/>
              <a:t>I hope </a:t>
            </a:r>
            <a:r>
              <a:rPr lang="nl-NL" dirty="0" err="1"/>
              <a:t>you</a:t>
            </a:r>
            <a:r>
              <a:rPr lang="nl-NL" dirty="0"/>
              <a:t> are </a:t>
            </a:r>
            <a:r>
              <a:rPr lang="nl-NL" dirty="0" err="1"/>
              <a:t>doing</a:t>
            </a:r>
            <a:r>
              <a:rPr lang="nl-NL" dirty="0"/>
              <a:t> well</a:t>
            </a:r>
            <a:r>
              <a:rPr lang="nl-NL" dirty="0" smtClean="0"/>
              <a:t>.</a:t>
            </a:r>
          </a:p>
          <a:p>
            <a:pPr lvl="0"/>
            <a:endParaRPr lang="nl-NL" dirty="0"/>
          </a:p>
          <a:p>
            <a:pPr marL="0" indent="0">
              <a:buNone/>
            </a:pPr>
            <a:endParaRPr lang="nl-NL" dirty="0"/>
          </a:p>
        </p:txBody>
      </p:sp>
    </p:spTree>
    <p:extLst>
      <p:ext uri="{BB962C8B-B14F-4D97-AF65-F5344CB8AC3E}">
        <p14:creationId xmlns:p14="http://schemas.microsoft.com/office/powerpoint/2010/main" val="37884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618517"/>
            <a:ext cx="10364451" cy="5172682"/>
          </a:xfrm>
        </p:spPr>
        <p:txBody>
          <a:bodyPr>
            <a:normAutofit/>
          </a:bodyPr>
          <a:lstStyle/>
          <a:p>
            <a:r>
              <a:rPr lang="nl-NL" dirty="0"/>
              <a:t>Tip: zorg ervoor dat de zinnen duidelijk geformuleerd zijn en spring niet constant van de hak op de tak. Houd de zinnen overzichtelijk en kort. Het is ook handig om de brief in te delen in</a:t>
            </a:r>
            <a:r>
              <a:rPr lang="nl-NL" b="1" dirty="0"/>
              <a:t> alinea’s per onderwerp</a:t>
            </a:r>
            <a:r>
              <a:rPr lang="nl-NL" dirty="0"/>
              <a:t>.</a:t>
            </a:r>
            <a:br>
              <a:rPr lang="nl-NL" dirty="0"/>
            </a:br>
            <a:endParaRPr lang="nl-NL" dirty="0"/>
          </a:p>
        </p:txBody>
      </p:sp>
      <p:sp>
        <p:nvSpPr>
          <p:cNvPr id="3" name="Tijdelijke aanduiding voor inhoud 2"/>
          <p:cNvSpPr>
            <a:spLocks noGrp="1"/>
          </p:cNvSpPr>
          <p:nvPr>
            <p:ph sz="quarter" idx="13"/>
          </p:nvPr>
        </p:nvSpPr>
        <p:spPr>
          <a:xfrm>
            <a:off x="913774" y="5259977"/>
            <a:ext cx="10363826" cy="531222"/>
          </a:xfrm>
        </p:spPr>
        <p:txBody>
          <a:bodyPr/>
          <a:lstStyle/>
          <a:p>
            <a:pPr marL="0" indent="0">
              <a:buNone/>
            </a:pPr>
            <a:endParaRPr lang="nl-NL" dirty="0"/>
          </a:p>
        </p:txBody>
      </p:sp>
    </p:spTree>
    <p:extLst>
      <p:ext uri="{BB962C8B-B14F-4D97-AF65-F5344CB8AC3E}">
        <p14:creationId xmlns:p14="http://schemas.microsoft.com/office/powerpoint/2010/main" val="416466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afsluiting</a:t>
            </a:r>
            <a:endParaRPr lang="nl-NL" dirty="0"/>
          </a:p>
        </p:txBody>
      </p:sp>
      <p:sp>
        <p:nvSpPr>
          <p:cNvPr id="3" name="Tijdelijke aanduiding voor inhoud 2"/>
          <p:cNvSpPr>
            <a:spLocks noGrp="1"/>
          </p:cNvSpPr>
          <p:nvPr>
            <p:ph sz="quarter" idx="13"/>
          </p:nvPr>
        </p:nvSpPr>
        <p:spPr/>
        <p:txBody>
          <a:bodyPr/>
          <a:lstStyle/>
          <a:p>
            <a:pPr marL="0" indent="0">
              <a:buNone/>
            </a:pPr>
            <a:r>
              <a:rPr lang="nl-NL" dirty="0"/>
              <a:t>De brief hoort niet al te formeel afgesloten te worden.</a:t>
            </a:r>
          </a:p>
          <a:p>
            <a:pPr marL="0" indent="0">
              <a:buNone/>
            </a:pPr>
            <a:r>
              <a:rPr lang="nl-NL" dirty="0"/>
              <a:t>Voorbeelden:</a:t>
            </a:r>
          </a:p>
          <a:p>
            <a:pPr lvl="0">
              <a:buFont typeface="Wingdings" panose="05000000000000000000" pitchFamily="2" charset="2"/>
              <a:buChar char="Ø"/>
            </a:pPr>
            <a:r>
              <a:rPr lang="nl-NL" dirty="0"/>
              <a:t>I </a:t>
            </a:r>
            <a:r>
              <a:rPr lang="nl-NL" dirty="0" err="1"/>
              <a:t>am</a:t>
            </a:r>
            <a:r>
              <a:rPr lang="nl-NL" dirty="0"/>
              <a:t> </a:t>
            </a:r>
            <a:r>
              <a:rPr lang="nl-NL" dirty="0" err="1"/>
              <a:t>looking</a:t>
            </a:r>
            <a:r>
              <a:rPr lang="nl-NL" dirty="0"/>
              <a:t> forward </a:t>
            </a:r>
            <a:r>
              <a:rPr lang="nl-NL" dirty="0" err="1"/>
              <a:t>to</a:t>
            </a:r>
            <a:r>
              <a:rPr lang="nl-NL" dirty="0"/>
              <a:t> hearing </a:t>
            </a:r>
            <a:r>
              <a:rPr lang="nl-NL" dirty="0" err="1"/>
              <a:t>from</a:t>
            </a:r>
            <a:r>
              <a:rPr lang="nl-NL" dirty="0"/>
              <a:t> </a:t>
            </a:r>
            <a:r>
              <a:rPr lang="nl-NL" dirty="0" err="1"/>
              <a:t>you</a:t>
            </a:r>
            <a:r>
              <a:rPr lang="nl-NL" dirty="0"/>
              <a:t>.</a:t>
            </a:r>
          </a:p>
          <a:p>
            <a:pPr lvl="0">
              <a:buFont typeface="Wingdings" panose="05000000000000000000" pitchFamily="2" charset="2"/>
              <a:buChar char="Ø"/>
            </a:pPr>
            <a:r>
              <a:rPr lang="nl-NL" dirty="0"/>
              <a:t>I </a:t>
            </a:r>
            <a:r>
              <a:rPr lang="nl-NL" dirty="0" err="1"/>
              <a:t>can’t</a:t>
            </a:r>
            <a:r>
              <a:rPr lang="nl-NL" dirty="0"/>
              <a:t> </a:t>
            </a:r>
            <a:r>
              <a:rPr lang="nl-NL" dirty="0" err="1"/>
              <a:t>wait</a:t>
            </a:r>
            <a:r>
              <a:rPr lang="nl-NL" dirty="0"/>
              <a:t> </a:t>
            </a:r>
            <a:r>
              <a:rPr lang="nl-NL" dirty="0" err="1"/>
              <a:t>to</a:t>
            </a:r>
            <a:r>
              <a:rPr lang="nl-NL" dirty="0"/>
              <a:t> </a:t>
            </a:r>
            <a:r>
              <a:rPr lang="nl-NL" dirty="0" err="1"/>
              <a:t>see</a:t>
            </a:r>
            <a:r>
              <a:rPr lang="nl-NL" dirty="0"/>
              <a:t> </a:t>
            </a:r>
            <a:r>
              <a:rPr lang="nl-NL" dirty="0" err="1"/>
              <a:t>you</a:t>
            </a:r>
            <a:r>
              <a:rPr lang="nl-NL" dirty="0"/>
              <a:t> </a:t>
            </a:r>
            <a:r>
              <a:rPr lang="nl-NL" dirty="0" err="1"/>
              <a:t>soon</a:t>
            </a:r>
            <a:r>
              <a:rPr lang="nl-NL" dirty="0"/>
              <a:t>.</a:t>
            </a:r>
          </a:p>
          <a:p>
            <a:pPr lvl="0">
              <a:buFont typeface="Wingdings" panose="05000000000000000000" pitchFamily="2" charset="2"/>
              <a:buChar char="Ø"/>
            </a:pPr>
            <a:r>
              <a:rPr lang="nl-NL" dirty="0" err="1"/>
              <a:t>Give</a:t>
            </a:r>
            <a:r>
              <a:rPr lang="nl-NL" dirty="0"/>
              <a:t> </a:t>
            </a:r>
            <a:r>
              <a:rPr lang="nl-NL" dirty="0" err="1"/>
              <a:t>my</a:t>
            </a:r>
            <a:r>
              <a:rPr lang="nl-NL" dirty="0"/>
              <a:t> </a:t>
            </a:r>
            <a:r>
              <a:rPr lang="nl-NL" dirty="0" err="1"/>
              <a:t>regards</a:t>
            </a:r>
            <a:r>
              <a:rPr lang="nl-NL" dirty="0"/>
              <a:t> </a:t>
            </a:r>
            <a:r>
              <a:rPr lang="nl-NL" dirty="0" err="1"/>
              <a:t>to</a:t>
            </a:r>
            <a:r>
              <a:rPr lang="nl-NL" dirty="0"/>
              <a:t>....</a:t>
            </a:r>
          </a:p>
          <a:p>
            <a:pPr lvl="0">
              <a:buFont typeface="Wingdings" panose="05000000000000000000" pitchFamily="2" charset="2"/>
              <a:buChar char="Ø"/>
            </a:pPr>
            <a:r>
              <a:rPr lang="nl-NL" dirty="0" err="1"/>
              <a:t>Send</a:t>
            </a:r>
            <a:r>
              <a:rPr lang="nl-NL" dirty="0"/>
              <a:t> </a:t>
            </a:r>
            <a:r>
              <a:rPr lang="nl-NL" dirty="0" err="1"/>
              <a:t>my</a:t>
            </a:r>
            <a:r>
              <a:rPr lang="nl-NL" dirty="0"/>
              <a:t> love </a:t>
            </a:r>
            <a:r>
              <a:rPr lang="nl-NL" dirty="0" err="1"/>
              <a:t>to</a:t>
            </a:r>
            <a:endParaRPr lang="nl-NL" dirty="0"/>
          </a:p>
          <a:p>
            <a:endParaRPr lang="nl-NL" dirty="0"/>
          </a:p>
        </p:txBody>
      </p:sp>
    </p:spTree>
    <p:extLst>
      <p:ext uri="{BB962C8B-B14F-4D97-AF65-F5344CB8AC3E}">
        <p14:creationId xmlns:p14="http://schemas.microsoft.com/office/powerpoint/2010/main" val="99621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200297"/>
            <a:ext cx="10364451" cy="1297577"/>
          </a:xfrm>
        </p:spPr>
        <p:txBody>
          <a:bodyPr/>
          <a:lstStyle/>
          <a:p>
            <a:r>
              <a:rPr lang="nl-NL" dirty="0" smtClean="0"/>
              <a:t>ondertekening</a:t>
            </a:r>
            <a:endParaRPr lang="nl-NL" dirty="0"/>
          </a:p>
        </p:txBody>
      </p:sp>
      <p:sp>
        <p:nvSpPr>
          <p:cNvPr id="3" name="Tijdelijke aanduiding voor inhoud 2"/>
          <p:cNvSpPr>
            <a:spLocks noGrp="1"/>
          </p:cNvSpPr>
          <p:nvPr>
            <p:ph sz="quarter" idx="13"/>
          </p:nvPr>
        </p:nvSpPr>
        <p:spPr>
          <a:xfrm>
            <a:off x="913774" y="1680754"/>
            <a:ext cx="10363826" cy="4632960"/>
          </a:xfrm>
        </p:spPr>
        <p:txBody>
          <a:bodyPr>
            <a:normAutofit/>
          </a:bodyPr>
          <a:lstStyle/>
          <a:p>
            <a:pPr marL="0" indent="0">
              <a:buNone/>
            </a:pPr>
            <a:r>
              <a:rPr lang="nl-NL" dirty="0"/>
              <a:t>Bij het afscheid wordt het meest duidelijk hoe de relatie met de geadresseerde is. Van een geliefde wordt anders afscheid genomen dan van een goede vriend/in.</a:t>
            </a:r>
          </a:p>
          <a:p>
            <a:pPr marL="0" indent="0">
              <a:buNone/>
            </a:pPr>
            <a:r>
              <a:rPr lang="nl-NL" dirty="0"/>
              <a:t>Voorbeelden:</a:t>
            </a:r>
          </a:p>
          <a:p>
            <a:pPr marL="0" indent="0">
              <a:buNone/>
            </a:pPr>
            <a:r>
              <a:rPr lang="nl-NL" dirty="0"/>
              <a:t>Aan goede bekenden:</a:t>
            </a:r>
          </a:p>
          <a:p>
            <a:pPr lvl="0">
              <a:buFont typeface="Wingdings" panose="05000000000000000000" pitchFamily="2" charset="2"/>
              <a:buChar char="Ø"/>
            </a:pPr>
            <a:r>
              <a:rPr lang="nl-NL" dirty="0"/>
              <a:t>Best </a:t>
            </a:r>
            <a:r>
              <a:rPr lang="nl-NL" dirty="0" err="1"/>
              <a:t>wishes</a:t>
            </a:r>
            <a:r>
              <a:rPr lang="nl-NL" dirty="0"/>
              <a:t>,</a:t>
            </a:r>
          </a:p>
          <a:p>
            <a:pPr lvl="0">
              <a:buFont typeface="Wingdings" panose="05000000000000000000" pitchFamily="2" charset="2"/>
              <a:buChar char="Ø"/>
            </a:pPr>
            <a:r>
              <a:rPr lang="nl-NL" dirty="0"/>
              <a:t>Kind </a:t>
            </a:r>
            <a:r>
              <a:rPr lang="nl-NL" dirty="0" err="1"/>
              <a:t>regards</a:t>
            </a:r>
            <a:r>
              <a:rPr lang="nl-NL" dirty="0"/>
              <a:t>,</a:t>
            </a:r>
          </a:p>
          <a:p>
            <a:pPr marL="0" indent="0">
              <a:buNone/>
            </a:pPr>
            <a:r>
              <a:rPr lang="nl-NL" dirty="0"/>
              <a:t>Aan geliefden of familie:</a:t>
            </a:r>
          </a:p>
          <a:p>
            <a:pPr lvl="0">
              <a:buFont typeface="Wingdings" panose="05000000000000000000" pitchFamily="2" charset="2"/>
              <a:buChar char="Ø"/>
            </a:pPr>
            <a:r>
              <a:rPr lang="nl-NL" dirty="0"/>
              <a:t>Love,</a:t>
            </a:r>
          </a:p>
          <a:p>
            <a:pPr lvl="0">
              <a:buFont typeface="Wingdings" panose="05000000000000000000" pitchFamily="2" charset="2"/>
              <a:buChar char="Ø"/>
            </a:pPr>
            <a:r>
              <a:rPr lang="nl-NL" dirty="0"/>
              <a:t>Lots of love,</a:t>
            </a:r>
          </a:p>
          <a:p>
            <a:endParaRPr lang="nl-NL" dirty="0"/>
          </a:p>
        </p:txBody>
      </p:sp>
    </p:spTree>
    <p:extLst>
      <p:ext uri="{BB962C8B-B14F-4D97-AF65-F5344CB8AC3E}">
        <p14:creationId xmlns:p14="http://schemas.microsoft.com/office/powerpoint/2010/main" val="514797578"/>
      </p:ext>
    </p:extLst>
  </p:cSld>
  <p:clrMapOvr>
    <a:masterClrMapping/>
  </p:clrMapOvr>
</p:sld>
</file>

<file path=ppt/theme/theme1.xml><?xml version="1.0" encoding="utf-8"?>
<a:theme xmlns:a="http://schemas.openxmlformats.org/drawingml/2006/main" name="Druppel">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8FDDB79C5424459456C54A5391AD4A" ma:contentTypeVersion="9" ma:contentTypeDescription="Een nieuw document maken." ma:contentTypeScope="" ma:versionID="7d479cbca36b6f19d27647fd23915cd3">
  <xsd:schema xmlns:xsd="http://www.w3.org/2001/XMLSchema" xmlns:xs="http://www.w3.org/2001/XMLSchema" xmlns:p="http://schemas.microsoft.com/office/2006/metadata/properties" xmlns:ns2="438abb2f-7cf1-4642-a085-e5afe3764a35" xmlns:ns3="0bc49dd6-d0d6-434b-9754-d43cc1fe02a5" targetNamespace="http://schemas.microsoft.com/office/2006/metadata/properties" ma:root="true" ma:fieldsID="8bd56653335a5fbe2ff64ff3dcd6e0b4" ns2:_="" ns3:_="">
    <xsd:import namespace="438abb2f-7cf1-4642-a085-e5afe3764a35"/>
    <xsd:import namespace="0bc49dd6-d0d6-434b-9754-d43cc1fe02a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8abb2f-7cf1-4642-a085-e5afe3764a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c49dd6-d0d6-434b-9754-d43cc1fe02a5"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0FC2AB-88C8-46FE-A618-9A65C0B19A13}"/>
</file>

<file path=customXml/itemProps2.xml><?xml version="1.0" encoding="utf-8"?>
<ds:datastoreItem xmlns:ds="http://schemas.openxmlformats.org/officeDocument/2006/customXml" ds:itemID="{BEE59940-16FC-40CA-9574-FFFB3A6100ED}">
  <ds:schemaRefs>
    <ds:schemaRef ds:uri="http://schemas.microsoft.com/sharepoint/v3/contenttype/forms"/>
  </ds:schemaRefs>
</ds:datastoreItem>
</file>

<file path=customXml/itemProps3.xml><?xml version="1.0" encoding="utf-8"?>
<ds:datastoreItem xmlns:ds="http://schemas.openxmlformats.org/officeDocument/2006/customXml" ds:itemID="{8D3F725B-4001-4656-9427-876B94C5B76F}">
  <ds:schemaRefs>
    <ds:schemaRef ds:uri="b7a584c5-1276-4e64-b53a-550e777237a6"/>
    <ds:schemaRef ds:uri="http://schemas.microsoft.com/office/2006/documentManagement/types"/>
    <ds:schemaRef ds:uri="http://purl.org/dc/terms/"/>
    <ds:schemaRef ds:uri="http://schemas.openxmlformats.org/package/2006/metadata/core-properties"/>
    <ds:schemaRef ds:uri="http://purl.org/dc/dcmitype/"/>
    <ds:schemaRef ds:uri="a3e4b78d-b8d3-41f3-ac71-fb2a3cb0ce86"/>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TM04033925[[fn=Druppel]]</Template>
  <TotalTime>74</TotalTime>
  <Words>645</Words>
  <Application>Microsoft Office PowerPoint</Application>
  <PresentationFormat>Breedbeeld</PresentationFormat>
  <Paragraphs>64</Paragraphs>
  <Slides>11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vt:i4>
      </vt:variant>
    </vt:vector>
  </HeadingPairs>
  <TitlesOfParts>
    <vt:vector size="15" baseType="lpstr">
      <vt:lpstr>Arial</vt:lpstr>
      <vt:lpstr>Tw Cen MT</vt:lpstr>
      <vt:lpstr>Wingdings</vt:lpstr>
      <vt:lpstr>Druppel</vt:lpstr>
      <vt:lpstr>Writing</vt:lpstr>
      <vt:lpstr>Opbouw Een informele brief in het Engels heeft de volgende opbouw: </vt:lpstr>
      <vt:lpstr>adres</vt:lpstr>
      <vt:lpstr>De datum</vt:lpstr>
      <vt:lpstr>Aanhef</vt:lpstr>
      <vt:lpstr>Inhoud</vt:lpstr>
      <vt:lpstr>Tip: zorg ervoor dat de zinnen duidelijk geformuleerd zijn en spring niet constant van de hak op de tak. Houd de zinnen overzichtelijk en kort. Het is ook handig om de brief in te delen in alinea’s per onderwerp. </vt:lpstr>
      <vt:lpstr>afsluiting</vt:lpstr>
      <vt:lpstr>ondertekening</vt:lpstr>
      <vt:lpstr>Voorbeeld brief</vt:lpstr>
      <vt:lpstr>Now do the exercise</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dc:title>
  <dc:creator>Abigale George</dc:creator>
  <cp:lastModifiedBy>Abigale George</cp:lastModifiedBy>
  <cp:revision>5</cp:revision>
  <dcterms:created xsi:type="dcterms:W3CDTF">2021-01-13T05:37:50Z</dcterms:created>
  <dcterms:modified xsi:type="dcterms:W3CDTF">2021-01-13T06:52:04Z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0x010100128FDDB79C5424459456C54A5391AD4A</vt:lpwstr>
  </property>
</Properties>
</file>