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10026-C4A1-4540-B39E-F343E61E1D6A}" v="4" dt="2021-01-20T13:05:12.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9" d="100"/>
          <a:sy n="79" d="100"/>
        </p:scale>
        <p:origin x="11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gale George" userId="S::ageorge@davinci.nl::27ed9830-fbad-48bc-baef-9f4e0544d945" providerId="AD" clId="Web-{1FE10026-C4A1-4540-B39E-F343E61E1D6A}"/>
    <pc:docChg chg="modSld">
      <pc:chgData name="Abigale George" userId="S::ageorge@davinci.nl::27ed9830-fbad-48bc-baef-9f4e0544d945" providerId="AD" clId="Web-{1FE10026-C4A1-4540-B39E-F343E61E1D6A}" dt="2021-01-20T13:05:12.268" v="1" actId="20577"/>
      <pc:docMkLst>
        <pc:docMk/>
      </pc:docMkLst>
      <pc:sldChg chg="modSp">
        <pc:chgData name="Abigale George" userId="S::ageorge@davinci.nl::27ed9830-fbad-48bc-baef-9f4e0544d945" providerId="AD" clId="Web-{1FE10026-C4A1-4540-B39E-F343E61E1D6A}" dt="2021-01-20T13:05:12.268" v="1" actId="20577"/>
        <pc:sldMkLst>
          <pc:docMk/>
          <pc:sldMk cId="1192722225" sldId="256"/>
        </pc:sldMkLst>
        <pc:spChg chg="mod">
          <ac:chgData name="Abigale George" userId="S::ageorge@davinci.nl::27ed9830-fbad-48bc-baef-9f4e0544d945" providerId="AD" clId="Web-{1FE10026-C4A1-4540-B39E-F343E61E1D6A}" dt="2021-01-20T13:05:12.268" v="1" actId="20577"/>
          <ac:spMkLst>
            <pc:docMk/>
            <pc:sldMk cId="1192722225"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nl-NL"/>
              <a:t>Klik om de stijl te bewerken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nl-NL"/>
              <a:t>Klik om de stijl te bewerken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nl-NL"/>
              <a:t>Klik om de stijl te bewerken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nl-NL"/>
              <a:t>Klik om de stijl te bewerken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nl-NL"/>
              <a:t>Klik om de stijl te bewerken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nl-NL"/>
              <a:t>Klik om de stijl te bewerken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3" name="Date Placeholder 2"/>
          <p:cNvSpPr>
            <a:spLocks noGrp="1"/>
          </p:cNvSpPr>
          <p:nvPr>
            <p:ph type="dt" sz="half" idx="10"/>
          </p:nvPr>
        </p:nvSpPr>
        <p:spPr/>
        <p:txBody>
          <a:bodyPr/>
          <a:lstStyle/>
          <a:p>
            <a:fld id="{48A87A34-81AB-432B-8DAE-1953F412C126}" type="datetimeFigureOut">
              <a:rPr lang="en-US" dirty="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nl-NL"/>
              <a:t>Klik om de stijl te bewerken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3" name="Date Placeholder 2"/>
          <p:cNvSpPr>
            <a:spLocks noGrp="1"/>
          </p:cNvSpPr>
          <p:nvPr>
            <p:ph type="dt" sz="half" idx="10"/>
          </p:nvPr>
        </p:nvSpPr>
        <p:spPr/>
        <p:txBody>
          <a:bodyPr/>
          <a:lstStyle/>
          <a:p>
            <a:fld id="{48A87A34-81AB-432B-8DAE-1953F412C126}" type="datetimeFigureOut">
              <a:rPr lang="en-US" dirty="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nl-NL"/>
              <a:t>Klik om de stijl te bewerken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nl-NL"/>
              <a:t>Klik om de stijl te bewerken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nl-NL"/>
              <a:t>Klik om de stijl te bewerken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nl-NL"/>
              <a:t>Klik om de stijl te bewerken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48A87A34-81AB-432B-8DAE-1953F412C126}" type="datetimeFigureOut">
              <a:rPr lang="en-US" dirty="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nl-NL"/>
              <a:t>Klik om de stijl te bewerken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nl-NL"/>
              <a:t>Klik om de stijl te bewerken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2" name="Content Placeholder 3"/>
          <p:cNvSpPr>
            <a:spLocks noGrp="1"/>
          </p:cNvSpPr>
          <p:nvPr>
            <p:ph sz="quarter" idx="13"/>
          </p:nvPr>
        </p:nvSpPr>
        <p:spPr>
          <a:xfrm>
            <a:off x="913774" y="3051012"/>
            <a:ext cx="5106027" cy="2740187"/>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3" name="Content Placeholder 5"/>
          <p:cNvSpPr>
            <a:spLocks noGrp="1"/>
          </p:cNvSpPr>
          <p:nvPr>
            <p:ph sz="quarter" idx="14"/>
          </p:nvPr>
        </p:nvSpPr>
        <p:spPr>
          <a:xfrm>
            <a:off x="6172200" y="3051012"/>
            <a:ext cx="5105401" cy="2740187"/>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nl-NL"/>
              <a:t>Klik om de stijl te bewerken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nl-NL"/>
              <a:t>Klik om de stijl te bewerken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3mJC0RIspO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751012" y="1300785"/>
            <a:ext cx="8689976" cy="1413232"/>
          </a:xfrm>
        </p:spPr>
        <p:txBody>
          <a:bodyPr>
            <a:normAutofit/>
          </a:bodyPr>
          <a:lstStyle/>
          <a:p>
            <a:r>
              <a:rPr lang="nl-NL" sz="5400" b="1" dirty="0" err="1"/>
              <a:t>writing</a:t>
            </a:r>
            <a:endParaRPr lang="nl-NL" sz="5400" b="1" dirty="0"/>
          </a:p>
        </p:txBody>
      </p:sp>
      <p:sp>
        <p:nvSpPr>
          <p:cNvPr id="3" name="Ondertitel 2"/>
          <p:cNvSpPr>
            <a:spLocks noGrp="1"/>
          </p:cNvSpPr>
          <p:nvPr>
            <p:ph type="subTitle" idx="1"/>
          </p:nvPr>
        </p:nvSpPr>
        <p:spPr>
          <a:xfrm>
            <a:off x="1751012" y="3064214"/>
            <a:ext cx="8689976" cy="1303505"/>
          </a:xfrm>
        </p:spPr>
        <p:txBody>
          <a:bodyPr vert="horz" lIns="91440" tIns="45720" rIns="91440" bIns="45720" rtlCol="0" anchor="t">
            <a:normAutofit/>
          </a:bodyPr>
          <a:lstStyle/>
          <a:p>
            <a:r>
              <a:rPr lang="nl-NL" sz="4000" b="1" dirty="0">
                <a:solidFill>
                  <a:schemeClr val="tx1"/>
                </a:solidFill>
              </a:rPr>
              <a:t>Hoe schrijf je een formele brief</a:t>
            </a:r>
          </a:p>
        </p:txBody>
      </p:sp>
    </p:spTree>
    <p:extLst>
      <p:ext uri="{BB962C8B-B14F-4D97-AF65-F5344CB8AC3E}">
        <p14:creationId xmlns:p14="http://schemas.microsoft.com/office/powerpoint/2010/main" val="119272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pic>
        <p:nvPicPr>
          <p:cNvPr id="4" name="3mJC0RIspOo"/>
          <p:cNvPicPr>
            <a:picLocks noGrp="1" noRot="1" noChangeAspect="1"/>
          </p:cNvPicPr>
          <p:nvPr>
            <p:ph sz="quarter" idx="13"/>
            <a:videoFile r:link="rId1"/>
          </p:nvPr>
        </p:nvPicPr>
        <p:blipFill>
          <a:blip r:embed="rId3"/>
          <a:stretch>
            <a:fillRect/>
          </a:stretch>
        </p:blipFill>
        <p:spPr>
          <a:xfrm>
            <a:off x="690664" y="83460"/>
            <a:ext cx="10505188" cy="6604880"/>
          </a:xfrm>
          <a:prstGeom prst="rect">
            <a:avLst/>
          </a:prstGeom>
        </p:spPr>
      </p:pic>
    </p:spTree>
    <p:extLst>
      <p:ext uri="{BB962C8B-B14F-4D97-AF65-F5344CB8AC3E}">
        <p14:creationId xmlns:p14="http://schemas.microsoft.com/office/powerpoint/2010/main" val="304850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 examen</a:t>
            </a:r>
          </a:p>
        </p:txBody>
      </p:sp>
      <p:sp>
        <p:nvSpPr>
          <p:cNvPr id="3" name="Tijdelijke aanduiding voor inhoud 2"/>
          <p:cNvSpPr>
            <a:spLocks noGrp="1"/>
          </p:cNvSpPr>
          <p:nvPr>
            <p:ph sz="quarter" idx="13"/>
          </p:nvPr>
        </p:nvSpPr>
        <p:spPr/>
        <p:txBody>
          <a:bodyPr/>
          <a:lstStyle/>
          <a:p>
            <a:pPr marL="0" indent="0" algn="ctr">
              <a:buNone/>
            </a:pPr>
            <a:r>
              <a:rPr lang="nl-NL" dirty="0"/>
              <a:t>Ga naar opdrachten in teams en maak de opdracht: </a:t>
            </a:r>
            <a:r>
              <a:rPr lang="nl-NL" dirty="0" err="1"/>
              <a:t>writing</a:t>
            </a:r>
            <a:r>
              <a:rPr lang="nl-NL" dirty="0"/>
              <a:t> </a:t>
            </a:r>
            <a:r>
              <a:rPr lang="nl-NL" dirty="0" err="1"/>
              <a:t>assignment</a:t>
            </a:r>
            <a:endParaRPr lang="nl-NL" dirty="0"/>
          </a:p>
          <a:p>
            <a:pPr marL="0" indent="0" algn="ctr">
              <a:buNone/>
            </a:pPr>
            <a:endParaRPr lang="nl-NL" dirty="0"/>
          </a:p>
          <a:p>
            <a:pPr marL="0" indent="0">
              <a:buNone/>
            </a:pPr>
            <a:endParaRPr lang="nl-NL" dirty="0"/>
          </a:p>
        </p:txBody>
      </p:sp>
    </p:spTree>
    <p:extLst>
      <p:ext uri="{BB962C8B-B14F-4D97-AF65-F5344CB8AC3E}">
        <p14:creationId xmlns:p14="http://schemas.microsoft.com/office/powerpoint/2010/main" val="23550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13775" y="116733"/>
            <a:ext cx="10364451" cy="2097962"/>
          </a:xfrm>
        </p:spPr>
        <p:txBody>
          <a:bodyPr>
            <a:normAutofit/>
          </a:bodyPr>
          <a:lstStyle/>
          <a:p>
            <a:pPr algn="l"/>
            <a:r>
              <a:rPr lang="nl-NL" sz="2800" cap="none" dirty="0"/>
              <a:t>Je hebt stage gelopen bij een bedrijf in </a:t>
            </a:r>
            <a:r>
              <a:rPr lang="nl-NL" sz="2800" cap="none" dirty="0" err="1"/>
              <a:t>engeland</a:t>
            </a:r>
            <a:r>
              <a:rPr lang="nl-NL" sz="2800" cap="none" dirty="0"/>
              <a:t>. Inmiddels ben je terug in </a:t>
            </a:r>
            <a:r>
              <a:rPr lang="nl-NL" sz="2800" cap="none" dirty="0" err="1"/>
              <a:t>nederland</a:t>
            </a:r>
            <a:r>
              <a:rPr lang="nl-NL" sz="2800" cap="none" dirty="0"/>
              <a:t>. Je wilt je collega </a:t>
            </a:r>
            <a:r>
              <a:rPr lang="nl-NL" sz="2800" cap="none" dirty="0" err="1"/>
              <a:t>louise</a:t>
            </a:r>
            <a:r>
              <a:rPr lang="nl-NL" sz="2800" cap="none" dirty="0"/>
              <a:t> nog eens bedanken voor de hulp die je van haar hebt gekregen tijdens je stage.</a:t>
            </a:r>
          </a:p>
        </p:txBody>
      </p:sp>
      <p:sp>
        <p:nvSpPr>
          <p:cNvPr id="3" name="Tijdelijke aanduiding voor inhoud 2"/>
          <p:cNvSpPr>
            <a:spLocks noGrp="1"/>
          </p:cNvSpPr>
          <p:nvPr>
            <p:ph sz="quarter" idx="13"/>
          </p:nvPr>
        </p:nvSpPr>
        <p:spPr>
          <a:xfrm>
            <a:off x="913774" y="2214696"/>
            <a:ext cx="10363826" cy="4448752"/>
          </a:xfrm>
        </p:spPr>
        <p:txBody>
          <a:bodyPr>
            <a:normAutofit fontScale="92500" lnSpcReduction="10000"/>
          </a:bodyPr>
          <a:lstStyle/>
          <a:p>
            <a:pPr marL="0" indent="0">
              <a:buNone/>
            </a:pPr>
            <a:r>
              <a:rPr lang="nl-NL" cap="none" dirty="0"/>
              <a:t>Schrijf in het Engels de volgende e-mail aan je voormalige collega:</a:t>
            </a:r>
          </a:p>
          <a:p>
            <a:pPr>
              <a:buFont typeface="Wingdings" panose="05000000000000000000" pitchFamily="2" charset="2"/>
              <a:buChar char="Ø"/>
            </a:pPr>
            <a:r>
              <a:rPr lang="nl-NL" cap="none" dirty="0"/>
              <a:t>Begin met een aanhef.</a:t>
            </a:r>
          </a:p>
          <a:p>
            <a:pPr>
              <a:buFont typeface="Wingdings" panose="05000000000000000000" pitchFamily="2" charset="2"/>
              <a:buChar char="Ø"/>
            </a:pPr>
            <a:r>
              <a:rPr lang="nl-NL" cap="none" dirty="0"/>
              <a:t>Vraag hoe het met haar gaat.</a:t>
            </a:r>
          </a:p>
          <a:p>
            <a:pPr>
              <a:buFont typeface="Wingdings" panose="05000000000000000000" pitchFamily="2" charset="2"/>
              <a:buChar char="Ø"/>
            </a:pPr>
            <a:r>
              <a:rPr lang="nl-NL" cap="none" dirty="0"/>
              <a:t>Schrijf dat het goed met je gaat.</a:t>
            </a:r>
          </a:p>
          <a:p>
            <a:pPr>
              <a:buFont typeface="Wingdings" panose="05000000000000000000" pitchFamily="2" charset="2"/>
              <a:buChar char="Ø"/>
            </a:pPr>
            <a:r>
              <a:rPr lang="nl-NL" cap="none" dirty="0"/>
              <a:t>Schrijf dat je een goede reis hebt gehad.</a:t>
            </a:r>
          </a:p>
          <a:p>
            <a:pPr>
              <a:buFont typeface="Wingdings" panose="05000000000000000000" pitchFamily="2" charset="2"/>
              <a:buChar char="Ø"/>
            </a:pPr>
            <a:r>
              <a:rPr lang="nl-NL" cap="none" dirty="0"/>
              <a:t>Bedank haar nogmaals voor haar hulp.</a:t>
            </a:r>
          </a:p>
          <a:p>
            <a:pPr>
              <a:buFont typeface="Wingdings" panose="05000000000000000000" pitchFamily="2" charset="2"/>
              <a:buChar char="Ø"/>
            </a:pPr>
            <a:r>
              <a:rPr lang="nl-NL" cap="none" dirty="0"/>
              <a:t>Schrijf dat je het leuk vond om met haar te werken.</a:t>
            </a:r>
          </a:p>
          <a:p>
            <a:pPr>
              <a:buFont typeface="Wingdings" panose="05000000000000000000" pitchFamily="2" charset="2"/>
              <a:buChar char="Ø"/>
            </a:pPr>
            <a:r>
              <a:rPr lang="nl-NL" cap="none" dirty="0"/>
              <a:t>Vraag of ze jou eens wil komen bezoeken.</a:t>
            </a:r>
          </a:p>
          <a:p>
            <a:pPr>
              <a:buFont typeface="Wingdings" panose="05000000000000000000" pitchFamily="2" charset="2"/>
              <a:buChar char="Ø"/>
            </a:pPr>
            <a:r>
              <a:rPr lang="nl-NL" cap="none" dirty="0"/>
              <a:t>Geef aan dat je dat erg leuk zou vinden.</a:t>
            </a:r>
          </a:p>
          <a:p>
            <a:pPr>
              <a:buFont typeface="Wingdings" panose="05000000000000000000" pitchFamily="2" charset="2"/>
              <a:buChar char="Ø"/>
            </a:pPr>
            <a:r>
              <a:rPr lang="nl-NL" cap="none" dirty="0"/>
              <a:t>Sluit af.</a:t>
            </a:r>
          </a:p>
          <a:p>
            <a:endParaRPr lang="nl-NL" dirty="0"/>
          </a:p>
        </p:txBody>
      </p:sp>
    </p:spTree>
    <p:extLst>
      <p:ext uri="{BB962C8B-B14F-4D97-AF65-F5344CB8AC3E}">
        <p14:creationId xmlns:p14="http://schemas.microsoft.com/office/powerpoint/2010/main" val="3701202013"/>
      </p:ext>
    </p:extLst>
  </p:cSld>
  <p:clrMapOvr>
    <a:masterClrMapping/>
  </p:clrMapOvr>
</p:sld>
</file>

<file path=ppt/theme/theme1.xml><?xml version="1.0" encoding="utf-8"?>
<a:theme xmlns:a="http://schemas.openxmlformats.org/drawingml/2006/main" name="Druppel">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8FDDB79C5424459456C54A5391AD4A" ma:contentTypeVersion="9" ma:contentTypeDescription="Een nieuw document maken." ma:contentTypeScope="" ma:versionID="7d479cbca36b6f19d27647fd23915cd3">
  <xsd:schema xmlns:xsd="http://www.w3.org/2001/XMLSchema" xmlns:xs="http://www.w3.org/2001/XMLSchema" xmlns:p="http://schemas.microsoft.com/office/2006/metadata/properties" xmlns:ns2="438abb2f-7cf1-4642-a085-e5afe3764a35" xmlns:ns3="0bc49dd6-d0d6-434b-9754-d43cc1fe02a5" targetNamespace="http://schemas.microsoft.com/office/2006/metadata/properties" ma:root="true" ma:fieldsID="8bd56653335a5fbe2ff64ff3dcd6e0b4" ns2:_="" ns3:_="">
    <xsd:import namespace="438abb2f-7cf1-4642-a085-e5afe3764a35"/>
    <xsd:import namespace="0bc49dd6-d0d6-434b-9754-d43cc1fe02a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8abb2f-7cf1-4642-a085-e5afe3764a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c49dd6-d0d6-434b-9754-d43cc1fe02a5"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7BA85E-3060-41DE-9C0B-D4699A664754}">
  <ds:schemaRefs>
    <ds:schemaRef ds:uri="http://schemas.microsoft.com/sharepoint/v3/contenttype/forms"/>
  </ds:schemaRefs>
</ds:datastoreItem>
</file>

<file path=customXml/itemProps2.xml><?xml version="1.0" encoding="utf-8"?>
<ds:datastoreItem xmlns:ds="http://schemas.openxmlformats.org/officeDocument/2006/customXml" ds:itemID="{B41E9AB8-4BE1-4168-B0EC-F3D63C469B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8abb2f-7cf1-4642-a085-e5afe3764a35"/>
    <ds:schemaRef ds:uri="0bc49dd6-d0d6-434b-9754-d43cc1fe02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4098CE-28DA-4CF4-B149-991BA9C9F0DD}">
  <ds:schemaRefs>
    <ds:schemaRef ds:uri="http://purl.org/dc/dcmitype/"/>
    <ds:schemaRef ds:uri="a3e4b78d-b8d3-41f3-ac71-fb2a3cb0ce86"/>
    <ds:schemaRef ds:uri="http://purl.org/dc/elements/1.1/"/>
    <ds:schemaRef ds:uri="http://schemas.microsoft.com/office/2006/documentManagement/types"/>
    <ds:schemaRef ds:uri="b7a584c5-1276-4e64-b53a-550e777237a6"/>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TM04033925[[fn=Druppel]]</Template>
  <TotalTime>350</TotalTime>
  <Words>142</Words>
  <Application>Microsoft Office PowerPoint</Application>
  <PresentationFormat>Breedbeeld</PresentationFormat>
  <Paragraphs>15</Paragraphs>
  <Slides>4</Slides>
  <Notes>0</Notes>
  <HiddenSlides>0</HiddenSlides>
  <MMClips>1</MMClips>
  <ScaleCrop>false</ScaleCrop>
  <HeadingPairs>
    <vt:vector size="4" baseType="variant">
      <vt:variant>
        <vt:lpstr>Thema</vt:lpstr>
      </vt:variant>
      <vt:variant>
        <vt:i4>1</vt:i4>
      </vt:variant>
      <vt:variant>
        <vt:lpstr>Diatitels</vt:lpstr>
      </vt:variant>
      <vt:variant>
        <vt:i4>4</vt:i4>
      </vt:variant>
    </vt:vector>
  </HeadingPairs>
  <TitlesOfParts>
    <vt:vector size="5" baseType="lpstr">
      <vt:lpstr>Druppel</vt:lpstr>
      <vt:lpstr>writing</vt:lpstr>
      <vt:lpstr>PowerPoint-presentatie</vt:lpstr>
      <vt:lpstr>Oefen examen</vt:lpstr>
      <vt:lpstr>Je hebt stage gelopen bij een bedrijf in engeland. Inmiddels ben je terug in nederland. Je wilt je collega louise nog eens bedanken voor de hulp die je van haar hebt gekregen tijdens je stage.</vt:lpstr>
    </vt:vector>
  </TitlesOfParts>
  <Company>Kien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dc:title>
  <dc:creator>Abigale George</dc:creator>
  <cp:lastModifiedBy>Abigale George</cp:lastModifiedBy>
  <cp:revision>6</cp:revision>
  <dcterms:created xsi:type="dcterms:W3CDTF">2021-01-19T19:40:27Z</dcterms:created>
  <dcterms:modified xsi:type="dcterms:W3CDTF">2021-01-20T13:05:18Z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0x010100128FDDB79C5424459456C54A5391AD4A</vt:lpwstr>
  </property>
</Properties>
</file>