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75136-EF8C-6B41-A150-D65416DB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6705F5-4F20-A54C-B422-799D7D21B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720430-725F-1748-BB2A-3A7F129B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341356-E74A-964B-82CA-69112224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74E295-E02F-2944-BE83-EEC52BE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6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B28F2-A8B6-2344-862F-8984B719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B3536A-8517-7C4C-89F1-8F071930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44D55B-9E1C-A841-87E0-4B702E82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DA49A1-6005-F548-8B89-1FFA783C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18D0D3-87CF-A64A-A7A9-71301D56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46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9B3CA26-4DB7-6946-85D8-51EFFAD4F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356DA8-93ED-444E-A77A-2FD91F480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2B8050-4BF7-BE47-AF03-EC051BFE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94F71C-451C-524A-BAEC-7FEC888F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CEE426-6349-774A-BDB5-F70A3582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25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0EAB2-1BD6-A24C-99C4-BFE0E918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138E1E-0ECF-2347-BA90-BF5BB93A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CACC17-225A-6046-ADEA-0B2627A0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CC84A8-15BD-B648-9EF4-52F9D9F6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1280B0-8645-9146-AA58-3725DA0E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29D7E-AD5C-0E4C-8DD1-DC395B35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A5479E-A3AE-2945-BB2E-0C87E73C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5D531B-873C-A749-966E-216EE129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E3838F-63C3-F442-96A2-FEEEDA07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34B6BD-0EF1-0144-BF9C-E5C8A9D2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1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449CC-3598-714C-A1FF-34C99D38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333FC-0AA4-594C-B325-4F4F03DB4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BF65D1-85D2-004D-A883-A6268238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87BC5-06D0-AB46-B622-7F08DB55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3693E5-BD17-144B-BD37-7687ADBA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6773D9-2BCE-B445-99D1-02D8ED4C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3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7722C-FCF2-AE4D-A0C1-E95CF8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566365-3487-6B46-9954-19E3D8C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B91A14-0E1D-8B4B-9CB7-9F37823A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CA6A98-D54F-5348-92B0-0D80263E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94DE329-D40A-244D-A004-C344E592E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C4AFA78-5DF6-9E4F-A8DC-A1DD81FE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88D0603-1768-DB4B-93C2-C967A707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CD2D873-9BA0-8341-8B9C-1DB5029A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25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66414-90E9-8140-B7E4-69DE1D9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7D64143-7AEF-704E-BF7E-F0DF4DC3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4C2DC2-FCD7-6F4A-8402-2AF7EDF0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6C9A6A-A1B7-1248-A330-EC61D99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3399D2E-8D11-EB42-89FE-3E6F9493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581E4DA-EA0B-A144-9171-F36488B9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4058C-8934-4D46-AB22-CD61842C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4B59F-AC33-A14D-BC02-71FCAA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0BC8B2-8771-DB4A-B22E-18397989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3CA7A-E9BB-B246-A510-EFFD6B3D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62EAEA-9620-1C44-B11C-59EC61D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756133-289C-F941-A9CA-F77E9F2C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63847C-C3CE-1843-B126-64367254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39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19F54-52A9-3E4C-ADE3-A4B6BFA2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556915-17C9-234F-9A08-6A8B018F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C31EC2-5EB3-1A49-A215-3524825B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75FB3E-8CB3-7647-9B3E-79C7C28E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E0A123-1A2E-2D4F-BE5A-D4388EC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2254A4-C336-4449-92E4-C59AA9C9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58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9F875E5-EE31-8A42-8DBA-3E97067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3BE292-08D1-F44A-9984-46752C56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30B42-A365-B042-831E-71CB00A2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D383-EE38-744C-9631-0C6010FFB163}" type="datetimeFigureOut">
              <a:rPr lang="nl-NL" smtClean="0"/>
              <a:t>23-09-2020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51F464-D9FB-5B49-B057-D7F083F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FE5AA8-4BF3-574B-BD46-95A2C014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4A12-603F-FB49-9B3A-A3C5C94228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8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7F6FB124-076C-1041-934D-EBA7DF9B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607" y="1878342"/>
            <a:ext cx="9144000" cy="1655762"/>
          </a:xfrm>
        </p:spPr>
        <p:txBody>
          <a:bodyPr/>
          <a:lstStyle/>
          <a:p>
            <a:r>
              <a:rPr lang="nl-NL" dirty="0"/>
              <a:t>VS</a:t>
            </a:r>
          </a:p>
        </p:txBody>
      </p:sp>
      <p:pic>
        <p:nvPicPr>
          <p:cNvPr id="5" name="Afbeelding 4" descr="Afbeelding met buiten, kleding, persoon, motor&#10;&#10;Automatisch gegenereerde beschrijving">
            <a:extLst>
              <a:ext uri="{FF2B5EF4-FFF2-40B4-BE49-F238E27FC236}">
                <a16:creationId xmlns:a16="http://schemas.microsoft.com/office/drawing/2014/main" id="{383FE549-8BE0-6C47-98D3-AA7D71E6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41" y="154531"/>
            <a:ext cx="5757791" cy="6759146"/>
          </a:xfrm>
          <a:prstGeom prst="rect">
            <a:avLst/>
          </a:prstGeom>
        </p:spPr>
      </p:pic>
      <p:pic>
        <p:nvPicPr>
          <p:cNvPr id="7" name="Afbeelding 6" descr="Afbeelding met tafel, tas, items, speelgoed&#10;&#10;Automatisch gegenereerde beschrijving">
            <a:extLst>
              <a:ext uri="{FF2B5EF4-FFF2-40B4-BE49-F238E27FC236}">
                <a16:creationId xmlns:a16="http://schemas.microsoft.com/office/drawing/2014/main" id="{22C7E722-4311-DF44-97D6-20D57C2B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54"/>
            <a:ext cx="4670854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18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Jason Ronoastro</dc:creator>
  <cp:keywords/>
  <dc:description/>
  <cp:lastModifiedBy>Jason Ronoastro</cp:lastModifiedBy>
  <cp:revision>1</cp:revision>
  <dcterms:created xsi:type="dcterms:W3CDTF">2020-09-23T08:29:11Z</dcterms:created>
  <dcterms:modified xsi:type="dcterms:W3CDTF">2020-09-23T08:30:41Z</dcterms:modified>
  <cp:category/>
</cp:coreProperties>
</file>