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E2BDD-0101-4BDA-B22D-FD9E43A7A81C}" v="2" dt="2022-11-09T15:04:33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74" d="100"/>
          <a:sy n="74" d="100"/>
        </p:scale>
        <p:origin x="741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Fuller" userId="04d6e5b3bb39440c" providerId="LiveId" clId="{72DE2BDD-0101-4BDA-B22D-FD9E43A7A81C}"/>
    <pc:docChg chg="undo custSel modSld">
      <pc:chgData name="Jason Fuller" userId="04d6e5b3bb39440c" providerId="LiveId" clId="{72DE2BDD-0101-4BDA-B22D-FD9E43A7A81C}" dt="2022-11-09T15:30:49.153" v="84" actId="20577"/>
      <pc:docMkLst>
        <pc:docMk/>
      </pc:docMkLst>
      <pc:sldChg chg="addSp modSp mod">
        <pc:chgData name="Jason Fuller" userId="04d6e5b3bb39440c" providerId="LiveId" clId="{72DE2BDD-0101-4BDA-B22D-FD9E43A7A81C}" dt="2022-11-09T15:30:49.153" v="84" actId="20577"/>
        <pc:sldMkLst>
          <pc:docMk/>
          <pc:sldMk cId="144158885" sldId="257"/>
        </pc:sldMkLst>
        <pc:spChg chg="add mod">
          <ac:chgData name="Jason Fuller" userId="04d6e5b3bb39440c" providerId="LiveId" clId="{72DE2BDD-0101-4BDA-B22D-FD9E43A7A81C}" dt="2022-11-09T15:30:05.889" v="77" actId="207"/>
          <ac:spMkLst>
            <pc:docMk/>
            <pc:sldMk cId="144158885" sldId="257"/>
            <ac:spMk id="3" creationId="{C7D3CB4F-55B8-C65A-1DAF-B01046789692}"/>
          </ac:spMkLst>
        </pc:spChg>
        <pc:spChg chg="add mod">
          <ac:chgData name="Jason Fuller" userId="04d6e5b3bb39440c" providerId="LiveId" clId="{72DE2BDD-0101-4BDA-B22D-FD9E43A7A81C}" dt="2022-11-09T15:30:49.153" v="84" actId="20577"/>
          <ac:spMkLst>
            <pc:docMk/>
            <pc:sldMk cId="144158885" sldId="257"/>
            <ac:spMk id="7" creationId="{272887B7-30C8-B738-1F12-0064C241E284}"/>
          </ac:spMkLst>
        </pc:spChg>
        <pc:spChg chg="mod">
          <ac:chgData name="Jason Fuller" userId="04d6e5b3bb39440c" providerId="LiveId" clId="{72DE2BDD-0101-4BDA-B22D-FD9E43A7A81C}" dt="2022-11-09T15:28:21.321" v="67" actId="207"/>
          <ac:spMkLst>
            <pc:docMk/>
            <pc:sldMk cId="144158885" sldId="257"/>
            <ac:spMk id="15" creationId="{44AAF380-3045-DCC8-A0CE-D87188D3A6C5}"/>
          </ac:spMkLst>
        </pc:spChg>
        <pc:spChg chg="mod">
          <ac:chgData name="Jason Fuller" userId="04d6e5b3bb39440c" providerId="LiveId" clId="{72DE2BDD-0101-4BDA-B22D-FD9E43A7A81C}" dt="2022-11-08T14:03:33.067" v="29" actId="20577"/>
          <ac:spMkLst>
            <pc:docMk/>
            <pc:sldMk cId="144158885" sldId="257"/>
            <ac:spMk id="17" creationId="{CF3E30AB-5A71-1B29-6D05-397680CE19B4}"/>
          </ac:spMkLst>
        </pc:spChg>
        <pc:spChg chg="mod">
          <ac:chgData name="Jason Fuller" userId="04d6e5b3bb39440c" providerId="LiveId" clId="{72DE2BDD-0101-4BDA-B22D-FD9E43A7A81C}" dt="2022-11-09T15:29:43.826" v="75" actId="207"/>
          <ac:spMkLst>
            <pc:docMk/>
            <pc:sldMk cId="144158885" sldId="257"/>
            <ac:spMk id="18" creationId="{A5F4EAAA-747B-5D0E-286B-F8D13763CB2C}"/>
          </ac:spMkLst>
        </pc:spChg>
        <pc:spChg chg="mod">
          <ac:chgData name="Jason Fuller" userId="04d6e5b3bb39440c" providerId="LiveId" clId="{72DE2BDD-0101-4BDA-B22D-FD9E43A7A81C}" dt="2022-11-09T15:02:49.731" v="31" actId="14100"/>
          <ac:spMkLst>
            <pc:docMk/>
            <pc:sldMk cId="144158885" sldId="257"/>
            <ac:spMk id="21" creationId="{E2685510-6171-DBA5-3999-11A7D7C23677}"/>
          </ac:spMkLst>
        </pc:spChg>
        <pc:spChg chg="mod">
          <ac:chgData name="Jason Fuller" userId="04d6e5b3bb39440c" providerId="LiveId" clId="{72DE2BDD-0101-4BDA-B22D-FD9E43A7A81C}" dt="2022-11-09T15:28:40.106" v="70" actId="207"/>
          <ac:spMkLst>
            <pc:docMk/>
            <pc:sldMk cId="144158885" sldId="257"/>
            <ac:spMk id="82" creationId="{89F6057E-7CB7-4973-5589-6D164F5D9BCD}"/>
          </ac:spMkLst>
        </pc:spChg>
        <pc:cxnChg chg="mod">
          <ac:chgData name="Jason Fuller" userId="04d6e5b3bb39440c" providerId="LiveId" clId="{72DE2BDD-0101-4BDA-B22D-FD9E43A7A81C}" dt="2022-11-09T15:28:29.565" v="68" actId="208"/>
          <ac:cxnSpMkLst>
            <pc:docMk/>
            <pc:sldMk cId="144158885" sldId="257"/>
            <ac:cxnSpMk id="16" creationId="{C6DEC4DB-715F-2298-7084-CA384EEA8D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5FC3-7950-5696-77BE-A9AAB12D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E801-8B0E-1977-3DAE-7B2AF33A2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80A4-C66A-9A92-4AD0-E93674D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A374-D46B-E5DA-21A3-2B68AC88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80B9-911D-77D2-7BB8-7519D9F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7CB3-7F1D-0434-7897-17062AFB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16DA-C5C4-04BA-46C7-88260193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DCA0-CCFF-9880-CE76-26C1E0F5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6078-3F77-C48B-3214-BC201BA8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0021-2B32-0C41-10BB-E873EAB1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A7056-AF9C-71BD-00C8-5E6ED7C69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3255-17E4-0FCF-F5AA-5738D54E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E256-84C9-643C-7775-7407EE08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C22F-F174-81A4-B79E-80CAE5D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4023-A365-3A1F-7C43-60BAE498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8AE2-A179-AE25-A408-F9AE7A64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3DA7-C330-92F4-E37A-6CC73C11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9618-234F-1EDF-C3DF-72485268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AC56-5031-4E47-154C-5DE16BE2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1F95-58E3-F254-0805-FCAF946F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545D-74A6-7B1B-0C2D-873FA32C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A7178-5AD1-34E5-554C-03D63F24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032A-C9C5-6817-1803-A0D13B72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9C13-DAF6-666F-BB15-E08D885B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5437-10A4-3F14-99B2-E5A24CBF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6BA0-4F17-0C9F-85C4-9672144A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67CD-CB59-8EB2-1193-E76357E2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C9534-000B-6E38-73E3-6ADFE3AC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9FE3-5E7A-900F-B524-EC78DE01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86BE-6E9A-696C-1FE9-6FE5C766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28FCB-E2B4-AED4-C862-D640FBF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EDF6-03BF-8AFF-84A2-A81CC4F3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C883-31F5-7DE7-ABF8-2B9C78E0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ED43F-2411-CAFB-39D4-E339FCE5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95C66-4A4F-3511-8107-7D57AA510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D83F2-03FB-3E4A-29CB-D39B92E2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D3DCA-D301-99CD-8B33-3CA275A8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18FBE-C3D2-7B98-46BF-DC8D1DA8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78322-D908-4237-80E3-6261F5D2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BF40-DE44-6D1A-59C8-94E1D766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FD4C7-F79C-737E-751B-499F14E2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6D7AA-0043-8687-744A-170B5BBC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ACD5F-E0C0-4234-EEDF-F45E2A4F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29A6E-50DD-759E-5BBE-4F6ECD3D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9BF62-D356-3336-C573-05E28E08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43F9-4372-CC66-BF2C-3B0ABECB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CFCE-CC87-8CFC-7565-ED836D32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1C50-CFB3-9A64-43EA-EC47CED5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7C2D-D270-E51D-8655-23FDAD59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A0764-23C3-2081-AF2F-7F27C12D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9AD4-5AD9-30C8-5DC9-F4BB4DBC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87D98-D372-4B13-0679-2F221907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E636-5E47-8D64-72FF-6E3BB252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14EA1-76A0-304A-AC59-D0552F596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0A376-2C20-6918-56F7-155F852AF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899E2-A02E-7CCB-63C1-5F27C39B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C6ED-AAC2-BD9C-9161-1BF8D706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BCB5F-A018-D9C0-6721-C8160936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FD90-8A1D-DA58-6FB6-210E4D73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E329-9832-5746-FFF8-68C1F823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F40F-870D-5842-AB80-4B59FA6B8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935C-1884-7262-0D29-8B9F75B04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0051-0840-2B7B-D2E2-F7D22C2D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25D375-D227-997A-D57F-EBA8CAD4D4D1}"/>
              </a:ext>
            </a:extLst>
          </p:cNvPr>
          <p:cNvCxnSpPr>
            <a:cxnSpLocks/>
          </p:cNvCxnSpPr>
          <p:nvPr/>
        </p:nvCxnSpPr>
        <p:spPr>
          <a:xfrm>
            <a:off x="4879698" y="3871373"/>
            <a:ext cx="0" cy="509112"/>
          </a:xfrm>
          <a:prstGeom prst="line">
            <a:avLst/>
          </a:prstGeom>
          <a:ln w="203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2685510-6171-DBA5-3999-11A7D7C23677}"/>
              </a:ext>
            </a:extLst>
          </p:cNvPr>
          <p:cNvSpPr/>
          <p:nvPr/>
        </p:nvSpPr>
        <p:spPr>
          <a:xfrm>
            <a:off x="902682" y="204898"/>
            <a:ext cx="9917410" cy="3757499"/>
          </a:xfrm>
          <a:custGeom>
            <a:avLst/>
            <a:gdLst>
              <a:gd name="connsiteX0" fmla="*/ 918635 w 9917410"/>
              <a:gd name="connsiteY0" fmla="*/ 967 h 3825065"/>
              <a:gd name="connsiteX1" fmla="*/ 1154138 w 9917410"/>
              <a:gd name="connsiteY1" fmla="*/ 77866 h 3825065"/>
              <a:gd name="connsiteX2" fmla="*/ 1554121 w 9917410"/>
              <a:gd name="connsiteY2" fmla="*/ 420496 h 3825065"/>
              <a:gd name="connsiteX3" fmla="*/ 9593722 w 9917410"/>
              <a:gd name="connsiteY3" fmla="*/ 420496 h 3825065"/>
              <a:gd name="connsiteX4" fmla="*/ 9917410 w 9917410"/>
              <a:gd name="connsiteY4" fmla="*/ 744184 h 3825065"/>
              <a:gd name="connsiteX5" fmla="*/ 9917410 w 9917410"/>
              <a:gd name="connsiteY5" fmla="*/ 1697007 h 3825065"/>
              <a:gd name="connsiteX6" fmla="*/ 9593722 w 9917410"/>
              <a:gd name="connsiteY6" fmla="*/ 2020695 h 3825065"/>
              <a:gd name="connsiteX7" fmla="*/ 3422182 w 9917410"/>
              <a:gd name="connsiteY7" fmla="*/ 2020695 h 3825065"/>
              <a:gd name="connsiteX8" fmla="*/ 3581654 w 9917410"/>
              <a:gd name="connsiteY8" fmla="*/ 2157300 h 3825065"/>
              <a:gd name="connsiteX9" fmla="*/ 6927030 w 9917410"/>
              <a:gd name="connsiteY9" fmla="*/ 2157300 h 3825065"/>
              <a:gd name="connsiteX10" fmla="*/ 7250718 w 9917410"/>
              <a:gd name="connsiteY10" fmla="*/ 2480988 h 3825065"/>
              <a:gd name="connsiteX11" fmla="*/ 7250718 w 9917410"/>
              <a:gd name="connsiteY11" fmla="*/ 3433811 h 3825065"/>
              <a:gd name="connsiteX12" fmla="*/ 6927030 w 9917410"/>
              <a:gd name="connsiteY12" fmla="*/ 3757499 h 3825065"/>
              <a:gd name="connsiteX13" fmla="*/ 3386475 w 9917410"/>
              <a:gd name="connsiteY13" fmla="*/ 3757499 h 3825065"/>
              <a:gd name="connsiteX14" fmla="*/ 3333077 w 9917410"/>
              <a:gd name="connsiteY14" fmla="*/ 3791088 h 3825065"/>
              <a:gd name="connsiteX15" fmla="*/ 2977956 w 9917410"/>
              <a:gd name="connsiteY15" fmla="*/ 3747199 h 3825065"/>
              <a:gd name="connsiteX16" fmla="*/ 113116 w 9917410"/>
              <a:gd name="connsiteY16" fmla="*/ 1293148 h 3825065"/>
              <a:gd name="connsiteX17" fmla="*/ 77867 w 9917410"/>
              <a:gd name="connsiteY17" fmla="*/ 836743 h 3825065"/>
              <a:gd name="connsiteX18" fmla="*/ 697733 w 9917410"/>
              <a:gd name="connsiteY18" fmla="*/ 113116 h 3825065"/>
              <a:gd name="connsiteX19" fmla="*/ 918635 w 9917410"/>
              <a:gd name="connsiteY19" fmla="*/ 967 h 3825065"/>
              <a:gd name="connsiteX0" fmla="*/ 918635 w 9917410"/>
              <a:gd name="connsiteY0" fmla="*/ 967 h 3791088"/>
              <a:gd name="connsiteX1" fmla="*/ 1154138 w 9917410"/>
              <a:gd name="connsiteY1" fmla="*/ 77866 h 3791088"/>
              <a:gd name="connsiteX2" fmla="*/ 1554121 w 9917410"/>
              <a:gd name="connsiteY2" fmla="*/ 420496 h 3791088"/>
              <a:gd name="connsiteX3" fmla="*/ 9593722 w 9917410"/>
              <a:gd name="connsiteY3" fmla="*/ 420496 h 3791088"/>
              <a:gd name="connsiteX4" fmla="*/ 9917410 w 9917410"/>
              <a:gd name="connsiteY4" fmla="*/ 744184 h 3791088"/>
              <a:gd name="connsiteX5" fmla="*/ 9917410 w 9917410"/>
              <a:gd name="connsiteY5" fmla="*/ 1697007 h 3791088"/>
              <a:gd name="connsiteX6" fmla="*/ 9593722 w 9917410"/>
              <a:gd name="connsiteY6" fmla="*/ 2020695 h 3791088"/>
              <a:gd name="connsiteX7" fmla="*/ 3422182 w 9917410"/>
              <a:gd name="connsiteY7" fmla="*/ 2020695 h 3791088"/>
              <a:gd name="connsiteX8" fmla="*/ 3581654 w 9917410"/>
              <a:gd name="connsiteY8" fmla="*/ 2157300 h 3791088"/>
              <a:gd name="connsiteX9" fmla="*/ 6927030 w 9917410"/>
              <a:gd name="connsiteY9" fmla="*/ 2157300 h 3791088"/>
              <a:gd name="connsiteX10" fmla="*/ 7250718 w 9917410"/>
              <a:gd name="connsiteY10" fmla="*/ 2480988 h 3791088"/>
              <a:gd name="connsiteX11" fmla="*/ 7250718 w 9917410"/>
              <a:gd name="connsiteY11" fmla="*/ 3433811 h 3791088"/>
              <a:gd name="connsiteX12" fmla="*/ 6927030 w 9917410"/>
              <a:gd name="connsiteY12" fmla="*/ 3757499 h 3791088"/>
              <a:gd name="connsiteX13" fmla="*/ 3386475 w 9917410"/>
              <a:gd name="connsiteY13" fmla="*/ 3757499 h 3791088"/>
              <a:gd name="connsiteX14" fmla="*/ 3333077 w 9917410"/>
              <a:gd name="connsiteY14" fmla="*/ 3791088 h 3791088"/>
              <a:gd name="connsiteX15" fmla="*/ 2977956 w 9917410"/>
              <a:gd name="connsiteY15" fmla="*/ 3747199 h 3791088"/>
              <a:gd name="connsiteX16" fmla="*/ 113116 w 9917410"/>
              <a:gd name="connsiteY16" fmla="*/ 1293148 h 3791088"/>
              <a:gd name="connsiteX17" fmla="*/ 77867 w 9917410"/>
              <a:gd name="connsiteY17" fmla="*/ 836743 h 3791088"/>
              <a:gd name="connsiteX18" fmla="*/ 697733 w 9917410"/>
              <a:gd name="connsiteY18" fmla="*/ 113116 h 3791088"/>
              <a:gd name="connsiteX19" fmla="*/ 918635 w 9917410"/>
              <a:gd name="connsiteY19" fmla="*/ 967 h 3791088"/>
              <a:gd name="connsiteX0" fmla="*/ 918635 w 9917410"/>
              <a:gd name="connsiteY0" fmla="*/ 967 h 3812784"/>
              <a:gd name="connsiteX1" fmla="*/ 1154138 w 9917410"/>
              <a:gd name="connsiteY1" fmla="*/ 77866 h 3812784"/>
              <a:gd name="connsiteX2" fmla="*/ 1554121 w 9917410"/>
              <a:gd name="connsiteY2" fmla="*/ 420496 h 3812784"/>
              <a:gd name="connsiteX3" fmla="*/ 9593722 w 9917410"/>
              <a:gd name="connsiteY3" fmla="*/ 420496 h 3812784"/>
              <a:gd name="connsiteX4" fmla="*/ 9917410 w 9917410"/>
              <a:gd name="connsiteY4" fmla="*/ 744184 h 3812784"/>
              <a:gd name="connsiteX5" fmla="*/ 9917410 w 9917410"/>
              <a:gd name="connsiteY5" fmla="*/ 1697007 h 3812784"/>
              <a:gd name="connsiteX6" fmla="*/ 9593722 w 9917410"/>
              <a:gd name="connsiteY6" fmla="*/ 2020695 h 3812784"/>
              <a:gd name="connsiteX7" fmla="*/ 3422182 w 9917410"/>
              <a:gd name="connsiteY7" fmla="*/ 2020695 h 3812784"/>
              <a:gd name="connsiteX8" fmla="*/ 3581654 w 9917410"/>
              <a:gd name="connsiteY8" fmla="*/ 2157300 h 3812784"/>
              <a:gd name="connsiteX9" fmla="*/ 6927030 w 9917410"/>
              <a:gd name="connsiteY9" fmla="*/ 2157300 h 3812784"/>
              <a:gd name="connsiteX10" fmla="*/ 7250718 w 9917410"/>
              <a:gd name="connsiteY10" fmla="*/ 2480988 h 3812784"/>
              <a:gd name="connsiteX11" fmla="*/ 7250718 w 9917410"/>
              <a:gd name="connsiteY11" fmla="*/ 3433811 h 3812784"/>
              <a:gd name="connsiteX12" fmla="*/ 6927030 w 9917410"/>
              <a:gd name="connsiteY12" fmla="*/ 3757499 h 3812784"/>
              <a:gd name="connsiteX13" fmla="*/ 3386475 w 9917410"/>
              <a:gd name="connsiteY13" fmla="*/ 3757499 h 3812784"/>
              <a:gd name="connsiteX14" fmla="*/ 3333077 w 9917410"/>
              <a:gd name="connsiteY14" fmla="*/ 3791088 h 3812784"/>
              <a:gd name="connsiteX15" fmla="*/ 2977956 w 9917410"/>
              <a:gd name="connsiteY15" fmla="*/ 3747199 h 3812784"/>
              <a:gd name="connsiteX16" fmla="*/ 113116 w 9917410"/>
              <a:gd name="connsiteY16" fmla="*/ 1293148 h 3812784"/>
              <a:gd name="connsiteX17" fmla="*/ 77867 w 9917410"/>
              <a:gd name="connsiteY17" fmla="*/ 836743 h 3812784"/>
              <a:gd name="connsiteX18" fmla="*/ 697733 w 9917410"/>
              <a:gd name="connsiteY18" fmla="*/ 113116 h 3812784"/>
              <a:gd name="connsiteX19" fmla="*/ 918635 w 9917410"/>
              <a:gd name="connsiteY19" fmla="*/ 967 h 3812784"/>
              <a:gd name="connsiteX0" fmla="*/ 918635 w 9917410"/>
              <a:gd name="connsiteY0" fmla="*/ 967 h 3757499"/>
              <a:gd name="connsiteX1" fmla="*/ 1154138 w 9917410"/>
              <a:gd name="connsiteY1" fmla="*/ 77866 h 3757499"/>
              <a:gd name="connsiteX2" fmla="*/ 1554121 w 9917410"/>
              <a:gd name="connsiteY2" fmla="*/ 420496 h 3757499"/>
              <a:gd name="connsiteX3" fmla="*/ 9593722 w 9917410"/>
              <a:gd name="connsiteY3" fmla="*/ 420496 h 3757499"/>
              <a:gd name="connsiteX4" fmla="*/ 9917410 w 9917410"/>
              <a:gd name="connsiteY4" fmla="*/ 744184 h 3757499"/>
              <a:gd name="connsiteX5" fmla="*/ 9917410 w 9917410"/>
              <a:gd name="connsiteY5" fmla="*/ 1697007 h 3757499"/>
              <a:gd name="connsiteX6" fmla="*/ 9593722 w 9917410"/>
              <a:gd name="connsiteY6" fmla="*/ 2020695 h 3757499"/>
              <a:gd name="connsiteX7" fmla="*/ 3422182 w 9917410"/>
              <a:gd name="connsiteY7" fmla="*/ 2020695 h 3757499"/>
              <a:gd name="connsiteX8" fmla="*/ 3581654 w 9917410"/>
              <a:gd name="connsiteY8" fmla="*/ 2157300 h 3757499"/>
              <a:gd name="connsiteX9" fmla="*/ 6927030 w 9917410"/>
              <a:gd name="connsiteY9" fmla="*/ 2157300 h 3757499"/>
              <a:gd name="connsiteX10" fmla="*/ 7250718 w 9917410"/>
              <a:gd name="connsiteY10" fmla="*/ 2480988 h 3757499"/>
              <a:gd name="connsiteX11" fmla="*/ 7250718 w 9917410"/>
              <a:gd name="connsiteY11" fmla="*/ 3433811 h 3757499"/>
              <a:gd name="connsiteX12" fmla="*/ 6927030 w 9917410"/>
              <a:gd name="connsiteY12" fmla="*/ 3757499 h 3757499"/>
              <a:gd name="connsiteX13" fmla="*/ 3386475 w 9917410"/>
              <a:gd name="connsiteY13" fmla="*/ 3757499 h 3757499"/>
              <a:gd name="connsiteX14" fmla="*/ 2977956 w 9917410"/>
              <a:gd name="connsiteY14" fmla="*/ 3747199 h 3757499"/>
              <a:gd name="connsiteX15" fmla="*/ 113116 w 9917410"/>
              <a:gd name="connsiteY15" fmla="*/ 1293148 h 3757499"/>
              <a:gd name="connsiteX16" fmla="*/ 77867 w 9917410"/>
              <a:gd name="connsiteY16" fmla="*/ 836743 h 3757499"/>
              <a:gd name="connsiteX17" fmla="*/ 697733 w 9917410"/>
              <a:gd name="connsiteY17" fmla="*/ 113116 h 3757499"/>
              <a:gd name="connsiteX18" fmla="*/ 918635 w 9917410"/>
              <a:gd name="connsiteY18" fmla="*/ 967 h 3757499"/>
              <a:gd name="connsiteX0" fmla="*/ 918635 w 9917410"/>
              <a:gd name="connsiteY0" fmla="*/ 967 h 3757499"/>
              <a:gd name="connsiteX1" fmla="*/ 1154138 w 9917410"/>
              <a:gd name="connsiteY1" fmla="*/ 77866 h 3757499"/>
              <a:gd name="connsiteX2" fmla="*/ 1554121 w 9917410"/>
              <a:gd name="connsiteY2" fmla="*/ 420496 h 3757499"/>
              <a:gd name="connsiteX3" fmla="*/ 9593722 w 9917410"/>
              <a:gd name="connsiteY3" fmla="*/ 420496 h 3757499"/>
              <a:gd name="connsiteX4" fmla="*/ 9917410 w 9917410"/>
              <a:gd name="connsiteY4" fmla="*/ 744184 h 3757499"/>
              <a:gd name="connsiteX5" fmla="*/ 9917410 w 9917410"/>
              <a:gd name="connsiteY5" fmla="*/ 1697007 h 3757499"/>
              <a:gd name="connsiteX6" fmla="*/ 9593722 w 9917410"/>
              <a:gd name="connsiteY6" fmla="*/ 2020695 h 3757499"/>
              <a:gd name="connsiteX7" fmla="*/ 3422182 w 9917410"/>
              <a:gd name="connsiteY7" fmla="*/ 2020695 h 3757499"/>
              <a:gd name="connsiteX8" fmla="*/ 3581654 w 9917410"/>
              <a:gd name="connsiteY8" fmla="*/ 2157300 h 3757499"/>
              <a:gd name="connsiteX9" fmla="*/ 6927030 w 9917410"/>
              <a:gd name="connsiteY9" fmla="*/ 2157300 h 3757499"/>
              <a:gd name="connsiteX10" fmla="*/ 7250718 w 9917410"/>
              <a:gd name="connsiteY10" fmla="*/ 2480988 h 3757499"/>
              <a:gd name="connsiteX11" fmla="*/ 7250718 w 9917410"/>
              <a:gd name="connsiteY11" fmla="*/ 3433811 h 3757499"/>
              <a:gd name="connsiteX12" fmla="*/ 6927030 w 9917410"/>
              <a:gd name="connsiteY12" fmla="*/ 3757499 h 3757499"/>
              <a:gd name="connsiteX13" fmla="*/ 3386475 w 9917410"/>
              <a:gd name="connsiteY13" fmla="*/ 3757499 h 3757499"/>
              <a:gd name="connsiteX14" fmla="*/ 2862453 w 9917410"/>
              <a:gd name="connsiteY14" fmla="*/ 3646134 h 3757499"/>
              <a:gd name="connsiteX15" fmla="*/ 113116 w 9917410"/>
              <a:gd name="connsiteY15" fmla="*/ 1293148 h 3757499"/>
              <a:gd name="connsiteX16" fmla="*/ 77867 w 9917410"/>
              <a:gd name="connsiteY16" fmla="*/ 836743 h 3757499"/>
              <a:gd name="connsiteX17" fmla="*/ 697733 w 9917410"/>
              <a:gd name="connsiteY17" fmla="*/ 113116 h 3757499"/>
              <a:gd name="connsiteX18" fmla="*/ 918635 w 9917410"/>
              <a:gd name="connsiteY18" fmla="*/ 967 h 3757499"/>
              <a:gd name="connsiteX0" fmla="*/ 918635 w 9917410"/>
              <a:gd name="connsiteY0" fmla="*/ 967 h 3757499"/>
              <a:gd name="connsiteX1" fmla="*/ 1154138 w 9917410"/>
              <a:gd name="connsiteY1" fmla="*/ 77866 h 3757499"/>
              <a:gd name="connsiteX2" fmla="*/ 1554121 w 9917410"/>
              <a:gd name="connsiteY2" fmla="*/ 420496 h 3757499"/>
              <a:gd name="connsiteX3" fmla="*/ 9593722 w 9917410"/>
              <a:gd name="connsiteY3" fmla="*/ 420496 h 3757499"/>
              <a:gd name="connsiteX4" fmla="*/ 9917410 w 9917410"/>
              <a:gd name="connsiteY4" fmla="*/ 744184 h 3757499"/>
              <a:gd name="connsiteX5" fmla="*/ 9917410 w 9917410"/>
              <a:gd name="connsiteY5" fmla="*/ 1697007 h 3757499"/>
              <a:gd name="connsiteX6" fmla="*/ 9593722 w 9917410"/>
              <a:gd name="connsiteY6" fmla="*/ 2020695 h 3757499"/>
              <a:gd name="connsiteX7" fmla="*/ 3422182 w 9917410"/>
              <a:gd name="connsiteY7" fmla="*/ 2020695 h 3757499"/>
              <a:gd name="connsiteX8" fmla="*/ 3581654 w 9917410"/>
              <a:gd name="connsiteY8" fmla="*/ 2157300 h 3757499"/>
              <a:gd name="connsiteX9" fmla="*/ 6927030 w 9917410"/>
              <a:gd name="connsiteY9" fmla="*/ 2157300 h 3757499"/>
              <a:gd name="connsiteX10" fmla="*/ 7250718 w 9917410"/>
              <a:gd name="connsiteY10" fmla="*/ 2480988 h 3757499"/>
              <a:gd name="connsiteX11" fmla="*/ 7250718 w 9917410"/>
              <a:gd name="connsiteY11" fmla="*/ 3433811 h 3757499"/>
              <a:gd name="connsiteX12" fmla="*/ 6927030 w 9917410"/>
              <a:gd name="connsiteY12" fmla="*/ 3757499 h 3757499"/>
              <a:gd name="connsiteX13" fmla="*/ 3386475 w 9917410"/>
              <a:gd name="connsiteY13" fmla="*/ 3757499 h 3757499"/>
              <a:gd name="connsiteX14" fmla="*/ 2862453 w 9917410"/>
              <a:gd name="connsiteY14" fmla="*/ 3646134 h 3757499"/>
              <a:gd name="connsiteX15" fmla="*/ 113116 w 9917410"/>
              <a:gd name="connsiteY15" fmla="*/ 1293148 h 3757499"/>
              <a:gd name="connsiteX16" fmla="*/ 77867 w 9917410"/>
              <a:gd name="connsiteY16" fmla="*/ 836743 h 3757499"/>
              <a:gd name="connsiteX17" fmla="*/ 697733 w 9917410"/>
              <a:gd name="connsiteY17" fmla="*/ 113116 h 3757499"/>
              <a:gd name="connsiteX18" fmla="*/ 918635 w 9917410"/>
              <a:gd name="connsiteY18" fmla="*/ 967 h 3757499"/>
              <a:gd name="connsiteX0" fmla="*/ 918635 w 9917410"/>
              <a:gd name="connsiteY0" fmla="*/ 967 h 3759716"/>
              <a:gd name="connsiteX1" fmla="*/ 1154138 w 9917410"/>
              <a:gd name="connsiteY1" fmla="*/ 77866 h 3759716"/>
              <a:gd name="connsiteX2" fmla="*/ 1554121 w 9917410"/>
              <a:gd name="connsiteY2" fmla="*/ 420496 h 3759716"/>
              <a:gd name="connsiteX3" fmla="*/ 9593722 w 9917410"/>
              <a:gd name="connsiteY3" fmla="*/ 420496 h 3759716"/>
              <a:gd name="connsiteX4" fmla="*/ 9917410 w 9917410"/>
              <a:gd name="connsiteY4" fmla="*/ 744184 h 3759716"/>
              <a:gd name="connsiteX5" fmla="*/ 9917410 w 9917410"/>
              <a:gd name="connsiteY5" fmla="*/ 1697007 h 3759716"/>
              <a:gd name="connsiteX6" fmla="*/ 9593722 w 9917410"/>
              <a:gd name="connsiteY6" fmla="*/ 2020695 h 3759716"/>
              <a:gd name="connsiteX7" fmla="*/ 3422182 w 9917410"/>
              <a:gd name="connsiteY7" fmla="*/ 2020695 h 3759716"/>
              <a:gd name="connsiteX8" fmla="*/ 3581654 w 9917410"/>
              <a:gd name="connsiteY8" fmla="*/ 2157300 h 3759716"/>
              <a:gd name="connsiteX9" fmla="*/ 6927030 w 9917410"/>
              <a:gd name="connsiteY9" fmla="*/ 2157300 h 3759716"/>
              <a:gd name="connsiteX10" fmla="*/ 7250718 w 9917410"/>
              <a:gd name="connsiteY10" fmla="*/ 2480988 h 3759716"/>
              <a:gd name="connsiteX11" fmla="*/ 7250718 w 9917410"/>
              <a:gd name="connsiteY11" fmla="*/ 3433811 h 3759716"/>
              <a:gd name="connsiteX12" fmla="*/ 6927030 w 9917410"/>
              <a:gd name="connsiteY12" fmla="*/ 3757499 h 3759716"/>
              <a:gd name="connsiteX13" fmla="*/ 3386475 w 9917410"/>
              <a:gd name="connsiteY13" fmla="*/ 3757499 h 3759716"/>
              <a:gd name="connsiteX14" fmla="*/ 2862453 w 9917410"/>
              <a:gd name="connsiteY14" fmla="*/ 3646134 h 3759716"/>
              <a:gd name="connsiteX15" fmla="*/ 113116 w 9917410"/>
              <a:gd name="connsiteY15" fmla="*/ 1293148 h 3759716"/>
              <a:gd name="connsiteX16" fmla="*/ 77867 w 9917410"/>
              <a:gd name="connsiteY16" fmla="*/ 836743 h 3759716"/>
              <a:gd name="connsiteX17" fmla="*/ 697733 w 9917410"/>
              <a:gd name="connsiteY17" fmla="*/ 113116 h 3759716"/>
              <a:gd name="connsiteX18" fmla="*/ 918635 w 9917410"/>
              <a:gd name="connsiteY18" fmla="*/ 967 h 3759716"/>
              <a:gd name="connsiteX0" fmla="*/ 918635 w 9917410"/>
              <a:gd name="connsiteY0" fmla="*/ 967 h 3757499"/>
              <a:gd name="connsiteX1" fmla="*/ 1154138 w 9917410"/>
              <a:gd name="connsiteY1" fmla="*/ 77866 h 3757499"/>
              <a:gd name="connsiteX2" fmla="*/ 1554121 w 9917410"/>
              <a:gd name="connsiteY2" fmla="*/ 420496 h 3757499"/>
              <a:gd name="connsiteX3" fmla="*/ 9593722 w 9917410"/>
              <a:gd name="connsiteY3" fmla="*/ 420496 h 3757499"/>
              <a:gd name="connsiteX4" fmla="*/ 9917410 w 9917410"/>
              <a:gd name="connsiteY4" fmla="*/ 744184 h 3757499"/>
              <a:gd name="connsiteX5" fmla="*/ 9917410 w 9917410"/>
              <a:gd name="connsiteY5" fmla="*/ 1697007 h 3757499"/>
              <a:gd name="connsiteX6" fmla="*/ 9593722 w 9917410"/>
              <a:gd name="connsiteY6" fmla="*/ 2020695 h 3757499"/>
              <a:gd name="connsiteX7" fmla="*/ 3422182 w 9917410"/>
              <a:gd name="connsiteY7" fmla="*/ 2020695 h 3757499"/>
              <a:gd name="connsiteX8" fmla="*/ 3581654 w 9917410"/>
              <a:gd name="connsiteY8" fmla="*/ 2157300 h 3757499"/>
              <a:gd name="connsiteX9" fmla="*/ 6927030 w 9917410"/>
              <a:gd name="connsiteY9" fmla="*/ 2157300 h 3757499"/>
              <a:gd name="connsiteX10" fmla="*/ 7250718 w 9917410"/>
              <a:gd name="connsiteY10" fmla="*/ 2480988 h 3757499"/>
              <a:gd name="connsiteX11" fmla="*/ 7250718 w 9917410"/>
              <a:gd name="connsiteY11" fmla="*/ 3433811 h 3757499"/>
              <a:gd name="connsiteX12" fmla="*/ 6927030 w 9917410"/>
              <a:gd name="connsiteY12" fmla="*/ 3757499 h 3757499"/>
              <a:gd name="connsiteX13" fmla="*/ 3386475 w 9917410"/>
              <a:gd name="connsiteY13" fmla="*/ 3757499 h 3757499"/>
              <a:gd name="connsiteX14" fmla="*/ 2862453 w 9917410"/>
              <a:gd name="connsiteY14" fmla="*/ 3646134 h 3757499"/>
              <a:gd name="connsiteX15" fmla="*/ 113116 w 9917410"/>
              <a:gd name="connsiteY15" fmla="*/ 1293148 h 3757499"/>
              <a:gd name="connsiteX16" fmla="*/ 77867 w 9917410"/>
              <a:gd name="connsiteY16" fmla="*/ 836743 h 3757499"/>
              <a:gd name="connsiteX17" fmla="*/ 697733 w 9917410"/>
              <a:gd name="connsiteY17" fmla="*/ 113116 h 3757499"/>
              <a:gd name="connsiteX18" fmla="*/ 918635 w 9917410"/>
              <a:gd name="connsiteY18" fmla="*/ 967 h 375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17410" h="3757499">
                <a:moveTo>
                  <a:pt x="918635" y="967"/>
                </a:moveTo>
                <a:cubicBezTo>
                  <a:pt x="1001228" y="-5412"/>
                  <a:pt x="1086255" y="19717"/>
                  <a:pt x="1154138" y="77866"/>
                </a:cubicBezTo>
                <a:lnTo>
                  <a:pt x="1554121" y="420496"/>
                </a:lnTo>
                <a:lnTo>
                  <a:pt x="9593722" y="420496"/>
                </a:lnTo>
                <a:cubicBezTo>
                  <a:pt x="9772490" y="420496"/>
                  <a:pt x="9917410" y="565416"/>
                  <a:pt x="9917410" y="744184"/>
                </a:cubicBezTo>
                <a:lnTo>
                  <a:pt x="9917410" y="1697007"/>
                </a:lnTo>
                <a:cubicBezTo>
                  <a:pt x="9917410" y="1875775"/>
                  <a:pt x="9772490" y="2020695"/>
                  <a:pt x="9593722" y="2020695"/>
                </a:cubicBezTo>
                <a:lnTo>
                  <a:pt x="3422182" y="2020695"/>
                </a:lnTo>
                <a:lnTo>
                  <a:pt x="3581654" y="2157300"/>
                </a:lnTo>
                <a:lnTo>
                  <a:pt x="6927030" y="2157300"/>
                </a:lnTo>
                <a:cubicBezTo>
                  <a:pt x="7105798" y="2157300"/>
                  <a:pt x="7250718" y="2302220"/>
                  <a:pt x="7250718" y="2480988"/>
                </a:cubicBezTo>
                <a:lnTo>
                  <a:pt x="7250718" y="3433811"/>
                </a:lnTo>
                <a:cubicBezTo>
                  <a:pt x="7250718" y="3612579"/>
                  <a:pt x="7105798" y="3757499"/>
                  <a:pt x="6927030" y="3757499"/>
                </a:cubicBezTo>
                <a:lnTo>
                  <a:pt x="3386475" y="3757499"/>
                </a:lnTo>
                <a:cubicBezTo>
                  <a:pt x="3115548" y="3754066"/>
                  <a:pt x="3013063" y="3765071"/>
                  <a:pt x="2862453" y="3646134"/>
                </a:cubicBezTo>
                <a:lnTo>
                  <a:pt x="113116" y="1293148"/>
                </a:lnTo>
                <a:cubicBezTo>
                  <a:pt x="-22651" y="1176849"/>
                  <a:pt x="-38432" y="972510"/>
                  <a:pt x="77867" y="836743"/>
                </a:cubicBezTo>
                <a:lnTo>
                  <a:pt x="697733" y="113116"/>
                </a:lnTo>
                <a:cubicBezTo>
                  <a:pt x="755883" y="45232"/>
                  <a:pt x="836042" y="7345"/>
                  <a:pt x="918635" y="96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DEC4DB-715F-2298-7084-CA384EEA8D78}"/>
              </a:ext>
            </a:extLst>
          </p:cNvPr>
          <p:cNvCxnSpPr/>
          <p:nvPr/>
        </p:nvCxnSpPr>
        <p:spPr>
          <a:xfrm>
            <a:off x="7315200" y="3733800"/>
            <a:ext cx="0" cy="687677"/>
          </a:xfrm>
          <a:prstGeom prst="line">
            <a:avLst/>
          </a:prstGeom>
          <a:ln w="203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AAF380-3045-DCC8-A0CE-D87188D3A6C5}"/>
              </a:ext>
            </a:extLst>
          </p:cNvPr>
          <p:cNvSpPr/>
          <p:nvPr/>
        </p:nvSpPr>
        <p:spPr>
          <a:xfrm rot="2415911">
            <a:off x="1300505" y="421153"/>
            <a:ext cx="6895087" cy="3516997"/>
          </a:xfrm>
          <a:custGeom>
            <a:avLst/>
            <a:gdLst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4030480 w 6895087"/>
              <a:gd name="connsiteY8" fmla="*/ 3395559 h 3516997"/>
              <a:gd name="connsiteX9" fmla="*/ 4011627 w 6895087"/>
              <a:gd name="connsiteY9" fmla="*/ 3403569 h 3516997"/>
              <a:gd name="connsiteX10" fmla="*/ 4001728 w 6895087"/>
              <a:gd name="connsiteY10" fmla="*/ 3421809 h 3516997"/>
              <a:gd name="connsiteX11" fmla="*/ 3822699 w 6895087"/>
              <a:gd name="connsiteY11" fmla="*/ 3516997 h 3516997"/>
              <a:gd name="connsiteX12" fmla="*/ 215901 w 6895087"/>
              <a:gd name="connsiteY12" fmla="*/ 3516997 h 3516997"/>
              <a:gd name="connsiteX13" fmla="*/ 0 w 6895087"/>
              <a:gd name="connsiteY13" fmla="*/ 3301096 h 3516997"/>
              <a:gd name="connsiteX14" fmla="*/ 0 w 6895087"/>
              <a:gd name="connsiteY14" fmla="*/ 2437516 h 3516997"/>
              <a:gd name="connsiteX15" fmla="*/ 63236 w 6895087"/>
              <a:gd name="connsiteY15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4030480 w 6895087"/>
              <a:gd name="connsiteY8" fmla="*/ 3395559 h 3516997"/>
              <a:gd name="connsiteX9" fmla="*/ 4001728 w 6895087"/>
              <a:gd name="connsiteY9" fmla="*/ 3421809 h 3516997"/>
              <a:gd name="connsiteX10" fmla="*/ 3822699 w 6895087"/>
              <a:gd name="connsiteY10" fmla="*/ 3516997 h 3516997"/>
              <a:gd name="connsiteX11" fmla="*/ 215901 w 6895087"/>
              <a:gd name="connsiteY11" fmla="*/ 3516997 h 3516997"/>
              <a:gd name="connsiteX12" fmla="*/ 0 w 6895087"/>
              <a:gd name="connsiteY12" fmla="*/ 3301096 h 3516997"/>
              <a:gd name="connsiteX13" fmla="*/ 0 w 6895087"/>
              <a:gd name="connsiteY13" fmla="*/ 2437516 h 3516997"/>
              <a:gd name="connsiteX14" fmla="*/ 63236 w 6895087"/>
              <a:gd name="connsiteY14" fmla="*/ 2284851 h 3516997"/>
              <a:gd name="connsiteX0" fmla="*/ 63236 w 6895087"/>
              <a:gd name="connsiteY0" fmla="*/ 2284851 h 3555481"/>
              <a:gd name="connsiteX1" fmla="*/ 215901 w 6895087"/>
              <a:gd name="connsiteY1" fmla="*/ 2221615 h 3555481"/>
              <a:gd name="connsiteX2" fmla="*/ 3419017 w 6895087"/>
              <a:gd name="connsiteY2" fmla="*/ 2221615 h 3555481"/>
              <a:gd name="connsiteX3" fmla="*/ 5981485 w 6895087"/>
              <a:gd name="connsiteY3" fmla="*/ 51160 h 3555481"/>
              <a:gd name="connsiteX4" fmla="*/ 6285774 w 6895087"/>
              <a:gd name="connsiteY4" fmla="*/ 76363 h 3555481"/>
              <a:gd name="connsiteX5" fmla="*/ 6843928 w 6895087"/>
              <a:gd name="connsiteY5" fmla="*/ 735327 h 3555481"/>
              <a:gd name="connsiteX6" fmla="*/ 6818725 w 6895087"/>
              <a:gd name="connsiteY6" fmla="*/ 1039615 h 3555481"/>
              <a:gd name="connsiteX7" fmla="*/ 4066517 w 6895087"/>
              <a:gd name="connsiteY7" fmla="*/ 3370783 h 3555481"/>
              <a:gd name="connsiteX8" fmla="*/ 4001728 w 6895087"/>
              <a:gd name="connsiteY8" fmla="*/ 3421809 h 3555481"/>
              <a:gd name="connsiteX9" fmla="*/ 3822699 w 6895087"/>
              <a:gd name="connsiteY9" fmla="*/ 3516997 h 3555481"/>
              <a:gd name="connsiteX10" fmla="*/ 215901 w 6895087"/>
              <a:gd name="connsiteY10" fmla="*/ 3516997 h 3555481"/>
              <a:gd name="connsiteX11" fmla="*/ 0 w 6895087"/>
              <a:gd name="connsiteY11" fmla="*/ 3301096 h 3555481"/>
              <a:gd name="connsiteX12" fmla="*/ 0 w 6895087"/>
              <a:gd name="connsiteY12" fmla="*/ 2437516 h 3555481"/>
              <a:gd name="connsiteX13" fmla="*/ 63236 w 6895087"/>
              <a:gd name="connsiteY13" fmla="*/ 2284851 h 3555481"/>
              <a:gd name="connsiteX0" fmla="*/ 63236 w 6895087"/>
              <a:gd name="connsiteY0" fmla="*/ 2284851 h 3594031"/>
              <a:gd name="connsiteX1" fmla="*/ 215901 w 6895087"/>
              <a:gd name="connsiteY1" fmla="*/ 2221615 h 3594031"/>
              <a:gd name="connsiteX2" fmla="*/ 3419017 w 6895087"/>
              <a:gd name="connsiteY2" fmla="*/ 2221615 h 3594031"/>
              <a:gd name="connsiteX3" fmla="*/ 5981485 w 6895087"/>
              <a:gd name="connsiteY3" fmla="*/ 51160 h 3594031"/>
              <a:gd name="connsiteX4" fmla="*/ 6285774 w 6895087"/>
              <a:gd name="connsiteY4" fmla="*/ 76363 h 3594031"/>
              <a:gd name="connsiteX5" fmla="*/ 6843928 w 6895087"/>
              <a:gd name="connsiteY5" fmla="*/ 735327 h 3594031"/>
              <a:gd name="connsiteX6" fmla="*/ 6818725 w 6895087"/>
              <a:gd name="connsiteY6" fmla="*/ 1039615 h 3594031"/>
              <a:gd name="connsiteX7" fmla="*/ 4066517 w 6895087"/>
              <a:gd name="connsiteY7" fmla="*/ 3370783 h 3594031"/>
              <a:gd name="connsiteX8" fmla="*/ 3822699 w 6895087"/>
              <a:gd name="connsiteY8" fmla="*/ 3516997 h 3594031"/>
              <a:gd name="connsiteX9" fmla="*/ 215901 w 6895087"/>
              <a:gd name="connsiteY9" fmla="*/ 3516997 h 3594031"/>
              <a:gd name="connsiteX10" fmla="*/ 0 w 6895087"/>
              <a:gd name="connsiteY10" fmla="*/ 3301096 h 3594031"/>
              <a:gd name="connsiteX11" fmla="*/ 0 w 6895087"/>
              <a:gd name="connsiteY11" fmla="*/ 2437516 h 3594031"/>
              <a:gd name="connsiteX12" fmla="*/ 63236 w 6895087"/>
              <a:gd name="connsiteY12" fmla="*/ 2284851 h 3594031"/>
              <a:gd name="connsiteX0" fmla="*/ 63236 w 6895087"/>
              <a:gd name="connsiteY0" fmla="*/ 2284851 h 3598877"/>
              <a:gd name="connsiteX1" fmla="*/ 215901 w 6895087"/>
              <a:gd name="connsiteY1" fmla="*/ 2221615 h 3598877"/>
              <a:gd name="connsiteX2" fmla="*/ 3419017 w 6895087"/>
              <a:gd name="connsiteY2" fmla="*/ 2221615 h 3598877"/>
              <a:gd name="connsiteX3" fmla="*/ 5981485 w 6895087"/>
              <a:gd name="connsiteY3" fmla="*/ 51160 h 3598877"/>
              <a:gd name="connsiteX4" fmla="*/ 6285774 w 6895087"/>
              <a:gd name="connsiteY4" fmla="*/ 76363 h 3598877"/>
              <a:gd name="connsiteX5" fmla="*/ 6843928 w 6895087"/>
              <a:gd name="connsiteY5" fmla="*/ 735327 h 3598877"/>
              <a:gd name="connsiteX6" fmla="*/ 6818725 w 6895087"/>
              <a:gd name="connsiteY6" fmla="*/ 1039615 h 3598877"/>
              <a:gd name="connsiteX7" fmla="*/ 4066517 w 6895087"/>
              <a:gd name="connsiteY7" fmla="*/ 3370783 h 3598877"/>
              <a:gd name="connsiteX8" fmla="*/ 3822699 w 6895087"/>
              <a:gd name="connsiteY8" fmla="*/ 3516997 h 3598877"/>
              <a:gd name="connsiteX9" fmla="*/ 215901 w 6895087"/>
              <a:gd name="connsiteY9" fmla="*/ 3516997 h 3598877"/>
              <a:gd name="connsiteX10" fmla="*/ 0 w 6895087"/>
              <a:gd name="connsiteY10" fmla="*/ 3301096 h 3598877"/>
              <a:gd name="connsiteX11" fmla="*/ 0 w 6895087"/>
              <a:gd name="connsiteY11" fmla="*/ 2437516 h 3598877"/>
              <a:gd name="connsiteX12" fmla="*/ 63236 w 6895087"/>
              <a:gd name="connsiteY12" fmla="*/ 2284851 h 359887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7005"/>
              <a:gd name="connsiteX1" fmla="*/ 215901 w 6895087"/>
              <a:gd name="connsiteY1" fmla="*/ 2221615 h 3517005"/>
              <a:gd name="connsiteX2" fmla="*/ 3419017 w 6895087"/>
              <a:gd name="connsiteY2" fmla="*/ 2221615 h 3517005"/>
              <a:gd name="connsiteX3" fmla="*/ 5981485 w 6895087"/>
              <a:gd name="connsiteY3" fmla="*/ 51160 h 3517005"/>
              <a:gd name="connsiteX4" fmla="*/ 6285774 w 6895087"/>
              <a:gd name="connsiteY4" fmla="*/ 76363 h 3517005"/>
              <a:gd name="connsiteX5" fmla="*/ 6843928 w 6895087"/>
              <a:gd name="connsiteY5" fmla="*/ 735327 h 3517005"/>
              <a:gd name="connsiteX6" fmla="*/ 6818725 w 6895087"/>
              <a:gd name="connsiteY6" fmla="*/ 1039615 h 3517005"/>
              <a:gd name="connsiteX7" fmla="*/ 4066517 w 6895087"/>
              <a:gd name="connsiteY7" fmla="*/ 3370783 h 3517005"/>
              <a:gd name="connsiteX8" fmla="*/ 3822699 w 6895087"/>
              <a:gd name="connsiteY8" fmla="*/ 3516997 h 3517005"/>
              <a:gd name="connsiteX9" fmla="*/ 215901 w 6895087"/>
              <a:gd name="connsiteY9" fmla="*/ 3516997 h 3517005"/>
              <a:gd name="connsiteX10" fmla="*/ 0 w 6895087"/>
              <a:gd name="connsiteY10" fmla="*/ 3301096 h 3517005"/>
              <a:gd name="connsiteX11" fmla="*/ 0 w 6895087"/>
              <a:gd name="connsiteY11" fmla="*/ 2437516 h 3517005"/>
              <a:gd name="connsiteX12" fmla="*/ 63236 w 6895087"/>
              <a:gd name="connsiteY12" fmla="*/ 2284851 h 3517005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5087" h="3516997">
                <a:moveTo>
                  <a:pt x="63236" y="2284851"/>
                </a:moveTo>
                <a:cubicBezTo>
                  <a:pt x="102306" y="2245780"/>
                  <a:pt x="156282" y="2221615"/>
                  <a:pt x="215901" y="2221615"/>
                </a:cubicBezTo>
                <a:lnTo>
                  <a:pt x="3419017" y="2221615"/>
                </a:lnTo>
                <a:lnTo>
                  <a:pt x="5981485" y="51160"/>
                </a:lnTo>
                <a:cubicBezTo>
                  <a:pt x="6072472" y="-25908"/>
                  <a:pt x="6208706" y="-14624"/>
                  <a:pt x="6285774" y="76363"/>
                </a:cubicBezTo>
                <a:lnTo>
                  <a:pt x="6843928" y="735327"/>
                </a:lnTo>
                <a:cubicBezTo>
                  <a:pt x="6920995" y="826314"/>
                  <a:pt x="6909711" y="962548"/>
                  <a:pt x="6818725" y="1039615"/>
                </a:cubicBezTo>
                <a:lnTo>
                  <a:pt x="4066517" y="3370783"/>
                </a:lnTo>
                <a:cubicBezTo>
                  <a:pt x="3977441" y="3443983"/>
                  <a:pt x="3918926" y="3503579"/>
                  <a:pt x="3822699" y="3516997"/>
                </a:cubicBezTo>
                <a:lnTo>
                  <a:pt x="215901" y="3516997"/>
                </a:lnTo>
                <a:cubicBezTo>
                  <a:pt x="96662" y="3516997"/>
                  <a:pt x="0" y="3420335"/>
                  <a:pt x="0" y="3301096"/>
                </a:cubicBezTo>
                <a:lnTo>
                  <a:pt x="0" y="2437516"/>
                </a:lnTo>
                <a:cubicBezTo>
                  <a:pt x="0" y="2377896"/>
                  <a:pt x="24166" y="2323921"/>
                  <a:pt x="63236" y="228485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B6AB12-F3DB-7B5A-A188-29C5C1F8E850}"/>
              </a:ext>
            </a:extLst>
          </p:cNvPr>
          <p:cNvSpPr/>
          <p:nvPr/>
        </p:nvSpPr>
        <p:spPr>
          <a:xfrm>
            <a:off x="990601" y="4267225"/>
            <a:ext cx="4572000" cy="22859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9F6057E-7CB7-4973-5589-6D164F5D9BCD}"/>
              </a:ext>
            </a:extLst>
          </p:cNvPr>
          <p:cNvSpPr/>
          <p:nvPr/>
        </p:nvSpPr>
        <p:spPr>
          <a:xfrm>
            <a:off x="6629400" y="4267225"/>
            <a:ext cx="4572000" cy="22859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781783-85BD-A7CD-E5C1-EFBCCDF654B8}"/>
              </a:ext>
            </a:extLst>
          </p:cNvPr>
          <p:cNvGrpSpPr/>
          <p:nvPr/>
        </p:nvGrpSpPr>
        <p:grpSpPr>
          <a:xfrm>
            <a:off x="725214" y="1007407"/>
            <a:ext cx="9612857" cy="2568018"/>
            <a:chOff x="725214" y="626407"/>
            <a:chExt cx="9612857" cy="256801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038E36-EF68-0D1E-8858-17A5C357A92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4252352" y="2776337"/>
              <a:ext cx="2620595" cy="4963"/>
            </a:xfrm>
            <a:prstGeom prst="line">
              <a:avLst/>
            </a:prstGeom>
            <a:ln w="203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C6DFE3-72F3-4F6C-0C84-4B403F392AB1}"/>
                </a:ext>
              </a:extLst>
            </p:cNvPr>
            <p:cNvCxnSpPr>
              <a:cxnSpLocks/>
            </p:cNvCxnSpPr>
            <p:nvPr/>
          </p:nvCxnSpPr>
          <p:spPr>
            <a:xfrm>
              <a:off x="725214" y="1049867"/>
              <a:ext cx="9608353" cy="0"/>
            </a:xfrm>
            <a:prstGeom prst="line">
              <a:avLst/>
            </a:prstGeom>
            <a:ln w="203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25A2A34-7DD8-30AD-912B-80AA7E085C0E}"/>
                </a:ext>
              </a:extLst>
            </p:cNvPr>
            <p:cNvSpPr/>
            <p:nvPr/>
          </p:nvSpPr>
          <p:spPr>
            <a:xfrm>
              <a:off x="2567527" y="1044496"/>
              <a:ext cx="1718733" cy="1736804"/>
            </a:xfrm>
            <a:custGeom>
              <a:avLst/>
              <a:gdLst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944033 w 1718733"/>
                <a:gd name="connsiteY1" fmla="*/ 9779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944033 w 1718733"/>
                <a:gd name="connsiteY1" fmla="*/ 9779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67833 w 1718733"/>
                <a:gd name="connsiteY1" fmla="*/ 8382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67833 w 1718733"/>
                <a:gd name="connsiteY1" fmla="*/ 8382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67833 w 1718733"/>
                <a:gd name="connsiteY1" fmla="*/ 8382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72066 w 1718733"/>
                <a:gd name="connsiteY1" fmla="*/ 880535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72066 w 1718733"/>
                <a:gd name="connsiteY1" fmla="*/ 880535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72066 w 1718733"/>
                <a:gd name="connsiteY1" fmla="*/ 880535 h 1735667"/>
                <a:gd name="connsiteX2" fmla="*/ 1718733 w 1718733"/>
                <a:gd name="connsiteY2" fmla="*/ 1735667 h 1735667"/>
                <a:gd name="connsiteX0" fmla="*/ 0 w 1718733"/>
                <a:gd name="connsiteY0" fmla="*/ 1137 h 1736804"/>
                <a:gd name="connsiteX1" fmla="*/ 872066 w 1718733"/>
                <a:gd name="connsiteY1" fmla="*/ 881672 h 1736804"/>
                <a:gd name="connsiteX2" fmla="*/ 1718733 w 1718733"/>
                <a:gd name="connsiteY2" fmla="*/ 1736804 h 173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8733" h="1736804">
                  <a:moveTo>
                    <a:pt x="0" y="1137"/>
                  </a:moveTo>
                  <a:cubicBezTo>
                    <a:pt x="182027" y="-7273"/>
                    <a:pt x="852312" y="8194"/>
                    <a:pt x="872066" y="881672"/>
                  </a:cubicBezTo>
                  <a:cubicBezTo>
                    <a:pt x="891820" y="1755150"/>
                    <a:pt x="1597653" y="1725081"/>
                    <a:pt x="1718733" y="1736804"/>
                  </a:cubicBezTo>
                </a:path>
              </a:pathLst>
            </a:custGeom>
            <a:noFill/>
            <a:ln w="203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337133-8322-6DFC-7090-485DAC64396B}"/>
                </a:ext>
              </a:extLst>
            </p:cNvPr>
            <p:cNvSpPr/>
            <p:nvPr/>
          </p:nvSpPr>
          <p:spPr>
            <a:xfrm>
              <a:off x="1731351" y="626407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A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E11D2D-9541-F4C9-4234-E1F612223F27}"/>
                </a:ext>
              </a:extLst>
            </p:cNvPr>
            <p:cNvSpPr/>
            <p:nvPr/>
          </p:nvSpPr>
          <p:spPr>
            <a:xfrm>
              <a:off x="4256324" y="2358249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4637A6-4AC9-3925-60C6-BA9C8389632C}"/>
                </a:ext>
              </a:extLst>
            </p:cNvPr>
            <p:cNvSpPr/>
            <p:nvPr/>
          </p:nvSpPr>
          <p:spPr>
            <a:xfrm>
              <a:off x="6872947" y="2358249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C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3EE338-3EA9-47EA-125E-1445BFF7E490}"/>
                </a:ext>
              </a:extLst>
            </p:cNvPr>
            <p:cNvSpPr/>
            <p:nvPr/>
          </p:nvSpPr>
          <p:spPr>
            <a:xfrm>
              <a:off x="6876857" y="626407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100864-800E-49C4-B3FB-90C920749044}"/>
                </a:ext>
              </a:extLst>
            </p:cNvPr>
            <p:cNvSpPr/>
            <p:nvPr/>
          </p:nvSpPr>
          <p:spPr>
            <a:xfrm>
              <a:off x="4256324" y="626407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E52DAF-13D6-85D3-B318-D7D69E696472}"/>
                </a:ext>
              </a:extLst>
            </p:cNvPr>
            <p:cNvSpPr/>
            <p:nvPr/>
          </p:nvSpPr>
          <p:spPr>
            <a:xfrm>
              <a:off x="9501895" y="626407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3E30AB-5A71-1B29-6D05-397680CE19B4}"/>
              </a:ext>
            </a:extLst>
          </p:cNvPr>
          <p:cNvSpPr txBox="1"/>
          <p:nvPr/>
        </p:nvSpPr>
        <p:spPr>
          <a:xfrm>
            <a:off x="1231810" y="4421477"/>
            <a:ext cx="4089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Git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dot notation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command-line default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shows endpoint changes:  diff of B and C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B C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CLI default</a:t>
            </a:r>
          </a:p>
          <a:p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B..C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same as above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4EAAA-747B-5D0E-286B-F8D13763CB2C}"/>
              </a:ext>
            </a:extLst>
          </p:cNvPr>
          <p:cNvSpPr txBox="1"/>
          <p:nvPr/>
        </p:nvSpPr>
        <p:spPr>
          <a:xfrm>
            <a:off x="6974612" y="4421477"/>
            <a:ext cx="40607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THREE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dot notation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github.com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default (for PRs,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shows branch changes:  diff of A and C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 is the last common commit of B and C)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B...C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branch diff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3CB4F-55B8-C65A-1DAF-B01046789692}"/>
              </a:ext>
            </a:extLst>
          </p:cNvPr>
          <p:cNvSpPr txBox="1"/>
          <p:nvPr/>
        </p:nvSpPr>
        <p:spPr>
          <a:xfrm>
            <a:off x="7772400" y="909121"/>
            <a:ext cx="165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887B7-30C8-B738-1F12-0064C241E284}"/>
              </a:ext>
            </a:extLst>
          </p:cNvPr>
          <p:cNvSpPr txBox="1"/>
          <p:nvPr/>
        </p:nvSpPr>
        <p:spPr>
          <a:xfrm>
            <a:off x="5215231" y="2635591"/>
            <a:ext cx="153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14415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Fuller</dc:creator>
  <cp:lastModifiedBy>Jason Fuller</cp:lastModifiedBy>
  <cp:revision>2</cp:revision>
  <dcterms:created xsi:type="dcterms:W3CDTF">2022-10-06T20:15:15Z</dcterms:created>
  <dcterms:modified xsi:type="dcterms:W3CDTF">2022-11-09T17:18:33Z</dcterms:modified>
</cp:coreProperties>
</file>