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7933 4005,'15'0,"0"0,0 0,15 0,-15 0,0 0,15-15,-15 15,0 0,15-15,-15 15,0 0,15 0,-15-15,0 15,15 0,-15 0,0-15,15 15,-15-15,0 0,15 15,-15 0,0 0,0 0,15 0,-15 0,0 0,15-15,-15 15,0 0,15-15,-15 15,0 0,15 0,-15 0,0 0,0-15,15 15,-15-15,0 15,15 0,-15 0,0 0,15 0,-15 0,15 0,-15 0,0 0,0 0,15 0,-15 0,0 0,15 0,-15 0,0 0,0 0,0 0,0 0,0 0,0 0,0 0,0 0,0 0,0 0,0 0,0 0,15 0,-15 0,0 0,0 0,-15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12031 3854,'20'-20,"0"20,60-20,20-20,-20 0,40 20,0-20,0 20,-40-20,-20 0,40 0,-20 20,20 0,-20 20,-20 0,20-20,0 20,40 0,-40-20,0 20,0 0,-20 0,20-20,0 20,-20 0,-20 0,20 0,-40-20,0 20,20 0,-20 0,0-20,20 0,-20 20,0 0,20-20,-20 20,0-20,0 20,0 0,0 0,0-20,-20 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14351 3154,'20'0,"0"20,0 0,20 20,-20-20,40 0,-40 0,0 0,0-20,-20 20,0 20,0-20,0 0,-20 20,0-20,0 0,0 20,0-20,0 0,0 0,0 0,20 0,0 0,0 0,0 0,20 20,-20-40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8211.5 1954,'0'-20,"-20"20,-20 0,20 0,0 0,0 0,-20 0,20 0,-20 0,20-20,-20 20,20 0,0 0,-20 0,20 0,0 0,0 0,-20 0,0 0,20 0,0 0,-20 0,20 0,0-20,-20 20,20 0,0 0,-20 0,20 0,0 0,0 0,-20 0,20-20,-20 20,20 0,-40 0,20 0,0 0,0 0,0 0,0 20,-40 0,-20-20,20 20,-20 20,20-20,40-20,0 20,20-20,0 0,0 0,-20 0,20 0,0 0,0 0,-20 0,0 0,20 0,-20 0,0 0,20 0,0 0,0 0,-20 0,20 0,0 0,-20 0,20 0,0 0,0 0,0 0,-20 0,20 0,0 0,20 20,-20-20,20 20,0 0,-20-20,20 20,-40 0,20-20,20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5731.5 1834,'0'20,"0"0,0 20,-20-20,20 0,-20 20,-20-20,40 20,0-20,-20 0,20 0,0 0,0 0,0 0,0 0,0 0,0 0,0 0,0 0,40-20,-20 0,0 0,20 0,-20 0,0 20,0-20,0 20,0-20,0 0,40 20,-40-20,-20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6161.5 8833,'-20'-20,"-60"-80,20 40,0 0,40 40,-20-20,0-20,-20 20,20 0,-40-20,-40-20,0 0,40 40,-20 0,40 20,-40-40,20 20,-40 0,20 0,60 20,-40-20,20 20,0-20,40 20,-20 0,0 0,0 0,20 20,0-20,-20 20,20-20,-20 20,0 0,-20-20,20 20,-20 0,20-20,0 20,0 0,0 0,0-20,20 20,0 0,-20 0,20 0,20-20,-40 20,-40-20,-20 0,-20 0,40 20,40-20,0 20,20 0,0 0,20-20,0 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3501.5 7313,'-20'0,"-20"0,20 0,0 0,0 0,-20 0,20 0,0 40,-20-20,20-20,0 20,0 0,0-20,20 20,20 20,0 0,20-20,-20 20,20-20,-20 0,0 20,20-20,-40 0,0-20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6721.5 9473,'0'20,"0"0,0 20,-20-20,20 20,-20 0,20 20,0-20,0 40,0-20,0-20,0 20,0-20,0-20,0 20,0 0,20-20,-20 0,0 20,0-20,0 0,0 20,0-20,0 20,0-20,0 20,0-20,0 0,0 0,0 20,0-20,0 0,0 0,0 0,0 0,0 0,0 0,0 0,0 0,0 0,0 0,0 0,0 20,0-20,0 0,0 0,0-20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6461.5 10833,'20'20,"0"0,20 20,-20-20,0 0,20 0,-40 0,20 0,20 20,-40-20,40 0,-40 0,20-20,-20 20,20-20,40-20,0-20,-40 20,0-20,0 20,0-20,-20 20,0 0,0 0,0 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9501.5 9553,'0'0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9561.5 9333,'0'20,"0"20,-20 0,0 20,0-20,20 0,-20 20,20-40,-20 20,20-20,-20 20,20-20,0 0,0 20,0 0,0 0,0-20,0 0,0 40,0-40,0 20,0 0,0-20,0 40,0-20,0-20,0 0,0 20,0-20,0 20,0-20,0 0,0 20,20-20,-20 0,0 20,20-20,0 0,-20 20,20-20,-20 0,0 0,20-20,-20 40,0-20,20 0,-20 0,0 0,20 0,-20 0,0 0,0 0,0-20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9028 3660,'30'15,"-15"0,15 0,-15 15,0-30,0 30,0-30,0 15,0-15,0 15,0 0,0-15,-15 15,15-15,0 30,0-30,0 15,0-15,-15 15,15-15,-30 0,0 0,0 15,0 15,-15-15,15 15,-15-30,15 30,0-15,0 0,0 0,0 0,0-15,0 15,15-15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9221.5 10793,'20'0,"0"0,0 20,20-20,-20 40,0-20,20 0,-40 0,40 0,-20 0,0 0,0-20,0 0,-20 20,20-20,0-20,20-20,-20 0,0 20,0 0,0 20,-20-20,0 0,0 0,0 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12501.5 9353,'0'20,"0"40,20-20,0 0,-20 40,20 20,20 0,-20 0,0 0,-20 20,20-40,-20 0,0 0,0-20,20 0,-20 0,0 0,0-40,40 0,-40 20,20-20,-20 0,0 20,0-20,0 0,0 0,20 20,-20-20,0 0,0 0,20 20,-20-20,0 0,0 20,0-20,0 0,0 0,0 0,0 0,0 0,0 0,20-20,-20 20,0-20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12441.5 10993,'20'0,"0"20,20 20,-20-20,20 0,-20 20,20-20,-20 20,0-20,20 20,-20-40,20 40,-20-20,-20-80,0 20,0 20,20-20,-20 20,20-20,0 0,20 0,0-20,-20 20,0 0,20 0,-20 0,20 20,-20 0,20-20,-20 20,-20 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13941.5 9313,'0'40,"0"0,20-20,-20 0,20 40,-20 0,20 0,-20 0,20 20,0 20,-20 0,0-20,0 0,0-20,0 0,0 40,0-40,0 20,0 0,0 20,0-20,0 20,0 0,0-40,0 20,0-40,0 0,0 0,0 0,0-20,0 20,0-20,0 20,0-20,0 0,-20 20,20-20,0 0,0 0,-20-20,20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13901.5 11253,'20'0,"0"20,0 0,20 20,-20-20,20 0,-40 20,40-20,-40 20,20-20,-20 0,20-20,-20 20,0 0,-20-20,0-20,20 0,0-80,20 60,0-20,20 0,-20 20,0 0,0 20,0-20,-20 20,0 0,0-20,0 20,0 0,0 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8181.5 8653,'0'-20,"0"0,-40 0,40-20,-20 20,0 0,20 0,0 0,-20 0,0-20,20 20,-20 0,0 0,20 0,0-20,-20 20,0 0,20-20,0 20,-20 0,20-20,-20 20,20 0,0-20,-20 20,20 0,0-20,0 20,0 0,0 0,0-20,0 20,0 0,0 0,0 0,40-20,-20 20,0-20,0 20,0-20,-20 20,0 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7821.5 7613,'60'0,"20"0,-40-20,20 20,0-20,0 0,-40 0,0 20,0 0,0 0,0 0,0 0,0 0,-20 20,20 0,0 20,-20-20,0 0,0 0,0 20,0-20,0 0,0 0,0 0,-20 0,20-20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8961.5 9273,'40'0,"0"-20,-20 0,20 0,20 0,-40 0,20 0,0 0,-20 0,0 0,20 0,-20 0,20 0,-40 0,20 0,20 0,-20-20,0 20,0 0,0 0,0 0,20-20,-20 20,0-20,20 20,-20 0,0-20,0 20,-20-20,20 20,0 0,-20-20,0 20,0 0,0 0,0-20,0 20,0 0,0-20,0 20,0 0,0 0,0-20,0 20,0 0,0 0,0-20,0 20,0-20,0 20,0-20,0 20,0 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9781.5 8013,'-20'-40,"20"20,0 0,0 0,-20 40,-20 80,20-40,-40 40,20-40,20-40,-20 20,40-20,-20 0,40-80,40-60,0 0,-20 0,0 40,0 20,-20 0,20 20,-40 0,0 20,20 20,0 20,20 0,-20 20,20 20,-20-20,20 0,-20-20,0 20,20-20,-20 20,0-20,0-20,-20 20,20-20,-20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10941.5 8753,'-20'0,"0"-20,0-20,0 0,0 20,-20-20,40 20,-20 0,0-20,20 20,-20 0,20-20,-20 20,20 0,0-20,0 20,0-20,0 20,-20 20,20-40,0 20,0 0,0-20,0 20,0 0,0 0,0-20,0 20,0 0,0-20,0 20,0 0,20-20,-20 20,20 0,-20-20,20 20,-20 0,0-20,20 20,-20 0,20-20,-20 20,20 0,-20 0,0 0,0 0,20 20,-20-20,0 0,20 0,-20 0,0 0,0 0,0 0,0 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5038 5895,'15'0,"0"0,0 30,0 0,0-15,0 30,0-30,0 15,-15-15,0 15,15 0,0-15,-15 15,15-15,-15 0,15 15,0-15,-15 0,0 15,15-15,0 0,-15 0,15-15,-15 15,15 0,-15 0,15-15,-15 15,0-15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10621.5 7493,'0'-20,"40"0,-20 0,0 0,20 0,-20 0,20 0,-20 20,-20-20,20 20,0 20,0 0,-20 20,20-20,-20 0,20 20,-20-20,0-20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11961.5 9213,'40'-40,"0"20,-20-20,20 20,0-20,-20 20,20-20,-20 20,20 0,-20 0,0 0,20 0,-20 0,0 0,0 0,0 0,0-20,20 40,-20-40,0 20,20-20,-20 20,20-20,-20 40,0-40,0 20,0 0,-20-20,0 20,20 0,-20-20,0 20,0 0,0-20,0 20,0 0,0 0,0-20,0 20,0 0,0 0,0-20,0 20,-20 0,20-20,-40 20,40 0,0-20,-40 20,20 0,20-20,-20 40,20-20,0 0,-20 20,20-20,-20 20,20-20,0 0,0 0,0 0,-20 0,20 0,0 0,0 0,-20 20,20 20,-40 20,20 0,-20 0,20-20,0 20,0-20,20 0,0 20,-20-40,0 20,20 0,0 0,0-80,0 40,20-20,0 0,20 0,-20 20,0-20,20 20,-20 0,0-20,-20 20,0 0,20 20,0 0,20 0,-20 20,0 0,0 0,0-20,0 0,0 0,0 0,0 0,0 0,0 0,20 0,-40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8440.64 14251.8,'0'13,"27"0,-14 1,0 12,13-13,-13 0,0 0,-13 0,26 0,-13 0,0 0,-13 0,14 1,-1-14,-13 13,13-13,-13 13,0 0,13-13,0 26,-13-13,13-13,-13 13,13-13,-13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8506.64 14579.8,'13'0,"0"0,0 0,0 0,0 0,0 13,0-13,1 0,12 0,-13 13,0-13,0 0,0 0,0 0,0 0,-13-13,0 0,13 13,-13-14,0 1,0-13,0 13,13 0,-13-13,0 13,0 0,0 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5207.64-2316.18,'26'0,"-13"-13,0 0,13 13,-12 0,12 0,0 0,-13 0,0 0,0 0,0 0,0 0,0 0,14 0,-14 0,0 0,13 0,-13 0,13 0,-13 0,0 0,1 0,12 0,-13 0,0 0,0 0,0 0,13 0,40 0,-14 0,0 0,-12 0,-14 0,0 0,-13 0,0 0,0 0,0 0,1 0,12 0,13 0,0 0,1 0,12 0,0 0,-12 0,12 0,-26 0,0 0,14 0,-1 0,0 0,-13 0,27 0,-1 0,0 0,14 0,-14 0,27 0,-1 0,-12 0,-27 0,0 13,-13-13,1 13,-14-13,0 0,39 0,0 0,14 14,-27-14,0 13,-12-13,-14 0,0 0,13 0,26 0,14 0,-1 0,14 13,-1-13,-25 0,-14 13,-26-13,0 13,13-13,-12 0,-1 0,0 0,13 0,-13 0,0 0,0 0,13 0,1 0,-1 0,0 0,0 0,0 0,0 0,-12 13,-1-13,13 0,0 13,-13-13,0 0,13 0,-13 0,1 0,12 0,-13 0,13 0,26 0,-12 0,-1 0,13 0,14 0,12 13,1 0,-27-13,14 13,-40-13,13 0,-26 0,0 0,0 0,14 0,-14 0,0 0,0 0,13-13,13 13,-13 0,27 0,-14 0,0 0,-12 0,-1 0,0-13,0 13,0 0,-13 0,0 0,1 0,-1-13,52 13,14 0,-14 0,1 0,12 0,-12 0,12 13,27-13,0 0,-27 13,-26 0,-12-13,-1 13,-26-13,13 0,-13 0,14 0,-1 0,13 0,26 0,1 0,12 0,-12 14,12-14,-12 0,12 0,-12 0,-1 0,1 0,-1 13,1-13,-14 13,-13-13,14 13,-27-13,26 0,-12 13,-14 0,0-13,0 0,-13 0,0 0,27 0,-14 13,13 0,0 0,-13-13,14 0,12 13,14-13,-14 0,0 0,1 0,-14 0,0 0,27 0,-14 0,0 0,1 0,12 0,-12 0,-27 0,26 0,14 0,12 0,-26 0,1 0,12 0,-12-13,-14 13,0 0,-13-13,-13 0,1 13,12 0,-13-13,0 13,-13-13,0 0,13 13,0-13,0 13,-13-26,0 12,0 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4:17:2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8506.64 14579.8,'13'0,"0"0,0 0,0 0,0 0,0 13,0-13,1 0,12 0,-13 13,0-13,0 0,0 0,0 0,0 0,-13-13,0 0,13 13,-13-14,0 1,0-13,0 13,13 0,-13-13,0 13,0 0,0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4:17:41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8440.64 14251.8,'0'13,"27"0,-14 1,0 12,13-13,-13 0,0 0,-13 0,26 0,-13 0,0 0,-13 0,14 1,-1-14,-13 13,13-13,-13 13,0 0,13-13,0 26,-13-13,13-13,-13 13,13-13,-13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5257.5-4367,'0'-15,"-15"15,0 0,0 0,0 0,-15 0,0 15,15-15,-15 0,15 0,15 15,-15-15,-45 30,0 0,-15 0,-15-15,45 0,-15 0,0 0,15 0,0-15,30 0,0 0,0 0,15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4552.5-4322,'-15'0,"0"0,15 15,-15-15,-15 30,15-15,0 15,0-15,-15 0,30 0,0 0,0 15,0-15,15 0,0 15,30-15,-15 15,45 0,0-15,-15 15,-15 0,-15-30,-15 15,0-15,-15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6187.5 15776,'-15'0,"-30"0,-15-15,0 15,-15 0,15 0,0 0,-15 0,15 0,30 0,0 0,0-15,0 15,0 0,0 0,0 0,0 0,15 0,-15 0,15 0,0 0,0 0,-30 0,30 0,-15 0,15 0,-30 15,15-15,0 0,-15 0,0 15,0 0,15 0,0-15,-15 0,15 15,0 0,15-15,-15 0,15 15,0 0,-15-15,-30 15,15-15,-15 15,-30 0,45 0,0-15,-15 15,15 0,0 0,15 0,-15 0,0-15,15 15,0 0,0 0,-15 0,0 15,0-15,15 15,0-15,-15 15,0-15,15 0,0 15,0-15,-15 0,0 0,0 15,15-15,15-15,-15 30,0-30,15 15,-30 15,30-30,-15 15,0 0,15 0,0 0,-15-15,15 15,0-15,0 0,0 15,0-15,0 15,-15 0,0 15,0-15,-15 15,0-15,0 15,15 0,-15-30,30 30,0-30,-30 15,30 0,0 0,-15-15,15 15,0 0,0-15,0 0,0 0,0 15,0-15,0 0,15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5008 6345,'15'0,"0"15,15 0,-15-15,0 0,0 0,15 15,-15-15,0 0,15 0,-15 0,0 15,15-15,-15 0,0 0,0 0,0 0,0 0,0 0,0 0,-15-45,15 30,0-15,0 15,0 0,0-15,-15 15,0 0,15 15,0-15,15-15,-30 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2677.5 16601,'-15'15,"15"0,-15 0,0-15,0 30,0-30,15 15,-15 0,0-15,15 15,0 0,-15 0,15 0,-15-15,15 15,0 0,-15-15,0 15,15 0,-30 0,15 15,0-15,15 0,0 0,-15-15,30 0,0 0,0 0,0 0,0 0,-15 15,15-15,15 0,-15 0,0 0,0 0,0 0,0 0,0 0,0 0,0 0,0 0,0 0,0 0,0 0,0 15,0-15,0 0,-15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16373.5 17111,'15'0,"30"15,15 15,-15-15,30 15,-30 0,0-15,-15 15,-15-15,0-15,15 15,-15 0,-15 0,15-15,0 0,0 15,0 0,-15 0,15-15,-15 15,15-15,0 15,0 0,-15 0,15-15,-15 15,15-15,-15 15,15-15,-15 15,15-15,-15 15,15-15,-15 15,30 0,-15 15,15-15,-15-15,0 15,0-15,-15 15,15-15,-15 15,15 0,0 0,0 15,-15-15,15 0,0 0,-15-15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16943.5 17786,'15'0,"0"0,0 0,0 0,0 0,15 0,-15 0,0 0,15 0,-15 0,0 0,0 0,0 0,0 0,0 0,0 0,15 0,-15 0,15 0,-15 0,0 0,-15 15,15-15,-30-15,0 15,15-15,-15-15,15 15,0 0,0-15,0 15,0 0,0-15,0 15,0 0,15-15,-15 15,15 0,-15-15,15 15,-15 0,0-15,0 15,15 0,-15 0,0 0,0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16139.5 15356,'15'0,"-15"15,75 0,-15-15,30 0,-30 15,0-15,30 15,-30-15,15 0,15 0,-60 0,15 0,-15 0,0 0,15 0,0-15,15-15,-30 30,0-30,15 15,15 0,-15 15,-30-15,0 0,15 15,-15-15,15 0,-15 0,-15 0,15 0,0 0,-15 0,15 0,-15 0,30 0,-30-15,30 15,-15-15,15 15,-30 0,30-15,-30 15,0 0,30 15,-30-15,15-15,0 15,-15 0,0 0,15 15,-15-15,0 0,0 0,0 0,0 0,-15 15,0 15,0-15,-15 15,15-15,0 0,0 0,0 15,0 0,0 0,-15 0,15-15,0 15,-15 0,15-15,-15 15,15 0,0 0,-15-15,60 0,15-15,0 0,0 15,30-30,-30 15,-15 0,0 15,-15-15,0 15,-15-15,0 45,0 0,15-15,-15 15,15-15,-15 15,0-15,0 0,0 15,15-15,0 0,-15 15,0-15,0 0,15 0,-15 0,0 0,0-15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13619.5 15176,'30'-15,"-30"0,15-15,0 15,0-15,0 15,-15 0,15-15,0 15,-15 0,15 0,0 0,-15-15,15 30,0-15,-15-15,15 0,-15 15,15 0,0-15,-15 15,30 0,-15-15,-15 15,15-15,0 15,0 0,0-15,0 15,15-15,-30 15,15 0,0-30,0 30,15 0,-30-15,30 15,-30 0,30-15,-30 15,30-15,-15 15,-15 0,15-15,0 30,-15-15,15 0,-15-15,30 15,-30 0,30-15,-15 15,0-15,0 15,0-15,15 0,-30 15,30 0,-30-15,30 0,-15 15,0-15,0 15,0-15,15 15,-30 0,30-15,-30 15,15-15,0 30,-15-15,15-15,0 15,-15 0,15 15,-15-15,15-15,0 15,-15 0,0 0,15 0,-15 0,15 15,0-30,-15 15,15 0,0 0,-15 0,0 0,15-15,0 15,0-15,0 15,-15 0,15-15,0 30,-15-30,15 30,-15-15,15 0,0 0,-15-15,30 30,-30-15,15 15,-15-30,15 30,-15-15,15 15,-15-30,30 15,-30 0,30 0,-30 0,15-15,0 30,0-15,-15 0,15 0,0 15,-15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14804.5 12986,'15'0,"0"0,0 0,0 0,0-15,0 15,0 0,0 0,0 0,0 0,0 0,0 0,0 0,-15 15,15-15,-15 15,15 15,0-15,-15 15,15-15,0-15,-15 30,0-15,15 0,0 0,-15 0,15 15,-15-15,15 0,0 0,-15 0,0-15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13904.5 15701,'15'0,"0"15,0 0,0 0,-15 0,15-15,-15 15,0 0,15-15,-15 15,0 0,15-15,-15 15,15-15,-15 15,15 0,-15 15,15-30,0 30,-15-15,15 0,-15 0,0 0,15 0,-15 0,0 15,15-15,-15 0,0 15,15-15,-15 15,0-15,15 0,-15 15,0-15,0 0,0 0,0 15,0-15,0 0,0 0,0 0,0 0,0 15,-15-15,15 0,0 0,0 0,0 0,0 0,0 0,0 0,-15 0,15 0,0 0,0 0,0 0,-15 15,15-15,0 0,0 0,0 0,0 0,0 15,0-15,0 0,0 0,0 15,0-15,0 0,0 15,0-15,-15 0,15 0,-15 15,15 0,0-15,-15 0,15 0,-15 15,15-15,-15 15,15-15,0 0,-15-15,15 15,0 0,0 0,-15-15,15 15,0 0,-15 0,0 0,15 0,-15 15,15-15,-15 0,15 15,-15-30,0 15,15 0,-30 0,30 0,-30 0,15 15,0-15,0 15,0-15,15 0,-15 0,0-15,15 30,-15-30,15 15,-30 15,15 0,0-30,15 15,0 0,-15 0,15 0,-15 0,15 0,0 0,-15 15,0-30,15 15,-15 0,15 0,-15 0,0 0,0 0,15 0,0 0,-15 15,0-15,0 15,0-15,0 0,0 15,0-15,0 15,0-30,15 15,0-15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7T07:45:4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13334.5 17816,'15'0,"-15"15,30-15,-30 30,15-15,-15 0,15 15,-15-15,0 0,0 0,0 15,0-15,0 0,0 15,15-15,-15 0,15 15,-15-15,15-15,15 0,-15 0,-15-15,15 15,0 0,0-15,15 15,-15 0,0 0,15 0,-15 0,0 0,15 0,0 0,-15 0,0 0,0 0,-15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390 1208,'0'-15,"0"0,0 0,15-15,-15 15,15 0,0-15,-15 15,15 0,0 0,-15-15,30 15,-30-15,15 30,0-30,-15 15,15 0,15-15,-30 15,30 0,-30-15,30 15,-30 0,0 0,15 15,-15-15,0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373 818,'15'0,"0"0,0 0,0 0,15 0,-15 0,0 0,0 0,0 0,15 0,-15 0,15 0,-15 0,15-15,-15 15,0 0,15 0,-15 0,0-15,-15 30,0 0,0 0,0 15,0-15,0 0,0 0,0 0,0 0,0 0,0 15,0-15,0 0,0 15,15-15,15 0,-30-15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8233 1283,'0'-15,"0"0,-15-15,0 15,15 0,0 0,-15 0,15 0,-15 0,15 0,-15 0,15 0,0 0,-15 0,15 0,-15 0,15 0,-15 0,0 0,0 0,15 0,-15 0,0 0,0 15,15-15,-15 0,0 15,15-15,-15 15,0-15,0 0,15 0,-15 15,15-15,-15 15,15-15,-15 15,15 30,-30-15,15 15,0-15,15 0,-15 15,0-15,15 0,0 0,0 0,0 0,0-30,0 0,15-15,0 0,15 0,-15 15,0-15,0 15,0 0,-15-15,15 15,-15 0,15 15,0 15,0 0,15-15,-30 15,15-15,0 0,0 0,0 0,0 0,0 0,0 0,-15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11931 2794,'20'0,"0"0,40-20,0 0,40 0,-20 0,20 20,20-20,-40 0,0 20,20-20,0 20,20-20,0 20,20-20,0 0,-20 20,-20-20,20 20,-20-20,-40 20,40-20,-40 0,0-20,0 40,0-20,0 20,0-20,0 0,-20 20,-20 0,0 0,20 0,0 0,0 0,-20 0,20 0,-20 0,0 0,0 0,0 0,0 0,20 0,-20 0,0 0,20 0,-20 0,-20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6T18:44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14431 2294,'20'20,"0"0,0-20,0 40,0-40,0 20,0 0,0-20,-20 20,20 0,-20 0,20 0,-20 0,0 20,0-20,0 0,0 20,-20-20,20 0,-20 0,0 0,-20 0,20 0,0-20,-20 40,20-20,0-20,20 20,-20-20,20 20,0 0,0-20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5" Type="http://schemas.openxmlformats.org/officeDocument/2006/relationships/slideLayout" Target="../slideLayouts/slideLayout1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image" Target="../media/image5.png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customXml" Target="../ink/ink4.xml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image" Target="../media/image37.png"/><Relationship Id="rId74" Type="http://schemas.openxmlformats.org/officeDocument/2006/relationships/customXml" Target="../ink/ink38.xml"/><Relationship Id="rId73" Type="http://schemas.openxmlformats.org/officeDocument/2006/relationships/image" Target="../media/image36.png"/><Relationship Id="rId72" Type="http://schemas.openxmlformats.org/officeDocument/2006/relationships/customXml" Target="../ink/ink37.xml"/><Relationship Id="rId71" Type="http://schemas.openxmlformats.org/officeDocument/2006/relationships/customXml" Target="../ink/ink36.xml"/><Relationship Id="rId70" Type="http://schemas.openxmlformats.org/officeDocument/2006/relationships/customXml" Target="../ink/ink35.xml"/><Relationship Id="rId7" Type="http://schemas.openxmlformats.org/officeDocument/2006/relationships/image" Target="../media/image4.png"/><Relationship Id="rId69" Type="http://schemas.openxmlformats.org/officeDocument/2006/relationships/image" Target="../media/image35.png"/><Relationship Id="rId68" Type="http://schemas.openxmlformats.org/officeDocument/2006/relationships/customXml" Target="../ink/ink34.xml"/><Relationship Id="rId67" Type="http://schemas.openxmlformats.org/officeDocument/2006/relationships/image" Target="../media/image34.png"/><Relationship Id="rId66" Type="http://schemas.openxmlformats.org/officeDocument/2006/relationships/customXml" Target="../ink/ink33.xml"/><Relationship Id="rId65" Type="http://schemas.openxmlformats.org/officeDocument/2006/relationships/image" Target="../media/image33.png"/><Relationship Id="rId64" Type="http://schemas.openxmlformats.org/officeDocument/2006/relationships/customXml" Target="../ink/ink32.xml"/><Relationship Id="rId63" Type="http://schemas.openxmlformats.org/officeDocument/2006/relationships/image" Target="../media/image32.png"/><Relationship Id="rId62" Type="http://schemas.openxmlformats.org/officeDocument/2006/relationships/customXml" Target="../ink/ink31.xml"/><Relationship Id="rId61" Type="http://schemas.openxmlformats.org/officeDocument/2006/relationships/image" Target="../media/image31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0.png"/><Relationship Id="rId58" Type="http://schemas.openxmlformats.org/officeDocument/2006/relationships/customXml" Target="../ink/ink29.xml"/><Relationship Id="rId57" Type="http://schemas.openxmlformats.org/officeDocument/2006/relationships/image" Target="../media/image29.png"/><Relationship Id="rId56" Type="http://schemas.openxmlformats.org/officeDocument/2006/relationships/customXml" Target="../ink/ink28.xml"/><Relationship Id="rId55" Type="http://schemas.openxmlformats.org/officeDocument/2006/relationships/image" Target="../media/image28.png"/><Relationship Id="rId54" Type="http://schemas.openxmlformats.org/officeDocument/2006/relationships/customXml" Target="../ink/ink27.xml"/><Relationship Id="rId53" Type="http://schemas.openxmlformats.org/officeDocument/2006/relationships/image" Target="../media/image27.png"/><Relationship Id="rId52" Type="http://schemas.openxmlformats.org/officeDocument/2006/relationships/customXml" Target="../ink/ink26.xml"/><Relationship Id="rId51" Type="http://schemas.openxmlformats.org/officeDocument/2006/relationships/image" Target="../media/image26.png"/><Relationship Id="rId50" Type="http://schemas.openxmlformats.org/officeDocument/2006/relationships/customXml" Target="../ink/ink25.xml"/><Relationship Id="rId5" Type="http://schemas.openxmlformats.org/officeDocument/2006/relationships/image" Target="../media/image3.png"/><Relationship Id="rId49" Type="http://schemas.openxmlformats.org/officeDocument/2006/relationships/image" Target="../media/image25.png"/><Relationship Id="rId48" Type="http://schemas.openxmlformats.org/officeDocument/2006/relationships/customXml" Target="../ink/ink24.xml"/><Relationship Id="rId47" Type="http://schemas.openxmlformats.org/officeDocument/2006/relationships/image" Target="../media/image24.png"/><Relationship Id="rId46" Type="http://schemas.openxmlformats.org/officeDocument/2006/relationships/customXml" Target="../ink/ink23.xml"/><Relationship Id="rId45" Type="http://schemas.openxmlformats.org/officeDocument/2006/relationships/image" Target="../media/image23.png"/><Relationship Id="rId44" Type="http://schemas.openxmlformats.org/officeDocument/2006/relationships/customXml" Target="../ink/ink22.xml"/><Relationship Id="rId43" Type="http://schemas.openxmlformats.org/officeDocument/2006/relationships/image" Target="../media/image22.png"/><Relationship Id="rId42" Type="http://schemas.openxmlformats.org/officeDocument/2006/relationships/customXml" Target="../ink/ink21.xml"/><Relationship Id="rId41" Type="http://schemas.openxmlformats.org/officeDocument/2006/relationships/image" Target="../media/image21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0.png"/><Relationship Id="rId38" Type="http://schemas.openxmlformats.org/officeDocument/2006/relationships/customXml" Target="../ink/ink19.xml"/><Relationship Id="rId37" Type="http://schemas.openxmlformats.org/officeDocument/2006/relationships/image" Target="../media/image19.png"/><Relationship Id="rId36" Type="http://schemas.openxmlformats.org/officeDocument/2006/relationships/customXml" Target="../ink/ink18.xml"/><Relationship Id="rId35" Type="http://schemas.openxmlformats.org/officeDocument/2006/relationships/image" Target="../media/image18.png"/><Relationship Id="rId34" Type="http://schemas.openxmlformats.org/officeDocument/2006/relationships/customXml" Target="../ink/ink17.xml"/><Relationship Id="rId33" Type="http://schemas.openxmlformats.org/officeDocument/2006/relationships/image" Target="../media/image17.png"/><Relationship Id="rId32" Type="http://schemas.openxmlformats.org/officeDocument/2006/relationships/customXml" Target="../ink/ink16.xml"/><Relationship Id="rId31" Type="http://schemas.openxmlformats.org/officeDocument/2006/relationships/image" Target="../media/image16.png"/><Relationship Id="rId30" Type="http://schemas.openxmlformats.org/officeDocument/2006/relationships/customXml" Target="../ink/ink15.xml"/><Relationship Id="rId3" Type="http://schemas.openxmlformats.org/officeDocument/2006/relationships/image" Target="../media/image2.png"/><Relationship Id="rId29" Type="http://schemas.openxmlformats.org/officeDocument/2006/relationships/image" Target="../media/image15.png"/><Relationship Id="rId28" Type="http://schemas.openxmlformats.org/officeDocument/2006/relationships/customXml" Target="../ink/ink14.xml"/><Relationship Id="rId27" Type="http://schemas.openxmlformats.org/officeDocument/2006/relationships/image" Target="../media/image14.png"/><Relationship Id="rId26" Type="http://schemas.openxmlformats.org/officeDocument/2006/relationships/customXml" Target="../ink/ink13.xml"/><Relationship Id="rId25" Type="http://schemas.openxmlformats.org/officeDocument/2006/relationships/image" Target="../media/image13.png"/><Relationship Id="rId24" Type="http://schemas.openxmlformats.org/officeDocument/2006/relationships/customXml" Target="../ink/ink12.xml"/><Relationship Id="rId23" Type="http://schemas.openxmlformats.org/officeDocument/2006/relationships/image" Target="../media/image12.png"/><Relationship Id="rId22" Type="http://schemas.openxmlformats.org/officeDocument/2006/relationships/customXml" Target="../ink/ink11.xml"/><Relationship Id="rId21" Type="http://schemas.openxmlformats.org/officeDocument/2006/relationships/image" Target="../media/image11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0.png"/><Relationship Id="rId18" Type="http://schemas.openxmlformats.org/officeDocument/2006/relationships/customXml" Target="../ink/ink9.xml"/><Relationship Id="rId17" Type="http://schemas.openxmlformats.org/officeDocument/2006/relationships/image" Target="../media/image9.png"/><Relationship Id="rId16" Type="http://schemas.openxmlformats.org/officeDocument/2006/relationships/customXml" Target="../ink/ink8.xml"/><Relationship Id="rId15" Type="http://schemas.openxmlformats.org/officeDocument/2006/relationships/image" Target="../media/image8.png"/><Relationship Id="rId14" Type="http://schemas.openxmlformats.org/officeDocument/2006/relationships/customXml" Target="../ink/ink7.xml"/><Relationship Id="rId13" Type="http://schemas.openxmlformats.org/officeDocument/2006/relationships/image" Target="../media/image7.png"/><Relationship Id="rId12" Type="http://schemas.openxmlformats.org/officeDocument/2006/relationships/customXml" Target="../ink/ink6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t="28414" b="64250"/>
          <a:stretch>
            <a:fillRect/>
          </a:stretch>
        </p:blipFill>
        <p:spPr>
          <a:xfrm>
            <a:off x="3583940" y="-673100"/>
            <a:ext cx="5393690" cy="640080"/>
          </a:xfrm>
          <a:prstGeom prst="rect">
            <a:avLst/>
          </a:prstGeom>
          <a:ln>
            <a:solidFill>
              <a:srgbClr val="282626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71754"/>
          <a:stretch>
            <a:fillRect/>
          </a:stretch>
        </p:blipFill>
        <p:spPr>
          <a:xfrm>
            <a:off x="3522980" y="-3780790"/>
            <a:ext cx="5393690" cy="2464435"/>
          </a:xfrm>
          <a:prstGeom prst="rect">
            <a:avLst/>
          </a:prstGeom>
          <a:ln>
            <a:solidFill>
              <a:srgbClr val="282626"/>
            </a:solidFill>
          </a:ln>
        </p:spPr>
      </p:pic>
      <p:sp>
        <p:nvSpPr>
          <p:cNvPr id="35" name="Text Box 34"/>
          <p:cNvSpPr txBox="1"/>
          <p:nvPr/>
        </p:nvSpPr>
        <p:spPr>
          <a:xfrm>
            <a:off x="3522980" y="-4383405"/>
            <a:ext cx="98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left-icon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7830820" y="-4345305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right-icon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9260205" y="-2322830"/>
            <a:ext cx="2884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title-img</a:t>
            </a:r>
            <a:endParaRPr lang="en-US"/>
          </a:p>
          <a:p>
            <a:r>
              <a:rPr lang="en-US">
                <a:sym typeface="+mn-ea"/>
              </a:rPr>
              <a:t>title-img </a:t>
            </a:r>
            <a:r>
              <a:rPr lang="en-US">
                <a:solidFill>
                  <a:srgbClr val="00B0F0"/>
                </a:solidFill>
              </a:rPr>
              <a:t>+ </a:t>
            </a:r>
            <a:r>
              <a:rPr lang="en-US">
                <a:solidFill>
                  <a:srgbClr val="00B0F0"/>
                </a:solidFill>
              </a:rPr>
              <a:t>img-shrink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8307070" y="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play-button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1680210" y="841375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choose-container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9222105" y="1319530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button-1</a:t>
            </a:r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9137015" y="951230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button-2</a:t>
            </a:r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"/>
          <a:srcRect t="36186" b="45473"/>
          <a:stretch>
            <a:fillRect/>
          </a:stretch>
        </p:blipFill>
        <p:spPr>
          <a:xfrm>
            <a:off x="3663315" y="549910"/>
            <a:ext cx="5393690" cy="16002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"/>
          <a:srcRect t="62511" b="8013"/>
          <a:stretch>
            <a:fillRect/>
          </a:stretch>
        </p:blipFill>
        <p:spPr>
          <a:xfrm>
            <a:off x="3663315" y="7624445"/>
            <a:ext cx="5393690" cy="257175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"/>
          <a:srcRect t="55997" b="38108"/>
          <a:stretch>
            <a:fillRect/>
          </a:stretch>
        </p:blipFill>
        <p:spPr>
          <a:xfrm>
            <a:off x="1851025" y="4008755"/>
            <a:ext cx="9382125" cy="894715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"/>
          <a:srcRect t="91652" b="87"/>
          <a:stretch>
            <a:fillRect/>
          </a:stretch>
        </p:blipFill>
        <p:spPr>
          <a:xfrm>
            <a:off x="3474720" y="15345410"/>
            <a:ext cx="5393690" cy="720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03" name="Ink 102"/>
              <p14:cNvContentPartPr/>
              <p14:nvPr/>
            </p14:nvContentPartPr>
            <p14:xfrm>
              <a:off x="8373745" y="-2027555"/>
              <a:ext cx="848360" cy="9588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3"/>
            </p:blipFill>
            <p:spPr>
              <a:xfrm>
                <a:off x="8373745" y="-2027555"/>
                <a:ext cx="848360" cy="95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4" name="Ink 103"/>
              <p14:cNvContentPartPr/>
              <p14:nvPr/>
            </p14:nvContentPartPr>
            <p14:xfrm>
              <a:off x="9069070" y="-2151380"/>
              <a:ext cx="191135" cy="26733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5"/>
            </p:blipFill>
            <p:spPr>
              <a:xfrm>
                <a:off x="9069070" y="-2151380"/>
                <a:ext cx="19113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5" name="Ink 104"/>
              <p14:cNvContentPartPr/>
              <p14:nvPr/>
            </p14:nvContentPartPr>
            <p14:xfrm>
              <a:off x="8405495" y="-304800"/>
              <a:ext cx="172085" cy="32448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7"/>
            </p:blipFill>
            <p:spPr>
              <a:xfrm>
                <a:off x="8405495" y="-304800"/>
                <a:ext cx="172085" cy="324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6" name="Ink 105"/>
              <p14:cNvContentPartPr/>
              <p14:nvPr/>
            </p14:nvContentPartPr>
            <p14:xfrm>
              <a:off x="8386445" y="-123825"/>
              <a:ext cx="314960" cy="14351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9"/>
            </p:blipFill>
            <p:spPr>
              <a:xfrm>
                <a:off x="8386445" y="-123825"/>
                <a:ext cx="314960" cy="14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7" name="Ink 106"/>
              <p14:cNvContentPartPr/>
              <p14:nvPr/>
            </p14:nvContentPartPr>
            <p14:xfrm>
              <a:off x="3583940" y="-4003675"/>
              <a:ext cx="162560" cy="29591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11"/>
            </p:blipFill>
            <p:spPr>
              <a:xfrm>
                <a:off x="3583940" y="-4003675"/>
                <a:ext cx="162560" cy="29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8" name="Ink 107"/>
              <p14:cNvContentPartPr/>
              <p14:nvPr/>
            </p14:nvContentPartPr>
            <p14:xfrm>
              <a:off x="3573145" y="-3975100"/>
              <a:ext cx="257810" cy="18161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13"/>
            </p:blipFill>
            <p:spPr>
              <a:xfrm>
                <a:off x="3573145" y="-3975100"/>
                <a:ext cx="257810" cy="181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9" name="Ink 108"/>
              <p14:cNvContentPartPr/>
              <p14:nvPr/>
            </p14:nvContentPartPr>
            <p14:xfrm>
              <a:off x="8307070" y="-3994150"/>
              <a:ext cx="257810" cy="33401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15"/>
            </p:blipFill>
            <p:spPr>
              <a:xfrm>
                <a:off x="8307070" y="-3994150"/>
                <a:ext cx="257810" cy="334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0" name="Ink 109"/>
              <p14:cNvContentPartPr/>
              <p14:nvPr/>
            </p14:nvContentPartPr>
            <p14:xfrm>
              <a:off x="7425055" y="994410"/>
              <a:ext cx="1880235" cy="24193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17"/>
            </p:blipFill>
            <p:spPr>
              <a:xfrm>
                <a:off x="7425055" y="994410"/>
                <a:ext cx="1880235" cy="24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1" name="Ink 110"/>
              <p14:cNvContentPartPr/>
              <p14:nvPr/>
            </p14:nvContentPartPr>
            <p14:xfrm>
              <a:off x="8987155" y="918210"/>
              <a:ext cx="153035" cy="36893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19"/>
            </p:blipFill>
            <p:spPr>
              <a:xfrm>
                <a:off x="8987155" y="918210"/>
                <a:ext cx="153035" cy="368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2" name="Ink 111"/>
              <p14:cNvContentPartPr/>
              <p14:nvPr/>
            </p14:nvContentPartPr>
            <p14:xfrm>
              <a:off x="7488555" y="1565910"/>
              <a:ext cx="1575435" cy="34353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"/>
            </p:blipFill>
            <p:spPr>
              <a:xfrm>
                <a:off x="7488555" y="1565910"/>
                <a:ext cx="1575435" cy="343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13" name="Ink 112"/>
              <p14:cNvContentPartPr/>
              <p14:nvPr/>
            </p14:nvContentPartPr>
            <p14:xfrm>
              <a:off x="8961755" y="1464310"/>
              <a:ext cx="153035" cy="36893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3"/>
            </p:blipFill>
            <p:spPr>
              <a:xfrm>
                <a:off x="8961755" y="1464310"/>
                <a:ext cx="153035" cy="368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14" name="Ink 113"/>
              <p14:cNvContentPartPr/>
              <p14:nvPr/>
            </p14:nvContentPartPr>
            <p14:xfrm>
              <a:off x="3488690" y="651510"/>
              <a:ext cx="1575435" cy="15303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5"/>
            </p:blipFill>
            <p:spPr>
              <a:xfrm>
                <a:off x="3488690" y="651510"/>
                <a:ext cx="1575435" cy="15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15" name="Ink 114"/>
              <p14:cNvContentPartPr/>
              <p14:nvPr/>
            </p14:nvContentPartPr>
            <p14:xfrm>
              <a:off x="3425190" y="626110"/>
              <a:ext cx="203835" cy="31813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7"/>
            </p:blipFill>
            <p:spPr>
              <a:xfrm>
                <a:off x="3425190" y="626110"/>
                <a:ext cx="203835" cy="318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16" name="Ink 115"/>
              <p14:cNvContentPartPr/>
              <p14:nvPr/>
            </p14:nvContentPartPr>
            <p14:xfrm>
              <a:off x="2065655" y="3391535"/>
              <a:ext cx="1867535" cy="86423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9"/>
            </p:blipFill>
            <p:spPr>
              <a:xfrm>
                <a:off x="2065655" y="3391535"/>
                <a:ext cx="1867535" cy="864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17" name="Ink 116"/>
              <p14:cNvContentPartPr/>
              <p14:nvPr/>
            </p14:nvContentPartPr>
            <p14:xfrm>
              <a:off x="2040255" y="3289935"/>
              <a:ext cx="203835" cy="24193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31"/>
            </p:blipFill>
            <p:spPr>
              <a:xfrm>
                <a:off x="2040255" y="3289935"/>
                <a:ext cx="203835" cy="24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18" name="Ink 117"/>
              <p14:cNvContentPartPr/>
              <p14:nvPr/>
            </p14:nvContentPartPr>
            <p14:xfrm>
              <a:off x="4262755" y="4661535"/>
              <a:ext cx="26035" cy="87693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33"/>
            </p:blipFill>
            <p:spPr>
              <a:xfrm>
                <a:off x="4262755" y="4661535"/>
                <a:ext cx="26035" cy="876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19" name="Ink 118"/>
              <p14:cNvContentPartPr/>
              <p14:nvPr/>
            </p14:nvContentPartPr>
            <p14:xfrm>
              <a:off x="4123055" y="5525135"/>
              <a:ext cx="318135" cy="19113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35"/>
            </p:blipFill>
            <p:spPr>
              <a:xfrm>
                <a:off x="4123055" y="5525135"/>
                <a:ext cx="318135" cy="191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20" name="Ink 119"/>
              <p14:cNvContentPartPr/>
              <p14:nvPr/>
            </p14:nvContentPartPr>
            <p14:xfrm>
              <a:off x="6053455" y="4712335"/>
              <a:ext cx="635" cy="63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37"/>
            </p:blipFill>
            <p:spPr>
              <a:xfrm>
                <a:off x="6053455" y="47123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21" name="Ink 120"/>
              <p14:cNvContentPartPr/>
              <p14:nvPr/>
            </p14:nvContentPartPr>
            <p14:xfrm>
              <a:off x="6015355" y="4572635"/>
              <a:ext cx="89535" cy="97853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39"/>
            </p:blipFill>
            <p:spPr>
              <a:xfrm>
                <a:off x="6015355" y="4572635"/>
                <a:ext cx="89535" cy="97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22" name="Ink 121"/>
              <p14:cNvContentPartPr/>
              <p14:nvPr/>
            </p14:nvContentPartPr>
            <p14:xfrm>
              <a:off x="5875655" y="5499735"/>
              <a:ext cx="292735" cy="12763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41"/>
            </p:blipFill>
            <p:spPr>
              <a:xfrm>
                <a:off x="5875655" y="5499735"/>
                <a:ext cx="292735" cy="1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23" name="Ink 122"/>
              <p14:cNvContentPartPr/>
              <p14:nvPr/>
            </p14:nvContentPartPr>
            <p14:xfrm>
              <a:off x="7958455" y="4585335"/>
              <a:ext cx="191135" cy="11690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43"/>
            </p:blipFill>
            <p:spPr>
              <a:xfrm>
                <a:off x="7958455" y="4585335"/>
                <a:ext cx="191135" cy="1169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24" name="Ink 123"/>
              <p14:cNvContentPartPr/>
              <p14:nvPr/>
            </p14:nvContentPartPr>
            <p14:xfrm>
              <a:off x="7920355" y="5436235"/>
              <a:ext cx="457835" cy="39433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45"/>
            </p:blipFill>
            <p:spPr>
              <a:xfrm>
                <a:off x="7920355" y="5436235"/>
                <a:ext cx="457835" cy="394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25" name="Ink 124"/>
              <p14:cNvContentPartPr/>
              <p14:nvPr/>
            </p14:nvContentPartPr>
            <p14:xfrm>
              <a:off x="8872855" y="4559935"/>
              <a:ext cx="64135" cy="138493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47"/>
            </p:blipFill>
            <p:spPr>
              <a:xfrm>
                <a:off x="8872855" y="4559935"/>
                <a:ext cx="64135" cy="138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26" name="Ink 125"/>
              <p14:cNvContentPartPr/>
              <p14:nvPr/>
            </p14:nvContentPartPr>
            <p14:xfrm>
              <a:off x="8847455" y="5626735"/>
              <a:ext cx="229235" cy="35623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49"/>
            </p:blipFill>
            <p:spPr>
              <a:xfrm>
                <a:off x="8847455" y="5626735"/>
                <a:ext cx="229235" cy="356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27" name="Ink 126"/>
              <p14:cNvContentPartPr/>
              <p14:nvPr/>
            </p14:nvContentPartPr>
            <p14:xfrm>
              <a:off x="5050155" y="3480435"/>
              <a:ext cx="165735" cy="66103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51"/>
            </p:blipFill>
            <p:spPr>
              <a:xfrm>
                <a:off x="5050155" y="3480435"/>
                <a:ext cx="16573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128" name="Ink 127"/>
              <p14:cNvContentPartPr/>
              <p14:nvPr/>
            </p14:nvContentPartPr>
            <p14:xfrm>
              <a:off x="4986655" y="3429635"/>
              <a:ext cx="343535" cy="17843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53"/>
            </p:blipFill>
            <p:spPr>
              <a:xfrm>
                <a:off x="4986655" y="3429635"/>
                <a:ext cx="343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129" name="Ink 128"/>
              <p14:cNvContentPartPr/>
              <p14:nvPr/>
            </p14:nvContentPartPr>
            <p14:xfrm>
              <a:off x="5710555" y="3734435"/>
              <a:ext cx="521335" cy="80073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55"/>
            </p:blipFill>
            <p:spPr>
              <a:xfrm>
                <a:off x="5710555" y="3734435"/>
                <a:ext cx="521335" cy="800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130" name="Ink 129"/>
              <p14:cNvContentPartPr/>
              <p14:nvPr/>
            </p14:nvContentPartPr>
            <p14:xfrm>
              <a:off x="6053455" y="3493135"/>
              <a:ext cx="432435" cy="45783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57"/>
            </p:blipFill>
            <p:spPr>
              <a:xfrm>
                <a:off x="6053455" y="3493135"/>
                <a:ext cx="432435" cy="457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131" name="Ink 130"/>
              <p14:cNvContentPartPr/>
              <p14:nvPr/>
            </p14:nvContentPartPr>
            <p14:xfrm>
              <a:off x="6815455" y="3353435"/>
              <a:ext cx="153035" cy="85153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59"/>
            </p:blipFill>
            <p:spPr>
              <a:xfrm>
                <a:off x="6815455" y="3353435"/>
                <a:ext cx="153035" cy="851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132" name="Ink 131"/>
              <p14:cNvContentPartPr/>
              <p14:nvPr/>
            </p14:nvContentPartPr>
            <p14:xfrm>
              <a:off x="6764655" y="3302635"/>
              <a:ext cx="191135" cy="1149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61"/>
            </p:blipFill>
            <p:spPr>
              <a:xfrm>
                <a:off x="6764655" y="3302635"/>
                <a:ext cx="19113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133" name="Ink 132"/>
              <p14:cNvContentPartPr/>
              <p14:nvPr/>
            </p14:nvContentPartPr>
            <p14:xfrm>
              <a:off x="7615555" y="3493135"/>
              <a:ext cx="546735" cy="100393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63"/>
            </p:blipFill>
            <p:spPr>
              <a:xfrm>
                <a:off x="7615555" y="3493135"/>
                <a:ext cx="546735" cy="1003935"/>
              </a:xfrm>
              <a:prstGeom prst="rect"/>
            </p:spPr>
          </p:pic>
        </mc:Fallback>
      </mc:AlternateContent>
      <p:sp>
        <p:nvSpPr>
          <p:cNvPr id="134" name="Text Box 133"/>
          <p:cNvSpPr txBox="1"/>
          <p:nvPr/>
        </p:nvSpPr>
        <p:spPr>
          <a:xfrm>
            <a:off x="923290" y="2921635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status-container</a:t>
            </a:r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3526790" y="575437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left-corner</a:t>
            </a:r>
            <a:endParaRPr lang="en-US"/>
          </a:p>
        </p:txBody>
      </p:sp>
      <p:sp>
        <p:nvSpPr>
          <p:cNvPr id="137" name="Text Box 136"/>
          <p:cNvSpPr txBox="1"/>
          <p:nvPr/>
        </p:nvSpPr>
        <p:spPr>
          <a:xfrm>
            <a:off x="5422265" y="562737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left-status</a:t>
            </a:r>
            <a:endParaRPr lang="en-US"/>
          </a:p>
        </p:txBody>
      </p:sp>
      <p:sp>
        <p:nvSpPr>
          <p:cNvPr id="138" name="Text Box 137"/>
          <p:cNvSpPr txBox="1"/>
          <p:nvPr/>
        </p:nvSpPr>
        <p:spPr>
          <a:xfrm>
            <a:off x="8472805" y="5944870"/>
            <a:ext cx="152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right-corner</a:t>
            </a:r>
            <a:endParaRPr lang="en-US"/>
          </a:p>
        </p:txBody>
      </p:sp>
      <p:sp>
        <p:nvSpPr>
          <p:cNvPr id="139" name="Text Box 138"/>
          <p:cNvSpPr txBox="1"/>
          <p:nvPr/>
        </p:nvSpPr>
        <p:spPr>
          <a:xfrm>
            <a:off x="7089140" y="5754370"/>
            <a:ext cx="152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right-status</a:t>
            </a:r>
            <a:endParaRPr lang="en-US"/>
          </a:p>
        </p:txBody>
      </p:sp>
      <p:sp>
        <p:nvSpPr>
          <p:cNvPr id="140" name="Text Box 139"/>
          <p:cNvSpPr txBox="1"/>
          <p:nvPr/>
        </p:nvSpPr>
        <p:spPr>
          <a:xfrm>
            <a:off x="4441190" y="292163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left-player</a:t>
            </a:r>
            <a:endParaRPr lang="en-US"/>
          </a:p>
        </p:txBody>
      </p:sp>
      <p:sp>
        <p:nvSpPr>
          <p:cNvPr id="141" name="Text Box 140"/>
          <p:cNvSpPr txBox="1"/>
          <p:nvPr/>
        </p:nvSpPr>
        <p:spPr>
          <a:xfrm>
            <a:off x="5389880" y="323977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left-score</a:t>
            </a:r>
            <a:endParaRPr lang="en-US"/>
          </a:p>
        </p:txBody>
      </p:sp>
      <p:sp>
        <p:nvSpPr>
          <p:cNvPr id="142" name="Text Box 141"/>
          <p:cNvSpPr txBox="1"/>
          <p:nvPr/>
        </p:nvSpPr>
        <p:spPr>
          <a:xfrm>
            <a:off x="6418580" y="293433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right-player</a:t>
            </a:r>
            <a:endParaRPr lang="en-US"/>
          </a:p>
        </p:txBody>
      </p:sp>
      <p:sp>
        <p:nvSpPr>
          <p:cNvPr id="143" name="Text Box 142"/>
          <p:cNvSpPr txBox="1"/>
          <p:nvPr/>
        </p:nvSpPr>
        <p:spPr>
          <a:xfrm>
            <a:off x="7713345" y="311213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right-score</a:t>
            </a:r>
            <a:endParaRPr lang="en-US"/>
          </a:p>
        </p:txBody>
      </p:sp>
      <p:sp>
        <p:nvSpPr>
          <p:cNvPr id="144" name="Text Box 143"/>
          <p:cNvSpPr txBox="1"/>
          <p:nvPr/>
        </p:nvSpPr>
        <p:spPr>
          <a:xfrm>
            <a:off x="3954780" y="7136765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game-container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145" name="Ink 144"/>
              <p14:cNvContentPartPr/>
              <p14:nvPr/>
            </p14:nvContentPartPr>
            <p14:xfrm>
              <a:off x="5208905" y="7435215"/>
              <a:ext cx="158750" cy="17526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65"/>
            </p:blipFill>
            <p:spPr>
              <a:xfrm>
                <a:off x="5208905" y="7435215"/>
                <a:ext cx="158750" cy="175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146" name="Ink 145"/>
              <p14:cNvContentPartPr/>
              <p14:nvPr/>
            </p14:nvContentPartPr>
            <p14:xfrm>
              <a:off x="5250815" y="7560310"/>
              <a:ext cx="149860" cy="10033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67"/>
            </p:blipFill>
            <p:spPr>
              <a:xfrm>
                <a:off x="5250815" y="7560310"/>
                <a:ext cx="149860" cy="100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147" name="Ink 146"/>
              <p14:cNvContentPartPr/>
              <p14:nvPr/>
            </p14:nvContentPartPr>
            <p14:xfrm>
              <a:off x="3630930" y="-1316355"/>
              <a:ext cx="5237480" cy="19177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69"/>
            </p:blipFill>
            <p:spPr>
              <a:xfrm>
                <a:off x="3630930" y="-1316355"/>
                <a:ext cx="5237480" cy="191770"/>
              </a:xfrm>
              <a:prstGeom prst="rect"/>
            </p:spPr>
          </p:pic>
        </mc:Fallback>
      </mc:AlternateContent>
      <p:sp>
        <p:nvSpPr>
          <p:cNvPr id="151" name="Text Box 150"/>
          <p:cNvSpPr txBox="1"/>
          <p:nvPr/>
        </p:nvSpPr>
        <p:spPr>
          <a:xfrm>
            <a:off x="3159760" y="14818995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msg-container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52" name="Ink 151"/>
              <p14:cNvContentPartPr/>
              <p14:nvPr/>
            </p14:nvContentPartPr>
            <p14:xfrm>
              <a:off x="4455795" y="15242540"/>
              <a:ext cx="149860" cy="10033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67"/>
            </p:blipFill>
            <p:spPr>
              <a:xfrm>
                <a:off x="4455795" y="15242540"/>
                <a:ext cx="149860" cy="100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153" name="Ink 152"/>
              <p14:cNvContentPartPr/>
              <p14:nvPr/>
            </p14:nvContentPartPr>
            <p14:xfrm>
              <a:off x="4430395" y="15184120"/>
              <a:ext cx="158750" cy="1752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65"/>
            </p:blipFill>
            <p:spPr>
              <a:xfrm>
                <a:off x="4430395" y="15184120"/>
                <a:ext cx="158750" cy="175260"/>
              </a:xfrm>
              <a:prstGeom prst="rect"/>
            </p:spPr>
          </p:pic>
        </mc:Fallback>
      </mc:AlternateContent>
      <p:sp>
        <p:nvSpPr>
          <p:cNvPr id="154" name="Text Box 153"/>
          <p:cNvSpPr txBox="1"/>
          <p:nvPr/>
        </p:nvSpPr>
        <p:spPr>
          <a:xfrm>
            <a:off x="1539240" y="-2684145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title-container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155" name="Ink 154"/>
              <p14:cNvContentPartPr/>
              <p14:nvPr/>
            </p14:nvContentPartPr>
            <p14:xfrm>
              <a:off x="3167380" y="-2611755"/>
              <a:ext cx="495935" cy="12446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73"/>
            </p:blipFill>
            <p:spPr>
              <a:xfrm>
                <a:off x="3167380" y="-2611755"/>
                <a:ext cx="49593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56" name="Ink 155"/>
              <p14:cNvContentPartPr/>
              <p14:nvPr/>
            </p14:nvContentPartPr>
            <p14:xfrm>
              <a:off x="3119755" y="-2573655"/>
              <a:ext cx="267335" cy="25781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75"/>
            </p:blipFill>
            <p:spPr>
              <a:xfrm>
                <a:off x="3119755" y="-2573655"/>
                <a:ext cx="267335" cy="257810"/>
              </a:xfrm>
              <a:prstGeom prst="rect"/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4752975" y="11124565"/>
            <a:ext cx="2735580" cy="2620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3" name="Ink 2"/>
              <p14:cNvContentPartPr/>
              <p14:nvPr/>
            </p14:nvContentPartPr>
            <p14:xfrm>
              <a:off x="3112770" y="9031605"/>
              <a:ext cx="2296160" cy="667385"/>
            </p14:xfrm>
          </p:contentPart>
        </mc:Choice>
        <mc:Fallback xmlns="">
          <p:pic>
            <p:nvPicPr>
              <p:cNvPr id="3" name="Ink 2"/>
            </p:nvPicPr>
            <p:blipFill>
              <a:blip r:embed="rId78"/>
            </p:blipFill>
            <p:spPr>
              <a:xfrm>
                <a:off x="3112770" y="9031605"/>
                <a:ext cx="2296160" cy="667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5" name="Ink 4"/>
              <p14:cNvContentPartPr/>
              <p14:nvPr/>
            </p14:nvContentPartPr>
            <p14:xfrm>
              <a:off x="3027045" y="9574530"/>
              <a:ext cx="219710" cy="21971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0"/>
            </p:blipFill>
            <p:spPr>
              <a:xfrm>
                <a:off x="3027045" y="9574530"/>
                <a:ext cx="219710" cy="219710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1112520" y="9794240"/>
            <a:ext cx="2257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grid-3X3 -&gt; p00 - p22</a:t>
            </a:r>
            <a:endParaRPr lang="en-US"/>
          </a:p>
          <a:p>
            <a:r>
              <a:rPr lang="en-US">
                <a:solidFill>
                  <a:srgbClr val="00B0F0"/>
                </a:solidFill>
              </a:rPr>
              <a:t>x-border, y-border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973570" y="13858875"/>
            <a:ext cx="225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grid-3X3 -&gt; blur-back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9" name="Ink 8"/>
              <p14:cNvContentPartPr/>
              <p14:nvPr/>
            </p14:nvContentPartPr>
            <p14:xfrm>
              <a:off x="7324090" y="13446760"/>
              <a:ext cx="534035" cy="3911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2"/>
            </p:blipFill>
            <p:spPr>
              <a:xfrm>
                <a:off x="7324090" y="13446760"/>
                <a:ext cx="534035" cy="391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10" name="Ink 9"/>
              <p14:cNvContentPartPr/>
              <p14:nvPr/>
            </p14:nvContentPartPr>
            <p14:xfrm>
              <a:off x="7686040" y="13618210"/>
              <a:ext cx="257810" cy="2673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4"/>
            </p:blipFill>
            <p:spPr>
              <a:xfrm>
                <a:off x="7686040" y="13618210"/>
                <a:ext cx="257810" cy="267335"/>
              </a:xfrm>
              <a:prstGeom prst="rect"/>
            </p:spPr>
          </p:pic>
        </mc:Fallback>
      </mc:AlternateContent>
      <p:sp>
        <p:nvSpPr>
          <p:cNvPr id="11" name="Text Box 10"/>
          <p:cNvSpPr txBox="1"/>
          <p:nvPr/>
        </p:nvSpPr>
        <p:spPr>
          <a:xfrm>
            <a:off x="7686040" y="11661775"/>
            <a:ext cx="225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alert-msg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12" name="Ink 11"/>
              <p14:cNvContentPartPr/>
              <p14:nvPr/>
            </p14:nvContentPartPr>
            <p14:xfrm>
              <a:off x="7175500" y="11979910"/>
              <a:ext cx="1038860" cy="3911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86"/>
            </p:blipFill>
            <p:spPr>
              <a:xfrm>
                <a:off x="7175500" y="11979910"/>
                <a:ext cx="1038860" cy="391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13" name="Ink 12"/>
              <p14:cNvContentPartPr/>
              <p14:nvPr/>
            </p14:nvContentPartPr>
            <p14:xfrm>
              <a:off x="5575300" y="10827385"/>
              <a:ext cx="924560" cy="13912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88"/>
            </p:blipFill>
            <p:spPr>
              <a:xfrm>
                <a:off x="5575300" y="10827385"/>
                <a:ext cx="924560" cy="139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14" name="Ink 13"/>
              <p14:cNvContentPartPr/>
              <p14:nvPr/>
            </p14:nvContentPartPr>
            <p14:xfrm>
              <a:off x="6327775" y="10817860"/>
              <a:ext cx="219710" cy="1911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90"/>
            </p:blipFill>
            <p:spPr>
              <a:xfrm>
                <a:off x="6327775" y="10817860"/>
                <a:ext cx="219710" cy="191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5" name="Ink 14"/>
              <p14:cNvContentPartPr/>
              <p14:nvPr/>
            </p14:nvContentPartPr>
            <p14:xfrm>
              <a:off x="5451475" y="12551410"/>
              <a:ext cx="457835" cy="15055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92"/>
            </p:blipFill>
            <p:spPr>
              <a:xfrm>
                <a:off x="5451475" y="12551410"/>
                <a:ext cx="457835" cy="150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6" name="Ink 15"/>
              <p14:cNvContentPartPr/>
              <p14:nvPr/>
            </p14:nvContentPartPr>
            <p14:xfrm>
              <a:off x="5394325" y="13894435"/>
              <a:ext cx="276860" cy="2006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94"/>
            </p:blipFill>
            <p:spPr>
              <a:xfrm>
                <a:off x="5394325" y="13894435"/>
                <a:ext cx="276860" cy="200660"/>
              </a:xfrm>
              <a:prstGeom prst="rect"/>
            </p:spPr>
          </p:pic>
        </mc:Fallback>
      </mc:AlternateContent>
      <p:sp>
        <p:nvSpPr>
          <p:cNvPr id="17" name="Text Box 16"/>
          <p:cNvSpPr txBox="1"/>
          <p:nvPr/>
        </p:nvSpPr>
        <p:spPr>
          <a:xfrm>
            <a:off x="6685915" y="10615295"/>
            <a:ext cx="117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style-msg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09820" y="14095095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style-button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Presentation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</cp:lastModifiedBy>
  <cp:revision>3</cp:revision>
  <dcterms:created xsi:type="dcterms:W3CDTF">2023-11-06T06:15:00Z</dcterms:created>
  <dcterms:modified xsi:type="dcterms:W3CDTF">2023-11-06T23:45:42Z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AA989BC2A0DC46C281A01DAA5D89C541_11</vt:lpwstr>
  </property>
  <property fmtid="{D5CDD505-2E9C-101B-9397-08002B2CF9AE}" pid="3" name="KSOProductBuildVer">
    <vt:lpwstr>1033-12.2.0.13266</vt:lpwstr>
  </property>
</Properties>
</file>