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s 25"/>
          <p:cNvSpPr/>
          <p:nvPr/>
        </p:nvSpPr>
        <p:spPr>
          <a:xfrm>
            <a:off x="222250" y="279400"/>
            <a:ext cx="11468100" cy="6096000"/>
          </a:xfrm>
          <a:prstGeom prst="rect">
            <a:avLst/>
          </a:prstGeom>
          <a:solidFill>
            <a:srgbClr val="28262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674745" y="2797810"/>
            <a:ext cx="4742180" cy="940435"/>
          </a:xfrm>
          <a:prstGeom prst="roundRect">
            <a:avLst>
              <a:gd name="adj" fmla="val 50000"/>
            </a:avLst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3791903" y="2759710"/>
            <a:ext cx="4454525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just"/>
            <a:r>
              <a:rPr lang="en-US" altLang="zh-CN" sz="6000" b="1">
                <a:solidFill>
                  <a:srgbClr val="0070C0"/>
                </a:solidFill>
                <a:effectLst/>
                <a:latin typeface="HP Simplified" panose="020B0606020204020204" charset="0"/>
                <a:cs typeface="HP Simplified" panose="020B0606020204020204" charset="0"/>
              </a:rPr>
              <a:t>Tie    Tac   Toe</a:t>
            </a:r>
            <a:endParaRPr lang="en-US" altLang="zh-CN" sz="6000" b="1">
              <a:solidFill>
                <a:srgbClr val="0070C0"/>
              </a:solidFill>
              <a:effectLst/>
              <a:latin typeface="HP Simplified" panose="020B0606020204020204" charset="0"/>
              <a:cs typeface="HP Simplified" panose="020B060602020402020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049838" y="537210"/>
            <a:ext cx="2320290" cy="2891790"/>
            <a:chOff x="4177" y="3534"/>
            <a:chExt cx="3654" cy="4554"/>
          </a:xfrm>
        </p:grpSpPr>
        <p:sp>
          <p:nvSpPr>
            <p:cNvPr id="9" name="Parallelogram 8"/>
            <p:cNvSpPr/>
            <p:nvPr/>
          </p:nvSpPr>
          <p:spPr>
            <a:xfrm>
              <a:off x="4177" y="4925"/>
              <a:ext cx="692" cy="3162"/>
            </a:xfrm>
            <a:prstGeom prst="parallelogram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Parallelogram 11"/>
            <p:cNvSpPr/>
            <p:nvPr/>
          </p:nvSpPr>
          <p:spPr>
            <a:xfrm flipH="1">
              <a:off x="5469" y="4925"/>
              <a:ext cx="758" cy="2371"/>
            </a:xfrm>
            <a:prstGeom prst="parallelogram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4196" y="3534"/>
              <a:ext cx="2323" cy="2375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r>
                <a:rPr lang="en-US" altLang="zh-CN" sz="13800" b="1">
                  <a:ln w="12700">
                    <a:solidFill>
                      <a:srgbClr val="0070C0"/>
                    </a:solidFill>
                  </a:ln>
                  <a:solidFill>
                    <a:srgbClr val="0070C0"/>
                  </a:solidFill>
                  <a:effectLst/>
                  <a:latin typeface="Arial Black" panose="020B0A04020102020204" charset="0"/>
                  <a:cs typeface="Arial Black" panose="020B0A04020102020204" charset="0"/>
                  <a:sym typeface="+mn-ea"/>
                </a:rPr>
                <a:t>v</a:t>
              </a:r>
              <a:endParaRPr lang="en-US" altLang="zh-CN" sz="13800" b="1">
                <a:ln w="12700"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rial Black" panose="020B0A04020102020204" charset="0"/>
                <a:cs typeface="Arial Black" panose="020B0A04020102020204" charset="0"/>
                <a:sym typeface="+mn-ea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5953" y="3534"/>
              <a:ext cx="1878" cy="2375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r>
                <a:rPr lang="en-US" altLang="zh-CN" sz="13800" b="1">
                  <a:ln w="12700">
                    <a:solidFill>
                      <a:srgbClr val="0070C0"/>
                    </a:solidFill>
                  </a:ln>
                  <a:solidFill>
                    <a:srgbClr val="0070C0"/>
                  </a:solidFill>
                  <a:effectLst/>
                  <a:latin typeface="Arial Black" panose="020B0A04020102020204" charset="0"/>
                  <a:cs typeface="Arial Black" panose="020B0A04020102020204" charset="0"/>
                  <a:sym typeface="+mn-ea"/>
                </a:rPr>
                <a:t>v</a:t>
              </a:r>
              <a:endParaRPr lang="en-US" altLang="zh-CN" sz="13800" b="1">
                <a:ln w="12700"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rial Black" panose="020B0A04020102020204" charset="0"/>
                <a:cs typeface="Arial Black" panose="020B0A04020102020204" charset="0"/>
                <a:sym typeface="+mn-ea"/>
              </a:endParaRPr>
            </a:p>
          </p:txBody>
        </p:sp>
        <p:sp>
          <p:nvSpPr>
            <p:cNvPr id="23" name="Rectangles 22"/>
            <p:cNvSpPr/>
            <p:nvPr/>
          </p:nvSpPr>
          <p:spPr>
            <a:xfrm>
              <a:off x="6698" y="6353"/>
              <a:ext cx="485" cy="1735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Presentation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Dubai Medium</vt:lpstr>
      <vt:lpstr>11.20</vt:lpstr>
      <vt:lpstr>Adobe Fan Heiti Std B</vt:lpstr>
      <vt:lpstr>Constantia</vt:lpstr>
      <vt:lpstr>Arial Black</vt:lpstr>
      <vt:lpstr>Adobe Gothic Std B</vt:lpstr>
      <vt:lpstr>Adobe Hebrew</vt:lpstr>
      <vt:lpstr>Adobe Heiti Std R</vt:lpstr>
      <vt:lpstr>Adobe Ming Std L</vt:lpstr>
      <vt:lpstr>Adobe Myungjo Std M</vt:lpstr>
      <vt:lpstr>Adobe Pi Std</vt:lpstr>
      <vt:lpstr>Adobe Song Std L</vt:lpstr>
      <vt:lpstr>Adobe Thai</vt:lpstr>
      <vt:lpstr>Arial Nova</vt:lpstr>
      <vt:lpstr>Arial Nova Cond</vt:lpstr>
      <vt:lpstr>Arial Nova Cond Light</vt:lpstr>
      <vt:lpstr>Arial Nova Light</vt:lpstr>
      <vt:lpstr>Bahnschrift</vt:lpstr>
      <vt:lpstr>Bahnschrift Light</vt:lpstr>
      <vt:lpstr>Bahnschrift Light Condensed</vt:lpstr>
      <vt:lpstr>Bahnschrift Light SemiCondensed</vt:lpstr>
      <vt:lpstr>Bahnschrift SemiBold</vt:lpstr>
      <vt:lpstr>Bahnschrift SemiBold Condensed</vt:lpstr>
      <vt:lpstr>Bahnschrift SemiBold SemiConden</vt:lpstr>
      <vt:lpstr>Bahnschrift SemiCondensed</vt:lpstr>
      <vt:lpstr>Bahnschrift SemiLight</vt:lpstr>
      <vt:lpstr>Bahnschrift SemiLight Condensed</vt:lpstr>
      <vt:lpstr>Bahnschrift SemiLight SemiConde</vt:lpstr>
      <vt:lpstr>Book Antiqua</vt:lpstr>
      <vt:lpstr>Bradley Hand ITC</vt:lpstr>
      <vt:lpstr>Cambria</vt:lpstr>
      <vt:lpstr>Cambria Math</vt:lpstr>
      <vt:lpstr>Candara</vt:lpstr>
      <vt:lpstr>Candara Light</vt:lpstr>
      <vt:lpstr>Cascadia Code</vt:lpstr>
      <vt:lpstr>Cascadia Code ExtraLight</vt:lpstr>
      <vt:lpstr>Cascadia Code Light</vt:lpstr>
      <vt:lpstr>Cascadia Code SemiBold</vt:lpstr>
      <vt:lpstr>Cascadia Code SemiLight</vt:lpstr>
      <vt:lpstr>Cascadia Mono</vt:lpstr>
      <vt:lpstr>Cascadia Mono ExtraLight</vt:lpstr>
      <vt:lpstr>Cascadia Mono Light</vt:lpstr>
      <vt:lpstr>Cascadia Mono SemiBold</vt:lpstr>
      <vt:lpstr>Cascadia Mono SemiLight</vt:lpstr>
      <vt:lpstr>Century Gothic</vt:lpstr>
      <vt:lpstr>Consolas</vt:lpstr>
      <vt:lpstr>Comic Sans MS</vt:lpstr>
      <vt:lpstr>Corbel Light</vt:lpstr>
      <vt:lpstr>Dubai</vt:lpstr>
      <vt:lpstr>Dubai Light</vt:lpstr>
      <vt:lpstr>Franklin Gothic Medium</vt:lpstr>
      <vt:lpstr>Ebrima</vt:lpstr>
      <vt:lpstr>Freestyle Script</vt:lpstr>
      <vt:lpstr>Gadugi</vt:lpstr>
      <vt:lpstr>Gill Sans Nova Light</vt:lpstr>
      <vt:lpstr>Gill Sans Nova Ultra Bold</vt:lpstr>
      <vt:lpstr>HoloLens MDL2 Assets</vt:lpstr>
      <vt:lpstr>HP Simplified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PC</cp:lastModifiedBy>
  <cp:revision>1</cp:revision>
  <dcterms:created xsi:type="dcterms:W3CDTF">2023-11-04T03:04:26Z</dcterms:created>
  <dcterms:modified xsi:type="dcterms:W3CDTF">2023-11-04T03:04:26Z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DF0BDD6C02B849ECB1FE847AEDCD8E51_11</vt:lpwstr>
  </property>
  <property fmtid="{D5CDD505-2E9C-101B-9397-08002B2CF9AE}" pid="3" name="KSOProductBuildVer">
    <vt:lpwstr>1033-12.2.0.13266</vt:lpwstr>
  </property>
</Properties>
</file>