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7D40C-A357-4011-8F4E-59B7BC81D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7CB58-D1CB-42F1-B82E-05C851533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99754-12BC-4103-832E-7DEFAE33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36893-B5D0-437E-852F-67D543E2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14C10-72C4-4BB2-81AC-36E09187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4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F275-7B7E-463A-82AA-E5C4AC9E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3D1CD-D4ED-4A3B-8074-1FC26D13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F0F56-7295-4A69-BB81-A1656B2A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4C979-0CE5-4CBC-B42A-0747C220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68C0A-262F-4665-B391-EA07333E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9F8433-78C2-4206-8F0B-9ED32C3C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0618B3-F5B4-4B1D-A110-24AB7E39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24D92-AB88-43DC-BEB1-EE21F8F9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7FE5B-F886-41B6-989C-A082C9E0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9B268-AA2E-4960-A268-94478507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3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BBB77-DF23-4F77-8046-25EBDEB1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CABB7-1ED7-41CC-BBC1-43251826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17C00-E588-437B-A530-8227110D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82F27-8018-42F6-A1F1-ED33BF1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26760-3CE2-4BD8-87AF-3AE51138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3E3F9-C2E5-4DBA-949D-2477E5D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D41CC-7EAB-4B00-80BE-5471CED9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F0BFB-134E-44BB-95AE-33F19019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53A8D-AF39-4CA4-BF77-89C35914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E8E68-CCD4-46CE-9ACD-D5AC0236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79AD-8EB8-4773-8AF8-DBC5B3B7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D9F3D-791A-4286-A64C-24F80EF7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1BBF9-6A63-41A8-808D-506B882C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AC0A1-0FF3-4AC3-8769-5A1433BC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7ADD-895C-4586-82B3-DA0ABCB6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2350C-31CA-4B23-B6B2-03470BFD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1A3FB-5972-4F48-9268-125CDA94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F248D-5DDB-4F6B-ADD7-69DB7958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106D4-060D-496F-BE2A-18D0B1BE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C5646-731E-4F18-8C3F-B270994D8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2A89E-884C-4053-B788-DA1DB7DB6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3FF31-FAD8-4305-AFEE-0CEA85C6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85073-A83A-4F17-BBBD-608DA98B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F612B-2EC5-4D9C-9414-E599D84A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C8621-9280-47AD-8066-5958BDA8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AFF19-6CDC-4332-B70A-0EB8AB53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43BA8-1F8B-4C32-953F-DE081352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20AEB-BB80-404E-82A7-56668D0B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7D7A4-45AF-4D4E-B2E2-80A71C4A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7004F-3FF1-4280-A58A-BC84DCDF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9F6ED-51B9-47F9-8F76-F8C9C689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A60E-1C4E-4606-9EB9-F3E76D3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3EA8F-3F27-4975-A0D9-680E8C97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C599AA-CCED-421B-A1BF-291DBE83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7BF3D-E529-4BCF-A1C4-169BE0ED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DE8E6-31AE-40C8-A31F-ECAE4797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DBA26-36A0-4BEA-B1B3-D9702F2D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B25F-5722-42CC-B103-8A3B1C24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A862E-0DE9-4A68-B2C1-F4BA1BC00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8CD85-F741-40A9-AB9E-B5AC2DCB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5AC37-1DF7-4264-B9DF-CB707A11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7A9E2-4DC0-4707-B9B5-138E3F06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21CF6-B4AA-43F8-B61B-07E33B8D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FCD728-10B0-4407-96BB-855EA541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64932-E7E9-4AC7-9A47-A68B2187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60FB7-CBF7-48B7-A7BF-F3327F108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223E-C54F-4B04-82DB-C3CD3128636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A501-B0AF-45FE-8E52-9AE72386E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7E400-6855-4056-BAD3-2C2588BB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9343-DE38-4873-BD05-93D2430AA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83F1F-856F-4F10-9082-E70022539B61}"/>
              </a:ext>
            </a:extLst>
          </p:cNvPr>
          <p:cNvSpPr txBox="1"/>
          <p:nvPr/>
        </p:nvSpPr>
        <p:spPr>
          <a:xfrm>
            <a:off x="627530" y="611374"/>
            <a:ext cx="10470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14</a:t>
            </a:r>
            <a:r>
              <a:rPr lang="ko-KR" altLang="en-US" b="1" dirty="0"/>
              <a:t>대</a:t>
            </a:r>
            <a:r>
              <a:rPr lang="en-US" altLang="ko-KR" b="1" dirty="0"/>
              <a:t>~</a:t>
            </a:r>
            <a:r>
              <a:rPr lang="ko-KR" altLang="en-US" b="1" dirty="0"/>
              <a:t>제</a:t>
            </a:r>
            <a:r>
              <a:rPr lang="en-US" altLang="ko-KR" b="1" dirty="0"/>
              <a:t>18</a:t>
            </a:r>
            <a:r>
              <a:rPr lang="ko-KR" altLang="en-US" b="1" dirty="0"/>
              <a:t>대 대통령 재임기간 중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각 대통령의 지지율에 영향을 주었던 실제 사건들과 언론이 보도한 뉴스 제목의 영향에 따른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 지지율 변화의 상관관계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r"/>
            <a:r>
              <a:rPr lang="en-US" altLang="ko-KR" sz="2400" b="1" dirty="0"/>
              <a:t>201803182 </a:t>
            </a:r>
            <a:r>
              <a:rPr lang="ko-KR" altLang="en-US" sz="2400" b="1" dirty="0"/>
              <a:t>전상훈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15D7F-CB03-4C08-9822-CA3C780706A9}"/>
              </a:ext>
            </a:extLst>
          </p:cNvPr>
          <p:cNvSpPr txBox="1"/>
          <p:nvPr/>
        </p:nvSpPr>
        <p:spPr>
          <a:xfrm>
            <a:off x="4818528" y="2435076"/>
            <a:ext cx="208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대상의 자료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55F90E0-FF7E-4FF1-B5D8-91B8A5B7A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8" y="2986287"/>
            <a:ext cx="5292008" cy="2464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5439BF-FEE5-44D5-B8B9-06C1178FEFD6}"/>
              </a:ext>
            </a:extLst>
          </p:cNvPr>
          <p:cNvSpPr txBox="1"/>
          <p:nvPr/>
        </p:nvSpPr>
        <p:spPr>
          <a:xfrm>
            <a:off x="1593833" y="5638800"/>
            <a:ext cx="40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↑실제 </a:t>
            </a:r>
            <a:r>
              <a:rPr lang="ko-KR" altLang="en-US"/>
              <a:t>사건과 지지율 증감의 변화 폭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4CB0B6-4489-4166-B5E7-4DC998EC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6" y="2956657"/>
            <a:ext cx="5919536" cy="2493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A1200-AE81-4DAE-A2E4-C107C3CCD72B}"/>
              </a:ext>
            </a:extLst>
          </p:cNvPr>
          <p:cNvSpPr txBox="1"/>
          <p:nvPr/>
        </p:nvSpPr>
        <p:spPr>
          <a:xfrm>
            <a:off x="8534400" y="5631614"/>
            <a:ext cx="326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↑재임기간의 실제 뉴스 제목</a:t>
            </a:r>
          </a:p>
        </p:txBody>
      </p:sp>
    </p:spTree>
    <p:extLst>
      <p:ext uri="{BB962C8B-B14F-4D97-AF65-F5344CB8AC3E}">
        <p14:creationId xmlns:p14="http://schemas.microsoft.com/office/powerpoint/2010/main" val="96192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39EB58F-0AE9-481E-A3EA-6609FD16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" y="4742330"/>
            <a:ext cx="7570695" cy="18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198EC-7E86-43C8-8DDA-C485940E8A00}"/>
              </a:ext>
            </a:extLst>
          </p:cNvPr>
          <p:cNvSpPr txBox="1"/>
          <p:nvPr/>
        </p:nvSpPr>
        <p:spPr>
          <a:xfrm>
            <a:off x="416857" y="851647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진행상황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854237-90FD-4649-A98D-41D25480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7" y="1780731"/>
            <a:ext cx="7503461" cy="2705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843AD-478E-44F2-99A5-7A74F0D3B0F2}"/>
              </a:ext>
            </a:extLst>
          </p:cNvPr>
          <p:cNvSpPr txBox="1"/>
          <p:nvPr/>
        </p:nvSpPr>
        <p:spPr>
          <a:xfrm>
            <a:off x="8373035" y="1425388"/>
            <a:ext cx="3550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692817</a:t>
            </a:r>
            <a:r>
              <a:rPr lang="ko-KR" altLang="en-US"/>
              <a:t>건의 데이터를 인물과</a:t>
            </a:r>
            <a:r>
              <a:rPr lang="en-US" altLang="ko-KR"/>
              <a:t> </a:t>
            </a:r>
            <a:r>
              <a:rPr lang="ko-KR" altLang="en-US"/>
              <a:t>기간</a:t>
            </a:r>
            <a:r>
              <a:rPr lang="en-US" altLang="ko-KR"/>
              <a:t>, </a:t>
            </a:r>
            <a:r>
              <a:rPr lang="ko-KR" altLang="en-US"/>
              <a:t>언론사 로 수집 및 통합 완료 하였고</a:t>
            </a:r>
            <a:r>
              <a:rPr lang="en-US" altLang="ko-KR"/>
              <a:t>,</a:t>
            </a:r>
          </a:p>
          <a:p>
            <a:r>
              <a:rPr lang="en-US" altLang="ko-KR"/>
              <a:t> </a:t>
            </a:r>
            <a:r>
              <a:rPr lang="ko-KR" altLang="en-US"/>
              <a:t>언어 분석기를 활용하여</a:t>
            </a:r>
            <a:r>
              <a:rPr lang="en-US" altLang="ko-KR"/>
              <a:t>, </a:t>
            </a:r>
            <a:r>
              <a:rPr lang="ko-KR" altLang="en-US"/>
              <a:t>사실적시 표현</a:t>
            </a:r>
            <a:r>
              <a:rPr lang="en-US" altLang="ko-KR"/>
              <a:t>(</a:t>
            </a:r>
            <a:r>
              <a:rPr lang="ko-KR" altLang="en-US"/>
              <a:t>명사에 중점</a:t>
            </a:r>
            <a:r>
              <a:rPr lang="en-US" altLang="ko-KR"/>
              <a:t>)</a:t>
            </a:r>
            <a:r>
              <a:rPr lang="ko-KR" altLang="en-US"/>
              <a:t>과 기자 개인의 감정적 표현</a:t>
            </a:r>
            <a:r>
              <a:rPr lang="en-US" altLang="ko-KR"/>
              <a:t>(</a:t>
            </a:r>
            <a:r>
              <a:rPr lang="ko-KR" altLang="en-US"/>
              <a:t>형용사와 부사에 중점</a:t>
            </a:r>
            <a:r>
              <a:rPr lang="en-US" altLang="ko-KR"/>
              <a:t>)</a:t>
            </a:r>
            <a:r>
              <a:rPr lang="ko-KR" altLang="en-US"/>
              <a:t>이 게재된 제목들 간의 빈도를 비교하여</a:t>
            </a:r>
            <a:r>
              <a:rPr lang="en-US" altLang="ko-KR"/>
              <a:t>,</a:t>
            </a:r>
          </a:p>
          <a:p>
            <a:r>
              <a:rPr lang="en-US" altLang="ko-KR"/>
              <a:t> </a:t>
            </a:r>
            <a:r>
              <a:rPr lang="ko-KR" altLang="en-US"/>
              <a:t>사건에 따라 감정적 표현이 지지율의 변화에 더 영향을 미친 부분이 있는지에 대한 상관관계를 알아볼 것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13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109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201803182 전상훈</dc:title>
  <dc:creator>jeon sanghoon</dc:creator>
  <cp:lastModifiedBy>jeon sanghoon</cp:lastModifiedBy>
  <cp:revision>5</cp:revision>
  <dcterms:created xsi:type="dcterms:W3CDTF">2020-11-24T16:31:21Z</dcterms:created>
  <dcterms:modified xsi:type="dcterms:W3CDTF">2020-11-24T19:46:53Z</dcterms:modified>
</cp:coreProperties>
</file>