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28FD-AA84-4479-B842-F96B51FBC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22615-5D98-43A6-B5C6-E52726F99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4A0F1-E1C7-4349-9050-5D927465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6DCCB-FA35-44B5-A852-B631EA27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B881-5460-42B3-AC71-C6F961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9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6EE6-CC58-4957-B4B7-5EF636D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872CC-ED3E-468A-938D-807B0998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BD678-E8CD-46B8-A557-D9DBA4A9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AF39E-9028-4FEC-A7EA-514B5B1D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C406C-DF69-41C2-90CB-41ABE02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14B0A-032C-46D9-B5C3-CAE2325B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008C2-16FD-4DBF-817E-288AAAC8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7E6A3-67A0-4CED-BAA4-81CAB73E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29071-6548-4266-A2FE-FAE2E614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6BAA5-D518-4E1B-A661-E8A1BE38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4467A-F8F7-47FF-B3D5-8B2EA663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3E0CE-3ECD-4C3D-A44F-00E2313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4624A-39AC-4DB9-A0AE-B7E30D3F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8FE14-5FFC-4504-85BD-773952F2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D8C3A-7F8F-4466-9B97-CB3EC20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8D8A-B97C-409C-BA66-6D1827C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F9635-2DB5-40A9-A65E-C275203E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DEBE1-F4FC-4FA4-BA2D-4D67300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7B1AB-14F0-4417-AC7C-FA5736E2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8E9D5-526C-4468-8F2C-067C21D2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57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69952-C420-430D-843F-0EDCEECA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A536-7E18-4B7B-BDD9-925E65248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85CE-3A71-4D46-99F6-BD8E5F4F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317F4-FA34-4824-BDB4-D3659030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EECB8-9CA1-45C2-84B2-D9F7AC1E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556E7-08A2-4927-BAC9-C52D6E75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D865D-D3DF-430B-B5A9-AF257763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96B36-A323-44FF-A8F2-59BE08B9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2D3F1-66AE-4380-864B-F9D72EC1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99A59-19CA-48BA-BAA4-6F561ED6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4E21B-4910-404C-93CC-E891C570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C56EB4-398D-42A7-A82C-B268B4EA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76861-8302-4F58-9D7D-07B9CE1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D1BCF4-781E-4D39-896E-7FD95C68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CCB32-E1B4-4682-A06F-4AA95CB6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7D848-85ED-4DE5-A9C3-B4A246D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C7226F-7AC0-4DBE-83FE-78AF3CA5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E41295-080E-47C9-AE79-A0F00F9D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CA949A-0708-4C50-87D4-F8DD530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9CA69-CF6D-4DA4-B978-AB6498D6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8A1CB-1705-48A5-8947-121E22F4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4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D8B7F-F9D6-486F-9FA4-C6ACFD6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30AD8-4984-4DA5-AD70-D6FD9C1C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7346D-E01E-44C7-AFB6-8E1A644C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BF5F3-CC21-468F-A0E8-F9774DCA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98231-BD2A-477A-B01F-E0B75484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F5C8D-ADB4-4640-9F68-43078AC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9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4D340-448C-43F8-9FB0-F331D75A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205E8-ADC9-4619-8187-F835CEA64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68EEE-00F6-4FD4-B555-C6951B12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9038E-EC56-4E38-A594-88CBB663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084F3-DE4A-4F36-A48F-35D480E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6A141-4685-4AB4-9C00-0424771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0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03BD9-0618-46CC-9328-D27B6B87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89A1E-12CF-4982-B572-F0071824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A858-81DA-44A3-80D5-8FF57F143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E0A2-D291-43F7-8A88-08CD12D5812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4B190-4B56-45A4-9A35-39A3CE9DA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29A27-4E72-42EB-86FB-53D0500DD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7EB2-21F9-4A87-BAD1-C3F9E5CAB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62AD834-70BA-47F3-BE7A-D5A61A80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079273"/>
            <a:ext cx="6203576" cy="3817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6CC9C-230A-4FF2-9101-9708DBA77834}"/>
              </a:ext>
            </a:extLst>
          </p:cNvPr>
          <p:cNvSpPr txBox="1"/>
          <p:nvPr/>
        </p:nvSpPr>
        <p:spPr>
          <a:xfrm>
            <a:off x="340659" y="421341"/>
            <a:ext cx="357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201803182 </a:t>
            </a:r>
            <a:r>
              <a:rPr lang="ko-KR" altLang="en-US" sz="2800" b="1" dirty="0"/>
              <a:t>전상훈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6C836-CC8F-4873-B4B2-11D35777E04D}"/>
              </a:ext>
            </a:extLst>
          </p:cNvPr>
          <p:cNvSpPr txBox="1"/>
          <p:nvPr/>
        </p:nvSpPr>
        <p:spPr>
          <a:xfrm>
            <a:off x="7342094" y="2115671"/>
            <a:ext cx="4634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수집한 데이터</a:t>
            </a:r>
            <a:r>
              <a:rPr lang="en-US" altLang="ko-KR" sz="2400" b="1" dirty="0"/>
              <a:t>(691815</a:t>
            </a:r>
            <a:r>
              <a:rPr lang="ko-KR" altLang="en-US" sz="2400" b="1" dirty="0"/>
              <a:t>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하나의 엑셀에 모아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 데이터 스키마를 만들었고</a:t>
            </a:r>
            <a:r>
              <a:rPr lang="en-US" altLang="ko-KR" sz="2400" b="1" dirty="0"/>
              <a:t>,</a:t>
            </a:r>
          </a:p>
          <a:p>
            <a:pPr algn="ctr"/>
            <a:r>
              <a:rPr lang="en-US" altLang="ko-KR" sz="2400" b="1" dirty="0"/>
              <a:t> </a:t>
            </a:r>
          </a:p>
          <a:p>
            <a:pPr algn="ctr"/>
            <a:r>
              <a:rPr lang="ko-KR" altLang="en-US" sz="2400" b="1" dirty="0"/>
              <a:t>이를 바탕으로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 수업에 배웠던 한국어 형태소 분석기를 활용해 언어분석을 시행할 것입니다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3B4601A-0AEE-45D1-B17F-9EE950C30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9" y="3122040"/>
            <a:ext cx="5320735" cy="35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sanghoon</dc:creator>
  <cp:lastModifiedBy>jeon sanghoon</cp:lastModifiedBy>
  <cp:revision>1</cp:revision>
  <dcterms:created xsi:type="dcterms:W3CDTF">2020-11-17T20:16:38Z</dcterms:created>
  <dcterms:modified xsi:type="dcterms:W3CDTF">2020-11-17T20:22:56Z</dcterms:modified>
</cp:coreProperties>
</file>