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38FA5-F5C0-4290-9D92-05F8DBEC298A}" v="43" dt="2020-11-10T20:01:3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 sanghoon" userId="e59e9b108d8c73a8" providerId="LiveId" clId="{33835204-EBDF-4868-889F-87371819196E}"/>
    <pc:docChg chg="modSld">
      <pc:chgData name="jeon sanghoon" userId="e59e9b108d8c73a8" providerId="LiveId" clId="{33835204-EBDF-4868-889F-87371819196E}" dt="2020-11-03T18:00:28.574" v="21" actId="14100"/>
      <pc:docMkLst>
        <pc:docMk/>
      </pc:docMkLst>
      <pc:sldChg chg="addSp modSp mod">
        <pc:chgData name="jeon sanghoon" userId="e59e9b108d8c73a8" providerId="LiveId" clId="{33835204-EBDF-4868-889F-87371819196E}" dt="2020-11-03T18:00:28.574" v="21" actId="14100"/>
        <pc:sldMkLst>
          <pc:docMk/>
          <pc:sldMk cId="0" sldId="305"/>
        </pc:sldMkLst>
        <pc:spChg chg="mod">
          <ac:chgData name="jeon sanghoon" userId="e59e9b108d8c73a8" providerId="LiveId" clId="{33835204-EBDF-4868-889F-87371819196E}" dt="2020-11-03T17:59:54.131" v="5" actId="14100"/>
          <ac:spMkLst>
            <pc:docMk/>
            <pc:sldMk cId="0" sldId="305"/>
            <ac:spMk id="822" creationId="{00000000-0000-0000-0000-000000000000}"/>
          </ac:spMkLst>
        </pc:spChg>
        <pc:picChg chg="add mod">
          <ac:chgData name="jeon sanghoon" userId="e59e9b108d8c73a8" providerId="LiveId" clId="{33835204-EBDF-4868-889F-87371819196E}" dt="2020-11-03T17:59:58.885" v="8" actId="14100"/>
          <ac:picMkLst>
            <pc:docMk/>
            <pc:sldMk cId="0" sldId="305"/>
            <ac:picMk id="4" creationId="{E2017BF0-A449-4944-84AF-2FA366628190}"/>
          </ac:picMkLst>
        </pc:picChg>
        <pc:picChg chg="add mod">
          <ac:chgData name="jeon sanghoon" userId="e59e9b108d8c73a8" providerId="LiveId" clId="{33835204-EBDF-4868-889F-87371819196E}" dt="2020-11-03T18:00:24.631" v="19" actId="14100"/>
          <ac:picMkLst>
            <pc:docMk/>
            <pc:sldMk cId="0" sldId="305"/>
            <ac:picMk id="6" creationId="{CD2AA31B-EADE-4746-A782-4EE6A1F909C2}"/>
          </ac:picMkLst>
        </pc:picChg>
        <pc:picChg chg="add mod">
          <ac:chgData name="jeon sanghoon" userId="e59e9b108d8c73a8" providerId="LiveId" clId="{33835204-EBDF-4868-889F-87371819196E}" dt="2020-11-03T18:00:28.574" v="21" actId="14100"/>
          <ac:picMkLst>
            <pc:docMk/>
            <pc:sldMk cId="0" sldId="305"/>
            <ac:picMk id="9" creationId="{06F1BD57-8A1D-4B2A-9529-ACBB1790CF5C}"/>
          </ac:picMkLst>
        </pc:picChg>
      </pc:sldChg>
    </pc:docChg>
  </pc:docChgLst>
  <pc:docChgLst>
    <pc:chgData name="jeon sanghoon" userId="e59e9b108d8c73a8" providerId="LiveId" clId="{A0338FA5-F5C0-4290-9D92-05F8DBEC298A}"/>
    <pc:docChg chg="custSel modSld">
      <pc:chgData name="jeon sanghoon" userId="e59e9b108d8c73a8" providerId="LiveId" clId="{A0338FA5-F5C0-4290-9D92-05F8DBEC298A}" dt="2020-11-10T20:01:45.273" v="589" actId="14100"/>
      <pc:docMkLst>
        <pc:docMk/>
      </pc:docMkLst>
      <pc:sldChg chg="addSp delSp modSp mod">
        <pc:chgData name="jeon sanghoon" userId="e59e9b108d8c73a8" providerId="LiveId" clId="{A0338FA5-F5C0-4290-9D92-05F8DBEC298A}" dt="2020-11-10T20:01:45.273" v="589" actId="14100"/>
        <pc:sldMkLst>
          <pc:docMk/>
          <pc:sldMk cId="0" sldId="305"/>
        </pc:sldMkLst>
        <pc:spChg chg="mod">
          <ac:chgData name="jeon sanghoon" userId="e59e9b108d8c73a8" providerId="LiveId" clId="{A0338FA5-F5C0-4290-9D92-05F8DBEC298A}" dt="2020-11-10T20:01:37.695" v="587" actId="20577"/>
          <ac:spMkLst>
            <pc:docMk/>
            <pc:sldMk cId="0" sldId="305"/>
            <ac:spMk id="822" creationId="{00000000-0000-0000-0000-000000000000}"/>
          </ac:spMkLst>
        </pc:spChg>
        <pc:picChg chg="add mod">
          <ac:chgData name="jeon sanghoon" userId="e59e9b108d8c73a8" providerId="LiveId" clId="{A0338FA5-F5C0-4290-9D92-05F8DBEC298A}" dt="2020-11-10T20:01:45.273" v="589" actId="14100"/>
          <ac:picMkLst>
            <pc:docMk/>
            <pc:sldMk cId="0" sldId="305"/>
            <ac:picMk id="3" creationId="{2A977D49-5C38-46A3-87E6-9E17AF4F44BD}"/>
          </ac:picMkLst>
        </pc:picChg>
        <pc:picChg chg="del">
          <ac:chgData name="jeon sanghoon" userId="e59e9b108d8c73a8" providerId="LiveId" clId="{A0338FA5-F5C0-4290-9D92-05F8DBEC298A}" dt="2020-11-10T19:59:00.706" v="37" actId="478"/>
          <ac:picMkLst>
            <pc:docMk/>
            <pc:sldMk cId="0" sldId="305"/>
            <ac:picMk id="4" creationId="{E2017BF0-A449-4944-84AF-2FA366628190}"/>
          </ac:picMkLst>
        </pc:picChg>
        <pc:picChg chg="del">
          <ac:chgData name="jeon sanghoon" userId="e59e9b108d8c73a8" providerId="LiveId" clId="{A0338FA5-F5C0-4290-9D92-05F8DBEC298A}" dt="2020-11-10T19:59:00.267" v="36" actId="478"/>
          <ac:picMkLst>
            <pc:docMk/>
            <pc:sldMk cId="0" sldId="305"/>
            <ac:picMk id="6" creationId="{CD2AA31B-EADE-4746-A782-4EE6A1F909C2}"/>
          </ac:picMkLst>
        </pc:picChg>
        <pc:picChg chg="add mod">
          <ac:chgData name="jeon sanghoon" userId="e59e9b108d8c73a8" providerId="LiveId" clId="{A0338FA5-F5C0-4290-9D92-05F8DBEC298A}" dt="2020-11-10T20:01:43.078" v="588" actId="1076"/>
          <ac:picMkLst>
            <pc:docMk/>
            <pc:sldMk cId="0" sldId="305"/>
            <ac:picMk id="7" creationId="{A8348CB3-CB56-4321-AA3F-A2484D2E9B40}"/>
          </ac:picMkLst>
        </pc:picChg>
        <pc:picChg chg="del">
          <ac:chgData name="jeon sanghoon" userId="e59e9b108d8c73a8" providerId="LiveId" clId="{A0338FA5-F5C0-4290-9D92-05F8DBEC298A}" dt="2020-11-10T19:58:59.827" v="35" actId="478"/>
          <ac:picMkLst>
            <pc:docMk/>
            <pc:sldMk cId="0" sldId="305"/>
            <ac:picMk id="9" creationId="{06F1BD57-8A1D-4B2A-9529-ACBB1790CF5C}"/>
          </ac:picMkLst>
        </pc:picChg>
        <pc:picChg chg="add mod">
          <ac:chgData name="jeon sanghoon" userId="e59e9b108d8c73a8" providerId="LiveId" clId="{A0338FA5-F5C0-4290-9D92-05F8DBEC298A}" dt="2020-11-10T20:00:10.315" v="239" actId="1076"/>
          <ac:picMkLst>
            <pc:docMk/>
            <pc:sldMk cId="0" sldId="305"/>
            <ac:picMk id="10" creationId="{60BDBFE9-4EFF-4F96-9444-A88FA23A4C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48A23-27A5-4CF6-9D90-D9DA19059E6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2444-7803-4C13-81D6-DE6F2573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3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6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2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6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2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맞춤 레이아웃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279067" y="38996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21367" y="1240200"/>
            <a:ext cx="11018800" cy="5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915200" y="0"/>
            <a:ext cx="11276800" cy="113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933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</a:t>
            </a:r>
            <a:r>
              <a:rPr lang="en-US" altLang="ko-KR" sz="2933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933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01601" y="230500"/>
            <a:ext cx="919769" cy="516000"/>
            <a:chOff x="76200" y="172875"/>
            <a:chExt cx="689827" cy="3870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</a:t>
              </a:r>
              <a:r>
                <a:rPr lang="en-US" altLang="ko-KR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101601" y="962233"/>
            <a:ext cx="919769" cy="516000"/>
            <a:chOff x="76200" y="172875"/>
            <a:chExt cx="689827" cy="387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101600" y="1693967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0200" y="2425700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99369" y="1740067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99369" y="2500633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4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맞춤 레이아웃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915200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667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</a:t>
            </a:r>
            <a:r>
              <a:rPr lang="en-US" altLang="ko-KR" sz="2667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667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26;p5"/>
          <p:cNvGrpSpPr/>
          <p:nvPr/>
        </p:nvGrpSpPr>
        <p:grpSpPr>
          <a:xfrm>
            <a:off x="101601" y="230500"/>
            <a:ext cx="919769" cy="516000"/>
            <a:chOff x="76200" y="172875"/>
            <a:chExt cx="689827" cy="387000"/>
          </a:xfrm>
        </p:grpSpPr>
        <p:sp>
          <p:nvSpPr>
            <p:cNvPr id="27" name="Google Shape;27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</a:t>
              </a:r>
              <a:r>
                <a:rPr lang="en-US" altLang="ko-KR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"/>
          <p:cNvGrpSpPr/>
          <p:nvPr/>
        </p:nvGrpSpPr>
        <p:grpSpPr>
          <a:xfrm>
            <a:off x="101601" y="962233"/>
            <a:ext cx="919769" cy="516000"/>
            <a:chOff x="76200" y="172875"/>
            <a:chExt cx="689827" cy="387000"/>
          </a:xfrm>
        </p:grpSpPr>
        <p:sp>
          <p:nvSpPr>
            <p:cNvPr id="30" name="Google Shape;30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/>
        </p:nvSpPr>
        <p:spPr>
          <a:xfrm>
            <a:off x="101600" y="1693967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90200" y="2425700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99369" y="1740067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99369" y="2500633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044200" y="5958467"/>
            <a:ext cx="11018800" cy="708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94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맞춤 레이아웃 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915200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667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</a:t>
            </a:r>
            <a:r>
              <a:rPr lang="en-US" altLang="ko-KR" sz="2667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667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101601" y="230500"/>
            <a:ext cx="919769" cy="516000"/>
            <a:chOff x="76200" y="172875"/>
            <a:chExt cx="689827" cy="3870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</a:t>
              </a:r>
              <a:r>
                <a:rPr lang="en-US" altLang="ko-KR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6"/>
          <p:cNvGrpSpPr/>
          <p:nvPr/>
        </p:nvGrpSpPr>
        <p:grpSpPr>
          <a:xfrm>
            <a:off x="101601" y="962233"/>
            <a:ext cx="919769" cy="516000"/>
            <a:chOff x="76200" y="172875"/>
            <a:chExt cx="689827" cy="387000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13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/>
        </p:nvSpPr>
        <p:spPr>
          <a:xfrm>
            <a:off x="101600" y="1693967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90200" y="2425700"/>
            <a:ext cx="734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3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3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799369" y="1740067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99369" y="2500633"/>
            <a:ext cx="222000" cy="219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74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9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915200" y="0"/>
            <a:ext cx="11276800" cy="74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defTabSz="1219170" latinLnBrk="0">
              <a:buClr>
                <a:srgbClr val="000000"/>
              </a:buClr>
              <a:buSzPts val="2000"/>
            </a:pPr>
            <a:r>
              <a:rPr lang="ko-KR" altLang="en-US" sz="2667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2667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201803182 </a:t>
            </a:r>
            <a:r>
              <a:rPr lang="ko-KR" altLang="en-US" sz="2667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전상훈 </a:t>
            </a:r>
            <a:endParaRPr sz="2667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9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6"/>
          <p:cNvSpPr txBox="1"/>
          <p:nvPr/>
        </p:nvSpPr>
        <p:spPr>
          <a:xfrm>
            <a:off x="7897090" y="928800"/>
            <a:ext cx="3908303" cy="574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7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주차 과제의 보완으로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총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78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만 건 이상의 데이터를 취합하였고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데이터의 분할은</a:t>
            </a:r>
            <a:endParaRPr lang="en-US" altLang="ko-KR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각 대통령 임기기간의 연차를 다시 상반기와 하반기로 분할하여 </a:t>
            </a:r>
            <a:r>
              <a:rPr lang="ko-KR" altLang="en-US" sz="20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재수집하였습니다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algn="ctr" defTabSz="1219170" latinLnBrk="0">
              <a:buClr>
                <a:srgbClr val="000000"/>
              </a:buClr>
            </a:pPr>
            <a:endParaRPr lang="en-US" altLang="ko-KR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altLang="ko-KR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이를 통해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뉴스 헤드라인의 감정적 자극 문구와 사실적시에 대한 언어를 분석하여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특정 사건과 지지율에 대한 상관관계를 알아보고자 합니다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A977D49-5C38-46A3-87E6-9E17AF4F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7" y="928800"/>
            <a:ext cx="6921813" cy="153358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348CB3-CB56-4321-AA3F-A2484D2E9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7" y="2462380"/>
            <a:ext cx="4627501" cy="193324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BDBFE9-4EFF-4F96-9444-A88FA23A4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7" y="4510797"/>
            <a:ext cx="5177868" cy="2325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Malgun Gothic</vt:lpstr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jeon sanghoon</cp:lastModifiedBy>
  <cp:revision>6</cp:revision>
  <dcterms:created xsi:type="dcterms:W3CDTF">2020-10-06T03:18:49Z</dcterms:created>
  <dcterms:modified xsi:type="dcterms:W3CDTF">2020-11-10T20:01:58Z</dcterms:modified>
</cp:coreProperties>
</file>