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23"/>
  </p:handout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70" r:id="rId12"/>
    <p:sldId id="271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6" autoAdjust="0"/>
    <p:restoredTop sz="94289" autoAdjust="0"/>
  </p:normalViewPr>
  <p:slideViewPr>
    <p:cSldViewPr>
      <p:cViewPr>
        <p:scale>
          <a:sx n="75" d="100"/>
          <a:sy n="75" d="100"/>
        </p:scale>
        <p:origin x="-2046" y="-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343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77C2C664-F9CC-484E-B883-94C1341DC403}" type="datetimeFigureOut">
              <a:rPr lang="en-US" smtClean="0"/>
              <a:pPr/>
              <a:t>9/20/2016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4434B0F1-AFB8-4FA1-931C-F6C6168D1F9F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E353ADB-72E5-4C50-9284-6716EC464C97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 Tips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Day 4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Sometimes the information needed to solve a percent word problem is not stated directly. You will need to sort out the numbers given in the problem. Organizing all the information into a box format will help you see what numbers you have and what you need.</a:t>
            </a:r>
            <a:endParaRPr lang="en-PH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PH" dirty="0" smtClean="0"/>
              <a:t>1. There </a:t>
            </a:r>
            <a:r>
              <a:rPr lang="en-PH" dirty="0" smtClean="0"/>
              <a:t>are 28 students in a class. Sixteen of those students are men. What percent of the class are women? (Round to the nearest tenth)</a:t>
            </a:r>
            <a:endParaRPr lang="en-P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34584" t="33333" r="37084" b="40000"/>
          <a:stretch>
            <a:fillRect/>
          </a:stretch>
        </p:blipFill>
        <p:spPr bwMode="auto">
          <a:xfrm>
            <a:off x="1947333" y="3048000"/>
            <a:ext cx="7196667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PH" dirty="0" smtClean="0"/>
              <a:t>2. Donovan took a math test and got 35 correct and 10 incorrect answers. What was the percentage of correct answers? (Round to the nearest hundredth)</a:t>
            </a:r>
            <a:endParaRPr lang="en-P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34167" t="31852" r="35833" b="39259"/>
          <a:stretch>
            <a:fillRect/>
          </a:stretch>
        </p:blipFill>
        <p:spPr bwMode="auto">
          <a:xfrm>
            <a:off x="914400" y="2743200"/>
            <a:ext cx="7086600" cy="383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l="42500" t="28148" r="20000" b="18519"/>
          <a:stretch>
            <a:fillRect/>
          </a:stretch>
        </p:blipFill>
        <p:spPr bwMode="auto">
          <a:xfrm>
            <a:off x="2438400" y="533400"/>
            <a:ext cx="42862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343400"/>
            <a:ext cx="7772400" cy="1470025"/>
          </a:xfrm>
        </p:spPr>
        <p:txBody>
          <a:bodyPr/>
          <a:lstStyle/>
          <a:p>
            <a:r>
              <a:rPr lang="en-PH" b="1" dirty="0" smtClean="0"/>
              <a:t>Percentage Triangle</a:t>
            </a:r>
            <a:endParaRPr lang="en-PH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  <a:p>
            <a:r>
              <a:rPr lang="en-PH" dirty="0" smtClean="0"/>
              <a:t>Don’t forget to change your percent to decimal</a:t>
            </a:r>
            <a:endParaRPr lang="en-P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l="42500" t="28148" r="20000" b="18519"/>
          <a:stretch>
            <a:fillRect/>
          </a:stretch>
        </p:blipFill>
        <p:spPr bwMode="auto">
          <a:xfrm>
            <a:off x="2590800" y="762000"/>
            <a:ext cx="42862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Percent Word Problems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PH" dirty="0" smtClean="0"/>
              <a:t>Directions</a:t>
            </a:r>
            <a:r>
              <a:rPr lang="en-PH" dirty="0" smtClean="0"/>
              <a:t>: Set up a basic percent problem. Sometimes you will have to do extra steps to solve the problem. Follow rounding directions. Answers and solutions start on page 6.</a:t>
            </a:r>
            <a:endParaRPr lang="en-PH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PH" dirty="0" smtClean="0"/>
              <a:t>1. A </a:t>
            </a:r>
            <a:r>
              <a:rPr lang="en-PH" dirty="0" smtClean="0"/>
              <a:t>student earned a grade of 80% on a math test that had 20 problems. How many problems on this test did the student answer correctly? (round to the nearest whole number) </a:t>
            </a:r>
            <a:endParaRPr lang="en-PH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PH" dirty="0" smtClean="0"/>
              <a:t>2.  </a:t>
            </a:r>
            <a:r>
              <a:rPr lang="en-PH" dirty="0" smtClean="0"/>
              <a:t>There are 36 carpenters in a crew. On a certain day, 29 were present. What percent showed up for work? (round to the nearest tenth)</a:t>
            </a:r>
          </a:p>
          <a:p>
            <a:endParaRPr lang="en-PH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PH" dirty="0" smtClean="0"/>
              <a:t>3. A </a:t>
            </a:r>
            <a:r>
              <a:rPr lang="en-PH" dirty="0" smtClean="0"/>
              <a:t>metal bar weighs 8.15 ounces. 93% of the bar is silver. How many ounces of silver are in the bar? (round to the nearest thousandth)</a:t>
            </a:r>
            <a:endParaRPr lang="en-PH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PH" dirty="0" smtClean="0"/>
              <a:t>4. A </a:t>
            </a:r>
            <a:r>
              <a:rPr lang="en-PH" dirty="0" smtClean="0"/>
              <a:t>woman put $580 into a savings account for one year. The rate of interest on the account was 6½%. How much was the interest for the year in dollars and cents? (Round to the nearest cent)</a:t>
            </a:r>
            <a:endParaRPr lang="en-P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Percent Word </a:t>
            </a:r>
            <a:r>
              <a:rPr lang="en-PH" dirty="0" smtClean="0"/>
              <a:t>Problems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Ratio and proportion method</a:t>
            </a:r>
            <a:endParaRPr lang="en-PH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PH" dirty="0" smtClean="0"/>
              <a:t>5. A </a:t>
            </a:r>
            <a:r>
              <a:rPr lang="en-PH" dirty="0" smtClean="0"/>
              <a:t>student answered 86 problems on a test correctly and received a grade 98%. How many problems were on the test, if all the problems were worth the same number of points? (Round to the nearest whole number)</a:t>
            </a:r>
            <a:endParaRPr lang="en-PH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PH" dirty="0" smtClean="0"/>
              <a:t>6. Manuel </a:t>
            </a:r>
            <a:r>
              <a:rPr lang="en-PH" dirty="0" smtClean="0"/>
              <a:t>found a wrecked Trans-Am that he could fix. He bought the car for 65% of the original price of $7200. What did he pay for the car? (Round to nearest dollar) </a:t>
            </a:r>
            <a:endParaRPr lang="en-P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PH" dirty="0" smtClean="0"/>
              <a:t>Here are several aids that will help you solve word problems: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Make </a:t>
            </a:r>
            <a:r>
              <a:rPr lang="en-PH" dirty="0" smtClean="0"/>
              <a:t>sure you understand the question that is asked </a:t>
            </a:r>
            <a:endParaRPr lang="en-PH" dirty="0" smtClean="0"/>
          </a:p>
          <a:p>
            <a:r>
              <a:rPr lang="en-PH" dirty="0" smtClean="0"/>
              <a:t>Sort </a:t>
            </a:r>
            <a:r>
              <a:rPr lang="en-PH" dirty="0" smtClean="0"/>
              <a:t>out the information to make a basic percent problem, such as “30% of what is 17?” </a:t>
            </a:r>
            <a:endParaRPr lang="en-PH" dirty="0" smtClean="0"/>
          </a:p>
          <a:p>
            <a:r>
              <a:rPr lang="en-PH" dirty="0" smtClean="0"/>
              <a:t>Sometimes</a:t>
            </a:r>
            <a:r>
              <a:rPr lang="en-PH" dirty="0" smtClean="0"/>
              <a:t>, you will have to subtract or add some of the numbers. </a:t>
            </a:r>
            <a:endParaRPr lang="en-PH" dirty="0" smtClean="0"/>
          </a:p>
          <a:p>
            <a:r>
              <a:rPr lang="en-PH" dirty="0" smtClean="0"/>
              <a:t>The </a:t>
            </a:r>
            <a:r>
              <a:rPr lang="en-PH" dirty="0" smtClean="0"/>
              <a:t>base will always be the original number, price, or total.</a:t>
            </a:r>
            <a:endParaRPr lang="en-P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3200" dirty="0" smtClean="0"/>
              <a:t>The QCG has increased its personnel from </a:t>
            </a:r>
            <a:r>
              <a:rPr lang="en-PH" sz="3200" u="sng" dirty="0" smtClean="0"/>
              <a:t>150</a:t>
            </a:r>
            <a:r>
              <a:rPr lang="en-PH" sz="3200" dirty="0" smtClean="0"/>
              <a:t> COS to </a:t>
            </a:r>
            <a:r>
              <a:rPr lang="en-PH" sz="3200" u="sng" dirty="0" smtClean="0"/>
              <a:t>240</a:t>
            </a:r>
            <a:r>
              <a:rPr lang="en-PH" sz="3200" dirty="0" smtClean="0"/>
              <a:t> from last year. How big is the increase in percent?</a:t>
            </a:r>
            <a:endParaRPr lang="en-P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PH" dirty="0" smtClean="0"/>
              <a:t>Method 1</a:t>
            </a:r>
          </a:p>
          <a:p>
            <a:r>
              <a:rPr lang="en-PH" dirty="0" smtClean="0"/>
              <a:t>We begin by subtracting the smaller number (the old value) from the greater number (the new value) to find the amount of change.</a:t>
            </a:r>
          </a:p>
          <a:p>
            <a:endParaRPr lang="en-PH" dirty="0" smtClean="0"/>
          </a:p>
          <a:p>
            <a:pPr algn="ctr">
              <a:buNone/>
            </a:pPr>
            <a:r>
              <a:rPr lang="en-PH" dirty="0" smtClean="0"/>
              <a:t>240 – 150 = 90</a:t>
            </a:r>
          </a:p>
          <a:p>
            <a:endParaRPr lang="en-PH" dirty="0" smtClean="0"/>
          </a:p>
          <a:p>
            <a:endParaRPr lang="en-PH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Then we find out how many percent this change corresponds to when compared to the original number of COS</a:t>
            </a:r>
          </a:p>
          <a:p>
            <a:pPr algn="ctr">
              <a:buNone/>
            </a:pPr>
            <a:r>
              <a:rPr lang="en-PH" dirty="0" smtClean="0"/>
              <a:t>a = r ⋅ b</a:t>
            </a:r>
          </a:p>
          <a:p>
            <a:pPr algn="ctr">
              <a:buNone/>
            </a:pPr>
            <a:r>
              <a:rPr lang="en-PH" dirty="0" smtClean="0"/>
              <a:t>90= r ⋅150</a:t>
            </a:r>
          </a:p>
          <a:p>
            <a:pPr algn="ctr">
              <a:buNone/>
            </a:pPr>
            <a:r>
              <a:rPr lang="en-PH" dirty="0" smtClean="0"/>
              <a:t>90/150= r</a:t>
            </a:r>
          </a:p>
          <a:p>
            <a:pPr algn="ctr">
              <a:buNone/>
            </a:pPr>
            <a:r>
              <a:rPr lang="en-PH" dirty="0" smtClean="0"/>
              <a:t>0.6 = r = </a:t>
            </a:r>
            <a:r>
              <a:rPr lang="en-PH" b="1" u="sng" dirty="0" smtClean="0"/>
              <a:t>60%</a:t>
            </a:r>
            <a:endParaRPr lang="en-PH" b="1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Method 2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We begin by finding the ratio between the old value (the original value) and the new value</a:t>
            </a:r>
          </a:p>
          <a:p>
            <a:endParaRPr lang="en-PH" dirty="0" smtClean="0"/>
          </a:p>
          <a:p>
            <a:endParaRPr lang="en-PH" dirty="0" smtClean="0"/>
          </a:p>
          <a:p>
            <a:endParaRPr lang="en-PH" dirty="0" smtClean="0"/>
          </a:p>
          <a:p>
            <a:endParaRPr lang="en-P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0000" t="45185" r="42083" b="45185"/>
          <a:stretch>
            <a:fillRect/>
          </a:stretch>
        </p:blipFill>
        <p:spPr bwMode="auto">
          <a:xfrm>
            <a:off x="762000" y="2667000"/>
            <a:ext cx="7467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As you might remember 100% = 1. Since we have a percent of change that is bigger than 1 we know that we have an increase. To find out how big of an increase we've got we subtract 1 from 1.6.</a:t>
            </a:r>
          </a:p>
          <a:p>
            <a:pPr algn="ctr">
              <a:buNone/>
            </a:pPr>
            <a:r>
              <a:rPr lang="en-PH" dirty="0" smtClean="0"/>
              <a:t>1.6 – 1 = 0.6</a:t>
            </a:r>
          </a:p>
          <a:p>
            <a:pPr algn="ctr">
              <a:buNone/>
            </a:pPr>
            <a:r>
              <a:rPr lang="en-PH" dirty="0" smtClean="0"/>
              <a:t>0.6 = </a:t>
            </a:r>
            <a:r>
              <a:rPr lang="en-PH" b="1" u="sng" dirty="0" smtClean="0"/>
              <a:t>60%</a:t>
            </a:r>
            <a:endParaRPr lang="en-PH" b="1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Example: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PH" dirty="0" smtClean="0"/>
              <a:t>A baseball pitcher won 80% of the games he pitched. If he pitched 35 ballgames, how many games did he win?</a:t>
            </a:r>
            <a:endParaRPr lang="en-P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7917" t="42963" r="36939" b="42222"/>
          <a:stretch>
            <a:fillRect/>
          </a:stretch>
        </p:blipFill>
        <p:spPr bwMode="auto">
          <a:xfrm>
            <a:off x="1524000" y="3719052"/>
            <a:ext cx="5562600" cy="18435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PH" dirty="0" smtClean="0"/>
              <a:t>2. Jerry</a:t>
            </a:r>
            <a:r>
              <a:rPr lang="en-PH" dirty="0" smtClean="0"/>
              <a:t>, an electrician, worked 7 months out of the year. What percent of the year did he work? (round answer to the nearest hundredth) What percent of 12 is 7? 12 months = 1 year</a:t>
            </a:r>
            <a:endParaRPr lang="en-P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7083" t="48148" r="35834" b="36296"/>
          <a:stretch>
            <a:fillRect/>
          </a:stretch>
        </p:blipFill>
        <p:spPr bwMode="auto">
          <a:xfrm>
            <a:off x="1524000" y="4267200"/>
            <a:ext cx="6368143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2047</TotalTime>
  <Words>720</Words>
  <Application>Microsoft Office PowerPoint</Application>
  <PresentationFormat>On-screen Show (4:3)</PresentationFormat>
  <Paragraphs>49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Solstice</vt:lpstr>
      <vt:lpstr>Math Tips</vt:lpstr>
      <vt:lpstr>Percent Word Problems</vt:lpstr>
      <vt:lpstr>Here are several aids that will help you solve word problems:</vt:lpstr>
      <vt:lpstr>The QCG has increased its personnel from 150 COS to 240 from last year. How big is the increase in percent?</vt:lpstr>
      <vt:lpstr>Slide 5</vt:lpstr>
      <vt:lpstr>Method 2</vt:lpstr>
      <vt:lpstr>Slide 7</vt:lpstr>
      <vt:lpstr>Example:</vt:lpstr>
      <vt:lpstr>Slide 9</vt:lpstr>
      <vt:lpstr>Sometimes the information needed to solve a percent word problem is not stated directly. You will need to sort out the numbers given in the problem. Organizing all the information into a box format will help you see what numbers you have and what you need.</vt:lpstr>
      <vt:lpstr>Examples</vt:lpstr>
      <vt:lpstr>Slide 12</vt:lpstr>
      <vt:lpstr>Percentage Triangle</vt:lpstr>
      <vt:lpstr>Slide 14</vt:lpstr>
      <vt:lpstr>Percent Word Problems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</dc:title>
  <dc:creator>Titan</dc:creator>
  <cp:lastModifiedBy>Ronald Tan</cp:lastModifiedBy>
  <cp:revision>321</cp:revision>
  <dcterms:created xsi:type="dcterms:W3CDTF">2006-01-15T19:47:38Z</dcterms:created>
  <dcterms:modified xsi:type="dcterms:W3CDTF">2016-09-20T08:50:35Z</dcterms:modified>
</cp:coreProperties>
</file>