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d84b03d6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d84b03d6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fd84b03d6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fd84b03d6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d84b03d6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d84b03d6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d84b03d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d84b03d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d84b03d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fd84b03d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d84b03d6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fd84b03d6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d84b03d6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d84b03d6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d84b03d6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d84b03d6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d84b03d6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d84b03d6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d84b03d6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d84b03d6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d84b03d6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d84b03d6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A3 Tucson Housing Regressor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Contributors: Jason Spaw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8690700" y="0"/>
            <a:ext cx="4533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1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age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Inv_age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Price_sqft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House_bin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Log_price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log_sqft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Explored: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SLR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KNN Classifier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KNN Regressor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Multivariate Regressor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Found Most Viable:  KNN Regressor</a:t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8690700" y="0"/>
            <a:ext cx="4533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/>
              <a:t>Questions?</a:t>
            </a:r>
            <a:endParaRPr sz="3600"/>
          </a:p>
        </p:txBody>
      </p:sp>
      <p:sp>
        <p:nvSpPr>
          <p:cNvPr id="135" name="Google Shape;135;p23"/>
          <p:cNvSpPr txBox="1"/>
          <p:nvPr/>
        </p:nvSpPr>
        <p:spPr>
          <a:xfrm>
            <a:off x="8690700" y="0"/>
            <a:ext cx="4533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11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Thank You</a:t>
            </a:r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8690700" y="0"/>
            <a:ext cx="4533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12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Develop</a:t>
            </a:r>
            <a:r>
              <a:rPr lang="en"/>
              <a:t> price predictor for home prices in Tuscon.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SLR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KNN Classifier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KNN Regressor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Multivariate</a:t>
            </a:r>
            <a:r>
              <a:rPr lang="en"/>
              <a:t> Regressor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8603775" y="182400"/>
            <a:ext cx="4533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171000" y="476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clean_house[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" sz="1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2024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- clean_house.year_built 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← Provide better correlation than year_built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clean_house[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'inv_age'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" sz="1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/ clean_house.age  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← Provide better correlation than year_built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clean_house[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'price_sqft'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clean_house.sold_price/clean_house.sqrt_ft  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← For Bins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clean_house[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'house_bin'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clean_house.price_sqft//</a:t>
            </a:r>
            <a:r>
              <a:rPr lang="en" sz="1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100  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← Bins for KNN Classifier</a:t>
            </a:r>
            <a:endParaRPr sz="1050">
              <a:solidFill>
                <a:srgbClr val="116644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clean_house[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'log_price'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np.log(clean_house.sold_price)  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← Heteroskedastic 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clean_house[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'log_sqft'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np.log(clean_house.sqrt_ft)  ← Heteroskedastic 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8619400" y="0"/>
            <a:ext cx="4533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Simple/Fast Linear </a:t>
            </a:r>
            <a:r>
              <a:rPr lang="en"/>
              <a:t>Regression</a:t>
            </a:r>
            <a:r>
              <a:rPr lang="en"/>
              <a:t> (SLR):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KNN Classifier: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750" y="1575949"/>
            <a:ext cx="8115324" cy="141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8849" y="3374924"/>
            <a:ext cx="5646325" cy="17060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8690700" y="0"/>
            <a:ext cx="4533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4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Results: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Regressor: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Trial set: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775" y="1645538"/>
            <a:ext cx="664845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9275" y="3216325"/>
            <a:ext cx="6076950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8690700" y="0"/>
            <a:ext cx="4533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175" y="0"/>
            <a:ext cx="79896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8690700" y="0"/>
            <a:ext cx="4533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6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Results: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KNN Regressor (Continued):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3977" y="1017725"/>
            <a:ext cx="5353200" cy="396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8690700" y="0"/>
            <a:ext cx="4533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7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Results: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Multivariate Regressor: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650" y="1017725"/>
            <a:ext cx="596265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9162" y="2084525"/>
            <a:ext cx="3665675" cy="291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8690700" y="0"/>
            <a:ext cx="4533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8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Multivariate Regressor (Continued):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937" y="1601375"/>
            <a:ext cx="5024124" cy="3276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8690700" y="0"/>
            <a:ext cx="4533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9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