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0aac41ce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0aac41ce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06d35d9d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06d35d9d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06d35d9d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06d35d9d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06d35d9d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06d35d9d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06d35d9d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06d35d9d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06d35d9d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06d35d9d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06d35d9d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06d35d9d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06d35d9d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06d35d9d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06d35d9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06d35d9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06d35d9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06d35d9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06d35d9d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06d35d9d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06d35d9d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06d35d9d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06d35d9d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06d35d9d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06d35d9d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06d35d9d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06d35d9d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06d35d9d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and ANN Solutions for Churn Rate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Contributors: Jason Spaw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8650675" y="0"/>
            <a:ext cx="493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Feature Engineering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NaN’s present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Gender column was converted to binary (Male = 1, Female = 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Geography was split into dummy columns reflecting each individual country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was normalized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Accuracy: 0.6470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Precision = TP/(TP + FP) = 0.214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Recall = </a:t>
            </a:r>
            <a:r>
              <a:rPr lang="en"/>
              <a:t>TP/(TP + FN) = 0.643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8650675" y="0"/>
            <a:ext cx="493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925" y="1152475"/>
            <a:ext cx="4003750" cy="33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Shallow ANN </a:t>
            </a:r>
            <a:r>
              <a:rPr lang="en"/>
              <a:t>(neurons = 14)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Accuracy: 0.738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Precision = TP/(TP + FP) = 0.278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Recall = TP/(TP + FN) = 0.638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8650675" y="0"/>
            <a:ext cx="493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11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45500"/>
            <a:ext cx="4260300" cy="3542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Classifier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architecture=[20,16,14],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activations=[sigmoid, np.tanh, sigmoid]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Accuracy: 0.599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Precision = TP/(TP + FP) = 0.185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Recall = TP/(TP + FN) = 0.613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8650675" y="0"/>
            <a:ext cx="493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12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5"/>
            <a:ext cx="4325099" cy="3596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Churning of customers accounts for </a:t>
            </a:r>
            <a:r>
              <a:rPr lang="en"/>
              <a:t>noticeable</a:t>
            </a:r>
            <a:r>
              <a:rPr lang="en"/>
              <a:t> losses in the company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Solutions: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Churn Predictor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Incentives (possibly lower interest rates)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Will optimize the retention efforts by minimizing resources (profits) used to retain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</a:t>
            </a:r>
            <a:r>
              <a:rPr lang="en"/>
              <a:t>models</a:t>
            </a:r>
            <a:r>
              <a:rPr lang="en"/>
              <a:t> performed similarly but Shallow ANN had better precision and recall, with recall being our greatest concern.</a:t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8650675" y="0"/>
            <a:ext cx="493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/>
              <a:t>Questions?</a:t>
            </a:r>
            <a:endParaRPr sz="5000"/>
          </a:p>
        </p:txBody>
      </p:sp>
      <p:sp>
        <p:nvSpPr>
          <p:cNvPr id="161" name="Google Shape;161;p27"/>
          <p:cNvSpPr txBox="1"/>
          <p:nvPr/>
        </p:nvSpPr>
        <p:spPr>
          <a:xfrm>
            <a:off x="8650675" y="0"/>
            <a:ext cx="493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  <p:sp>
        <p:nvSpPr>
          <p:cNvPr id="168" name="Google Shape;168;p28"/>
          <p:cNvSpPr txBox="1"/>
          <p:nvPr/>
        </p:nvSpPr>
        <p:spPr>
          <a:xfrm>
            <a:off x="8650675" y="0"/>
            <a:ext cx="493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Assess the potential losses due to churn.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 solutions for churn rate.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Observe potential modeling for predicting churn of customers in a given time period.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Logistic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ANN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8650675" y="0"/>
            <a:ext cx="493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churn rate, and why is this important?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Churn Rate:</a:t>
            </a:r>
            <a:r>
              <a:rPr lang="en"/>
              <a:t> The percentage of customers or subscribers that stop doing business with a company over a specific period of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Importance:</a:t>
            </a:r>
            <a:endParaRPr u="sng"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Banks make their money off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loans and other services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provided to existing customers.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Free checking accounts act as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initial relationship between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banks and customers.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Losing customers means losing from your pool of sales, or potential leads.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575" y="1867250"/>
            <a:ext cx="4471723" cy="20984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1" name="Google Shape;71;p15"/>
          <p:cNvSpPr txBox="1"/>
          <p:nvPr/>
        </p:nvSpPr>
        <p:spPr>
          <a:xfrm>
            <a:off x="8650675" y="0"/>
            <a:ext cx="493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Key Terms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Net Churn Rate:</a:t>
            </a:r>
            <a:r>
              <a:rPr lang="en"/>
              <a:t> The measure of lost revenue month over month,due to cancellations and account downgrades, after factoring in revenue from existing customers.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Expansion Revenue:</a:t>
            </a:r>
            <a:r>
              <a:rPr lang="en"/>
              <a:t> Any revenue that is generated in excess from customer’s initial purchasing price or contact.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Churned Revenue:</a:t>
            </a:r>
            <a:r>
              <a:rPr lang="en"/>
              <a:t> Measure the monthly recurring revenue (MRR) loss from existing customers over a specific period.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/>
              <a:t>ARPA:</a:t>
            </a:r>
            <a:r>
              <a:rPr lang="en"/>
              <a:t> Average Revenue Per Account (assuming stock market annual returns of 10% for this example)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8650675" y="0"/>
            <a:ext cx="493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 Churn Rate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Expansion Revenue = Assume no excess profits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Churned Revenue = (Capital in active churned accounts) * (Average rate of return (10%))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Revenue, Beginning of Period = (Capital in active accounts) * (Average rate of return (10%))</a:t>
            </a:r>
            <a:endParaRPr sz="17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5994"/>
            <a:ext cx="9144000" cy="285750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8650675" y="0"/>
            <a:ext cx="493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Estimated Net Churn Rate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1"/>
            <a:ext cx="8520600" cy="174665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8650675" y="0"/>
            <a:ext cx="493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6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vs. Actual Growth Over Time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000" y="883550"/>
            <a:ext cx="5346000" cy="42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8650675" y="0"/>
            <a:ext cx="493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7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</a:t>
            </a:r>
            <a:r>
              <a:rPr lang="en"/>
              <a:t> Products Missed Due to Churn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Monthly Maintenance Fees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Overdraft Fees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Insufficient Funds Fees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Out-of-network ATM Fees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8650675" y="0"/>
            <a:ext cx="493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8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410800" cy="19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Provide you with a model that effectively predicts churn rate for the given month.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This provides target customers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Bank may provide incentives to target customers to keep them.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Incentives may include lower interest rates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This enables you to keep legacy customers on higher interest rates while only targeting those at risk of churning to provide lower rates for retention.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Optimize profits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225" y="2707575"/>
            <a:ext cx="6337550" cy="240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8650675" y="0"/>
            <a:ext cx="493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9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