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f5d62d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f5d62d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af5d62dc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af5d62dc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af5d62dc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af5d62dc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af5d62dc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af5d62dc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af5d62dc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af5d62dc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f5d62dc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f5d62dc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Inference and the MNIST Dataset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Contributors: Jason Spaw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Discuss technology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Show model performance to stakeholders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Model Selection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Discuss use cases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Optical Character Recognition (OCR)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Models: Naive Bayes, Gaussian Naive Bayes, Gaussian Bayes, and K-Nearest Neighbors (KNN) Classifiers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0" y="2197575"/>
            <a:ext cx="5235104" cy="29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025" y="1905500"/>
            <a:ext cx="2993275" cy="32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75" y="1465834"/>
            <a:ext cx="4260300" cy="332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175" y="1465825"/>
            <a:ext cx="4410903" cy="33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744500" y="1851150"/>
            <a:ext cx="99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2215.1 sec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(37 min)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853475" y="3979500"/>
            <a:ext cx="996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6.4 sec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460225" y="1946550"/>
            <a:ext cx="846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95.4%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367625" y="1946550"/>
            <a:ext cx="8460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96.3%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</a:rPr>
              <a:t>Best fit: Gaussian Bayes</a:t>
            </a:r>
            <a:endParaRPr sz="24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High Accuracy (95.4%)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Low Predict Time (6.4 sec)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Document S</a:t>
            </a:r>
            <a:r>
              <a:rPr lang="en">
                <a:solidFill>
                  <a:schemeClr val="dk1"/>
                </a:solidFill>
              </a:rPr>
              <a:t>craper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Scrape information from documents during scanning process and pipeline to digital forms and documents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Web Scraper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Scrape non text web information,including images containing text, such as memes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Sentiment Analysis (Financial, Political, Product Reviews, etc.)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Digital Notepad Application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Automatically, translate handwritten text to digital text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Faster note taking for employees who lack typing skills in the field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Goal: </a:t>
            </a:r>
            <a:r>
              <a:rPr lang="en">
                <a:solidFill>
                  <a:schemeClr val="dk1"/>
                </a:solidFill>
              </a:rPr>
              <a:t>Optical Character Recognition (OCR)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Models: Naive Bayes, Gaussian Naive Bayes, Gaussian Bayes, and K-Nearest Neighbors (KNN) Classifiers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Best fit: Gaussian Bayes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High Accuracy (95.4%)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Low Predict Time (6.4 sec)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 Cases: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Document Scraper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Web Scraper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Digital Notepad Application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