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8e470dea5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8e470dea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e6e0d1cd_8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e6e0d1cd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5f81fcf4_5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5f81fcf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e470dea5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e470de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e470dea5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8e470de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e470dea5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8e470dea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8f6ad086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8f6ad08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8e470dea5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8e470de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e470dea5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e470de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5f81fcf4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5f81fcf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e470dea5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e470de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5f81fcf4_4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5f81fcf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5f81fcf4_4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5f81fcf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03875" y="820675"/>
            <a:ext cx="8007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CypressXM Business Card Builder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530750" y="1944375"/>
            <a:ext cx="34704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Steven Xiong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Andrew Wright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Teresia Ramirez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Jason Phillips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Roberto Ochoa-Sanchez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050" y="2355280"/>
            <a:ext cx="16573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60950" y="1612675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•Tested using Selenium on web browser’s Firefox &amp; Chrome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•The overall plan was to first test the 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core components and see if they worked, after that we tested the integration between these core 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2" name="Google Shape;132;p22"/>
          <p:cNvSpPr txBox="1"/>
          <p:nvPr/>
        </p:nvSpPr>
        <p:spPr>
          <a:xfrm>
            <a:off x="5871400" y="154000"/>
            <a:ext cx="30000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Steven Xiong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55900" y="1172775"/>
            <a:ext cx="39888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component testing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card preview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 Templates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Wheel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9" name="Google Shape;139;p23"/>
          <p:cNvSpPr txBox="1"/>
          <p:nvPr/>
        </p:nvSpPr>
        <p:spPr>
          <a:xfrm>
            <a:off x="5871400" y="154000"/>
            <a:ext cx="30000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Steven Xiong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900" y="1693105"/>
            <a:ext cx="4934250" cy="3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63275" y="380350"/>
            <a:ext cx="3353100" cy="78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5871400" y="154000"/>
            <a:ext cx="30000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Steven Xiong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0" y="1308823"/>
            <a:ext cx="1917325" cy="16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625" y="3083388"/>
            <a:ext cx="3424276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325" y="3098836"/>
            <a:ext cx="3353100" cy="17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8875" y="1308813"/>
            <a:ext cx="1622825" cy="173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0563" y="1920265"/>
            <a:ext cx="1263250" cy="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7400" y="3600840"/>
            <a:ext cx="1263250" cy="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250" y="3046435"/>
            <a:ext cx="3654175" cy="195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Demo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60950" y="1612675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•Demonstrate your product in real-time.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0" name="Google Shape;160;p25"/>
          <p:cNvSpPr txBox="1"/>
          <p:nvPr/>
        </p:nvSpPr>
        <p:spPr>
          <a:xfrm>
            <a:off x="5871400" y="154000"/>
            <a:ext cx="30000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Andrew Wright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Lessons Learned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60950" y="1765200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&amp; how they were overcome: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technologies/Languages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for meetings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Things Learned: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technologies/Languages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with a client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7" name="Google Shape;167;p26"/>
          <p:cNvSpPr txBox="1"/>
          <p:nvPr/>
        </p:nvSpPr>
        <p:spPr>
          <a:xfrm>
            <a:off x="5871400" y="154000"/>
            <a:ext cx="30000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Teresa Ramirez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460950" y="1765200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Client’s Feedback: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(Minor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05 &amp; things to be improved: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Logos that are free for commercial use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business card web page layout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Wish List Items: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 Compliant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Support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4" name="Google Shape;174;p27"/>
          <p:cNvSpPr txBox="1"/>
          <p:nvPr/>
        </p:nvSpPr>
        <p:spPr>
          <a:xfrm>
            <a:off x="5871400" y="154000"/>
            <a:ext cx="30000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Teresa Ramirez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Project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0950" y="1612675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•Client: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Adam Waring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•Title: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•Client’s business: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Cypress Information Services LLC.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cypressresume.com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that builds resumes.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 letters and reference sheets.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871400" y="154000"/>
            <a:ext cx="30000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Jason T. Phillips Jr.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Project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0950" y="1612675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•Client’s “problem” to be solved: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Adam wants to provide his users an additional service which allows them to create a business card.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 brief description of the problem: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site doesn’t provide such a tool and Adam believes that it would be beneficial to the users if they were able to create a business card alongside with the other documents his site provides.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•The proposed solution: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tool that would allow users to easily create a business card.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871400" y="154000"/>
            <a:ext cx="30000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Jason T. Phillips Jr.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Requirements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0950" y="1612675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from a variety of card templates (12).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from a variety of logos (24).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a color scheme (5).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a color from a unique color wheel.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Preview changes live.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the information on the card.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and Email the card.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871400" y="154000"/>
            <a:ext cx="30000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Jason T. Phillips Jr.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Design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23575" y="1605200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2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pages, with the 1st page containing: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clickable color wheel consisting of 36 colors with 5 unique color schemes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different, selectable business card templates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 logo options to customize the chosen template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preview window demonstrating the users choices in real time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submit button that transfers the user’s choices to the following page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577100" y="154000"/>
            <a:ext cx="32943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Roberto Ochoa-Sanchez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Design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23575" y="1605200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2nd page contains: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fields for the user to enter information such as a name, business position/location, and contact information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Buttons that swap each individual fields text color between white and black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unemployed/employed selection that removes certain fields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preview window of the business card created in the 1st page that updates in real time as the user types into the text fields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download button that saves the card as a PNG file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Send-By-Email button that sends the card as an attachment to the entered address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577100" y="154000"/>
            <a:ext cx="32943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Roberto Ochoa-Sanchez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Implementation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0950" y="1612675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website iteration: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Preliminary, static JPEG card templates on 1st page.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Selectable color wheel with the color schemes that didn’t change the static JPEG templates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live preview window with text fields on 2nd page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website iteration: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SVG format card templates added that can be customized by color wheel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and Send-To-Email button functionality on 2nd page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scheme combinations limited corresponding to selected card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1" name="Google Shape;111;p19"/>
          <p:cNvSpPr txBox="1"/>
          <p:nvPr/>
        </p:nvSpPr>
        <p:spPr>
          <a:xfrm>
            <a:off x="5584575" y="154000"/>
            <a:ext cx="32868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Roberto Ochoa-Sanchez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Implementation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60950" y="1612675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3rd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website iteration: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card template now transferable from 1st page to 2nd page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Unemployed/Employed selection now correctly removing/adding text fields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implementation for user to choose a logo, but no actual logos yet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4th website iteration: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Redesigned the 1st page to suit the flow of how a user would design the card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24 logo options that the user can select to have on their card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text field limitations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each card that prevent users from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overflowing text to undesired areas of the card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8" name="Google Shape;118;p20"/>
          <p:cNvSpPr txBox="1"/>
          <p:nvPr/>
        </p:nvSpPr>
        <p:spPr>
          <a:xfrm>
            <a:off x="5584575" y="154000"/>
            <a:ext cx="32868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Roberto Ochoa-Sanchez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900" y="507700"/>
            <a:ext cx="8222100" cy="76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Implementation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60950" y="1612675"/>
            <a:ext cx="8222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 used: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Javascript, PHP, CSS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total, we created 36 files totalling  roughly 2800 lines of code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5" name="Google Shape;125;p21"/>
          <p:cNvSpPr txBox="1"/>
          <p:nvPr/>
        </p:nvSpPr>
        <p:spPr>
          <a:xfrm>
            <a:off x="5584575" y="154000"/>
            <a:ext cx="32868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Presenter:</a:t>
            </a:r>
            <a:endParaRPr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Roberto Ochoa-Sanchez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