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5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0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0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1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5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5669-4F28-436D-8BC9-9EFAAAE8299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DFD5-D128-43DB-8861-D714DD1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5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26491" cy="171664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Run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5000 processes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100 max burst 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100000 cycle run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07027" y="1825625"/>
            <a:ext cx="322099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10000 processes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50 max burst time 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100000 cycle run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8021" y="1825625"/>
            <a:ext cx="295738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3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500 processes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500 max burst time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100000 cycle run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677207"/>
            <a:ext cx="1043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</a:t>
            </a:r>
          </a:p>
          <a:p>
            <a:r>
              <a:rPr lang="en-US" dirty="0"/>
              <a:t>	</a:t>
            </a:r>
            <a:r>
              <a:rPr lang="en-US" dirty="0" smtClean="0"/>
              <a:t>1 </a:t>
            </a:r>
            <a:r>
              <a:rPr lang="en-US" dirty="0" err="1" smtClean="0"/>
              <a:t>Ghz</a:t>
            </a:r>
            <a:r>
              <a:rPr lang="en-US" dirty="0" smtClean="0"/>
              <a:t> processor</a:t>
            </a:r>
          </a:p>
          <a:p>
            <a:r>
              <a:rPr lang="en-US" dirty="0"/>
              <a:t>	</a:t>
            </a:r>
            <a:r>
              <a:rPr lang="en-US" dirty="0" smtClean="0"/>
              <a:t>1 cycle context switch</a:t>
            </a:r>
          </a:p>
          <a:p>
            <a:r>
              <a:rPr lang="en-US" dirty="0"/>
              <a:t>	</a:t>
            </a:r>
            <a:r>
              <a:rPr lang="en-US" dirty="0" smtClean="0"/>
              <a:t>max 11 </a:t>
            </a:r>
            <a:r>
              <a:rPr lang="en-US" dirty="0" err="1" smtClean="0"/>
              <a:t>cpu</a:t>
            </a:r>
            <a:r>
              <a:rPr lang="en-US" dirty="0" smtClean="0"/>
              <a:t>/</a:t>
            </a:r>
            <a:r>
              <a:rPr lang="en-US" dirty="0" err="1" smtClean="0"/>
              <a:t>io</a:t>
            </a:r>
            <a:r>
              <a:rPr lang="en-US" dirty="0" smtClean="0"/>
              <a:t> bursts</a:t>
            </a:r>
          </a:p>
          <a:p>
            <a:r>
              <a:rPr lang="en-US" dirty="0"/>
              <a:t>	</a:t>
            </a:r>
            <a:r>
              <a:rPr lang="en-US" dirty="0" smtClean="0"/>
              <a:t>process terminates on </a:t>
            </a:r>
            <a:r>
              <a:rPr lang="en-US" dirty="0" err="1" smtClean="0"/>
              <a:t>cpu</a:t>
            </a:r>
            <a:r>
              <a:rPr lang="en-US" dirty="0" smtClean="0"/>
              <a:t> burst</a:t>
            </a:r>
          </a:p>
          <a:p>
            <a:r>
              <a:rPr lang="en-US" dirty="0"/>
              <a:t>	</a:t>
            </a:r>
            <a:r>
              <a:rPr lang="en-US" dirty="0" smtClean="0"/>
              <a:t>incomplete processes were not analyzed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9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Assumptions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</dc:title>
  <dc:creator>NT2</dc:creator>
  <cp:lastModifiedBy>NT2</cp:lastModifiedBy>
  <cp:revision>1</cp:revision>
  <dcterms:created xsi:type="dcterms:W3CDTF">2016-04-04T11:07:24Z</dcterms:created>
  <dcterms:modified xsi:type="dcterms:W3CDTF">2016-04-04T11:15:57Z</dcterms:modified>
</cp:coreProperties>
</file>