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B20F-E351-BD65-2F42-C6E22CFAA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1212-8D70-56CA-A30C-876806C5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FD24-57A0-44F3-6058-0F5B1A84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2F70-50F8-28BB-A6E2-624CB943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C0FA-4070-B20E-6C1C-D129C0FD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FF94-FADB-9CFB-4CF3-04683108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01E9F-BCC9-172A-3BD5-9D5755E09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903B-66C2-A132-702F-19D7492A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DC8D-956A-612A-8959-F9F00C4C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EF21-8806-15AA-B13A-D0D78881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4832F-1B3C-90CC-04ED-DC10F7360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CB8B-33CF-4107-0CCF-E6C2B1F1A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D6AE-102A-072B-0794-B3A2C899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5C82-EA3F-BA74-CEC7-B1BAA00B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AAF4-C372-31D0-3B88-63AC006D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3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FD2F-0E43-E132-EBA9-DDD8AAF0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43B9-10E2-6646-9C2C-3A3DA6C5C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ADBB-6152-0067-214B-51CFBB8E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FD34-C02F-8B8D-E436-36164108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62B0-C302-744F-EC3C-2B0122D8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DA75-1F50-BE74-DC83-F0C58CDC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3B8E3-9A47-7BDA-0C32-70C39F08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E63B-DF8D-E4DE-E839-F9AFE9D8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AC57-1E57-BEBB-9A24-207AD3A9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D9AE-D7FF-77C9-1B76-EC104CC7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3407-52C8-E37B-BD57-5FF415E7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4420-A687-0C62-8F6F-EBF6AE6DE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3D51F-D92F-71F0-6217-82C1CF9C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1A9CE-955B-CB2C-0ED7-2217DF0F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96499-0953-60C9-124A-D7D2C51F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11141-E90A-EF80-E01C-3AB1ABDA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23CE-20F3-4FE5-93DE-28AB4475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A68CA-1E24-8CC2-7919-87F308C72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BE78-FE3B-282A-9C0E-0157D06CE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9FAA5-80C1-3E36-4A52-9A23A8248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09C84-96C3-8A98-4EC4-C42EA568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993CE-829F-7FC8-9323-8AE09BED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2DB2-8902-1318-2B26-D356801E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8299B-8235-D474-D064-930B14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6863-0689-711A-F0EF-796B1E89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2A425-1866-2BDA-DBED-3883422E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3B27B-C5FE-BA0F-5DD9-09F4476C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0F9B9-FADE-3337-5F60-BFD4532A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D135C-4E3A-AC52-325C-B4140224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BDBBC-1F0F-AFFB-D6E8-F0155FCD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B7BF0-73FD-9D7E-3994-F3E497C9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E7EF-9C84-ABA1-79D3-A0ADE4E3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5A52-5E1C-C157-0E17-E0A78298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AEB52-0D9F-1D78-25B2-EB245AA7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D543-5FB4-EF85-2C06-4165AC6A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6D65-59F0-567D-31B5-0EFF234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2F67-B286-AE4A-2437-DB5E5984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1578-D478-2BF4-FEF2-8E1C51D4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846CC-F82E-69CC-BD96-C1B3D2F9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EB55C-271C-8A0B-9EBF-8B56D6162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C83C-8BB5-D3A4-0338-750167CF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9C32E-9E39-5451-FDBF-6876C1D1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D1CC-657D-2EDF-8EF2-B22D968C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A19F-86C4-EA43-3DBE-C71D30A7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50CA-5ECF-5D1C-B45F-C0ABB8A7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4C18-DB23-77A3-761C-B90D98340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D7F6-ECF1-4758-B006-DDBB91FFBC4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04E9-072C-1F0B-0BBE-6B1A6DFF7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2839-C4D4-9865-63A9-E1807367A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BCB9-95CB-491E-8055-F9035FC42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A01B23-3327-FFE6-7AF6-3FAE318341B2}"/>
              </a:ext>
            </a:extLst>
          </p:cNvPr>
          <p:cNvGrpSpPr/>
          <p:nvPr/>
        </p:nvGrpSpPr>
        <p:grpSpPr>
          <a:xfrm>
            <a:off x="1957421" y="1347717"/>
            <a:ext cx="2189956" cy="2189956"/>
            <a:chOff x="811936" y="1942206"/>
            <a:chExt cx="3251200" cy="32512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F707E6-DFC1-EC9A-291B-502E867DD66C}"/>
                </a:ext>
              </a:extLst>
            </p:cNvPr>
            <p:cNvSpPr/>
            <p:nvPr/>
          </p:nvSpPr>
          <p:spPr>
            <a:xfrm>
              <a:off x="811936" y="1942206"/>
              <a:ext cx="3251200" cy="3251200"/>
            </a:xfrm>
            <a:prstGeom prst="roundRect">
              <a:avLst>
                <a:gd name="adj" fmla="val 3542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EB9E70-E354-3076-A957-EE94B16D25A9}"/>
                </a:ext>
              </a:extLst>
            </p:cNvPr>
            <p:cNvSpPr txBox="1"/>
            <p:nvPr/>
          </p:nvSpPr>
          <p:spPr>
            <a:xfrm>
              <a:off x="1462176" y="2053966"/>
              <a:ext cx="1990000" cy="68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5     4     3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AF7D7-F108-75D4-6CAD-47BFF9F9FAB2}"/>
                </a:ext>
              </a:extLst>
            </p:cNvPr>
            <p:cNvSpPr txBox="1"/>
            <p:nvPr/>
          </p:nvSpPr>
          <p:spPr>
            <a:xfrm>
              <a:off x="1473169" y="4442836"/>
              <a:ext cx="1990000" cy="685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0     1     2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448D4F-D6C9-EA4E-765E-9229D4228679}"/>
                </a:ext>
              </a:extLst>
            </p:cNvPr>
            <p:cNvSpPr txBox="1"/>
            <p:nvPr/>
          </p:nvSpPr>
          <p:spPr>
            <a:xfrm>
              <a:off x="1519293" y="3111324"/>
              <a:ext cx="1932883" cy="95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VINT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HUB0001_0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8CE9F1-25FD-CFDB-8EC4-6393D420D591}"/>
                </a:ext>
              </a:extLst>
            </p:cNvPr>
            <p:cNvSpPr/>
            <p:nvPr/>
          </p:nvSpPr>
          <p:spPr>
            <a:xfrm>
              <a:off x="811936" y="3161406"/>
              <a:ext cx="345440" cy="812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USB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A38226-334E-281C-C5C6-4348BD79E0CD}"/>
              </a:ext>
            </a:extLst>
          </p:cNvPr>
          <p:cNvGrpSpPr/>
          <p:nvPr/>
        </p:nvGrpSpPr>
        <p:grpSpPr>
          <a:xfrm>
            <a:off x="5046052" y="1363403"/>
            <a:ext cx="2189956" cy="2189956"/>
            <a:chOff x="2801617" y="3151389"/>
            <a:chExt cx="2189956" cy="218995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2189C9-A0D4-9E53-A797-516E1434E472}"/>
                </a:ext>
              </a:extLst>
            </p:cNvPr>
            <p:cNvSpPr/>
            <p:nvPr/>
          </p:nvSpPr>
          <p:spPr>
            <a:xfrm>
              <a:off x="2801617" y="3151389"/>
              <a:ext cx="2189956" cy="2189956"/>
            </a:xfrm>
            <a:prstGeom prst="roundRect">
              <a:avLst>
                <a:gd name="adj" fmla="val 4921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9FA7D-3DF0-A769-8733-9A2A64D8443B}"/>
                </a:ext>
              </a:extLst>
            </p:cNvPr>
            <p:cNvSpPr txBox="1"/>
            <p:nvPr/>
          </p:nvSpPr>
          <p:spPr>
            <a:xfrm>
              <a:off x="3904281" y="3769399"/>
              <a:ext cx="5261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NC</a:t>
              </a:r>
              <a:br>
                <a:rPr lang="en-US" sz="2000" b="1" dirty="0">
                  <a:solidFill>
                    <a:schemeClr val="bg1"/>
                  </a:solidFill>
                </a:rPr>
              </a:br>
              <a:r>
                <a:rPr lang="en-US" sz="2000" b="1" dirty="0">
                  <a:solidFill>
                    <a:schemeClr val="bg1"/>
                  </a:solidFill>
                </a:rPr>
                <a:t>C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FBAE8-21C7-D6FF-C5EC-FB790287C754}"/>
                </a:ext>
              </a:extLst>
            </p:cNvPr>
            <p:cNvSpPr/>
            <p:nvPr/>
          </p:nvSpPr>
          <p:spPr>
            <a:xfrm>
              <a:off x="4395958" y="3700814"/>
              <a:ext cx="594417" cy="112747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7DC6D-0037-2C8C-1F5E-9F6BD0D6AA4F}"/>
                </a:ext>
              </a:extLst>
            </p:cNvPr>
            <p:cNvSpPr/>
            <p:nvPr/>
          </p:nvSpPr>
          <p:spPr>
            <a:xfrm>
              <a:off x="4395958" y="3700813"/>
              <a:ext cx="381311" cy="11274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D4EF46-5C9A-F007-6E07-4843D03C95AF}"/>
                </a:ext>
              </a:extLst>
            </p:cNvPr>
            <p:cNvSpPr/>
            <p:nvPr/>
          </p:nvSpPr>
          <p:spPr>
            <a:xfrm>
              <a:off x="4466241" y="3740789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F819AF-06E2-DD64-2638-94AE37706DF9}"/>
                </a:ext>
              </a:extLst>
            </p:cNvPr>
            <p:cNvSpPr/>
            <p:nvPr/>
          </p:nvSpPr>
          <p:spPr>
            <a:xfrm>
              <a:off x="4466241" y="4149166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D3DA22-4AD7-42B0-A946-62946B5222AD}"/>
                </a:ext>
              </a:extLst>
            </p:cNvPr>
            <p:cNvSpPr txBox="1"/>
            <p:nvPr/>
          </p:nvSpPr>
          <p:spPr>
            <a:xfrm>
              <a:off x="2810729" y="3158303"/>
              <a:ext cx="12202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Relay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REL2001_0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17CCB-EAE6-B69C-05CE-DFF09E3C3A97}"/>
                </a:ext>
              </a:extLst>
            </p:cNvPr>
            <p:cNvSpPr/>
            <p:nvPr/>
          </p:nvSpPr>
          <p:spPr>
            <a:xfrm>
              <a:off x="2808413" y="3985345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40E969-04F9-F921-B687-930A618F2A57}"/>
                </a:ext>
              </a:extLst>
            </p:cNvPr>
            <p:cNvSpPr/>
            <p:nvPr/>
          </p:nvSpPr>
          <p:spPr>
            <a:xfrm>
              <a:off x="4466241" y="4551331"/>
              <a:ext cx="229424" cy="22942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B14A5E-2D21-DEE3-8FDF-C0F28753D13D}"/>
              </a:ext>
            </a:extLst>
          </p:cNvPr>
          <p:cNvGrpSpPr/>
          <p:nvPr/>
        </p:nvGrpSpPr>
        <p:grpSpPr>
          <a:xfrm>
            <a:off x="5052578" y="3948690"/>
            <a:ext cx="2198746" cy="1535326"/>
            <a:chOff x="332268" y="3108181"/>
            <a:chExt cx="2198746" cy="15353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8DDB8A3-990A-6963-D841-EFE73F558F25}"/>
                </a:ext>
              </a:extLst>
            </p:cNvPr>
            <p:cNvGrpSpPr/>
            <p:nvPr/>
          </p:nvGrpSpPr>
          <p:grpSpPr>
            <a:xfrm>
              <a:off x="332268" y="3123209"/>
              <a:ext cx="2198746" cy="1520298"/>
              <a:chOff x="7947201" y="1286411"/>
              <a:chExt cx="3098740" cy="2142589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6985273-56C7-BED1-3DC7-70CF6E4B1CE6}"/>
                  </a:ext>
                </a:extLst>
              </p:cNvPr>
              <p:cNvSpPr/>
              <p:nvPr/>
            </p:nvSpPr>
            <p:spPr>
              <a:xfrm>
                <a:off x="7947201" y="1286411"/>
                <a:ext cx="3089567" cy="2142589"/>
              </a:xfrm>
              <a:prstGeom prst="roundRect">
                <a:avLst>
                  <a:gd name="adj" fmla="val 492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7C78802-370B-3D6D-AE1D-EF73091A4669}"/>
                  </a:ext>
                </a:extLst>
              </p:cNvPr>
              <p:cNvSpPr/>
              <p:nvPr/>
            </p:nvSpPr>
            <p:spPr>
              <a:xfrm>
                <a:off x="10177261" y="1803400"/>
                <a:ext cx="868680" cy="10922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AA0B48-D9F7-5B39-39CC-1283D7E12046}"/>
                  </a:ext>
                </a:extLst>
              </p:cNvPr>
              <p:cNvSpPr/>
              <p:nvPr/>
            </p:nvSpPr>
            <p:spPr>
              <a:xfrm>
                <a:off x="10177261" y="1803400"/>
                <a:ext cx="557247" cy="10922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DBEEEE7-2985-312B-5240-9B136B894233}"/>
                  </a:ext>
                </a:extLst>
              </p:cNvPr>
              <p:cNvSpPr/>
              <p:nvPr/>
            </p:nvSpPr>
            <p:spPr>
              <a:xfrm>
                <a:off x="10279972" y="1861820"/>
                <a:ext cx="335280" cy="3352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B210CF9-941E-A719-3D8C-0F5F76E1B759}"/>
                  </a:ext>
                </a:extLst>
              </p:cNvPr>
              <p:cNvSpPr/>
              <p:nvPr/>
            </p:nvSpPr>
            <p:spPr>
              <a:xfrm>
                <a:off x="10279972" y="2458621"/>
                <a:ext cx="335280" cy="335280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17955F-97BD-C257-8E0D-B4BE24DBC8A6}"/>
                  </a:ext>
                </a:extLst>
              </p:cNvPr>
              <p:cNvSpPr txBox="1"/>
              <p:nvPr/>
            </p:nvSpPr>
            <p:spPr>
              <a:xfrm>
                <a:off x="8229151" y="1894054"/>
                <a:ext cx="1770991" cy="910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40V 20-bit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VCP1000_0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5DB616-719D-DF84-75E6-8EFEB16AD057}"/>
                </a:ext>
              </a:extLst>
            </p:cNvPr>
            <p:cNvSpPr/>
            <p:nvPr/>
          </p:nvSpPr>
          <p:spPr>
            <a:xfrm>
              <a:off x="336468" y="3670697"/>
              <a:ext cx="232683" cy="5474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dirty="0"/>
                <a:t>VINT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ADA61C-D120-75ED-73D3-70AB7A4F7FE9}"/>
                </a:ext>
              </a:extLst>
            </p:cNvPr>
            <p:cNvSpPr txBox="1"/>
            <p:nvPr/>
          </p:nvSpPr>
          <p:spPr>
            <a:xfrm>
              <a:off x="1943858" y="3108181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6BA8D-4DEA-69B3-F76E-A485D78BA18A}"/>
                </a:ext>
              </a:extLst>
            </p:cNvPr>
            <p:cNvSpPr txBox="1"/>
            <p:nvPr/>
          </p:nvSpPr>
          <p:spPr>
            <a:xfrm>
              <a:off x="1966841" y="417609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-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DE1ACA-7BE8-72EE-25FA-336997CBD9AB}"/>
              </a:ext>
            </a:extLst>
          </p:cNvPr>
          <p:cNvCxnSpPr/>
          <p:nvPr/>
        </p:nvCxnSpPr>
        <p:spPr>
          <a:xfrm>
            <a:off x="3073033" y="3648363"/>
            <a:ext cx="1480493" cy="315355"/>
          </a:xfrm>
          <a:prstGeom prst="bentConnector3">
            <a:avLst>
              <a:gd name="adj1" fmla="val 246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BF2E17D-301E-9643-9350-1D92EE44C7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16044" y="3026726"/>
            <a:ext cx="1474474" cy="399511"/>
          </a:xfrm>
          <a:prstGeom prst="bentConnector3">
            <a:avLst>
              <a:gd name="adj1" fmla="val 100113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67FE2C7-2DDA-6D26-0FD9-60A89C53549B}"/>
              </a:ext>
            </a:extLst>
          </p:cNvPr>
          <p:cNvCxnSpPr>
            <a:cxnSpLocks/>
          </p:cNvCxnSpPr>
          <p:nvPr/>
        </p:nvCxnSpPr>
        <p:spPr>
          <a:xfrm>
            <a:off x="2595417" y="3648362"/>
            <a:ext cx="2406226" cy="1146846"/>
          </a:xfrm>
          <a:prstGeom prst="bentConnector3">
            <a:avLst>
              <a:gd name="adj1" fmla="val 99"/>
            </a:avLst>
          </a:prstGeom>
          <a:ln w="381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27D7701-64AB-6590-E724-BEB82C0407C9}"/>
              </a:ext>
            </a:extLst>
          </p:cNvPr>
          <p:cNvSpPr/>
          <p:nvPr/>
        </p:nvSpPr>
        <p:spPr>
          <a:xfrm>
            <a:off x="8451273" y="1323129"/>
            <a:ext cx="2105891" cy="1066247"/>
          </a:xfrm>
          <a:prstGeom prst="roundRect">
            <a:avLst>
              <a:gd name="adj" fmla="val 6272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  <a:br>
              <a:rPr lang="en-US" dirty="0"/>
            </a:br>
            <a:r>
              <a:rPr lang="en-US" dirty="0"/>
              <a:t>(3.3V)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0BB4F8-F02D-1188-88A8-DA11307215D5}"/>
              </a:ext>
            </a:extLst>
          </p:cNvPr>
          <p:cNvSpPr/>
          <p:nvPr/>
        </p:nvSpPr>
        <p:spPr>
          <a:xfrm>
            <a:off x="9042400" y="2389376"/>
            <a:ext cx="360218" cy="20122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0D8A70-2FAC-0860-B33E-58A21AFF7932}"/>
              </a:ext>
            </a:extLst>
          </p:cNvPr>
          <p:cNvSpPr/>
          <p:nvPr/>
        </p:nvSpPr>
        <p:spPr>
          <a:xfrm>
            <a:off x="9578006" y="2389838"/>
            <a:ext cx="360218" cy="2012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0C05393-DFAF-C59B-86E6-3B7E592E4F70}"/>
              </a:ext>
            </a:extLst>
          </p:cNvPr>
          <p:cNvCxnSpPr>
            <a:cxnSpLocks/>
          </p:cNvCxnSpPr>
          <p:nvPr/>
        </p:nvCxnSpPr>
        <p:spPr>
          <a:xfrm flipV="1">
            <a:off x="7317695" y="2640805"/>
            <a:ext cx="2440420" cy="2273619"/>
          </a:xfrm>
          <a:prstGeom prst="bentConnector3">
            <a:avLst>
              <a:gd name="adj1" fmla="val 100089"/>
            </a:avLst>
          </a:prstGeom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4C00DE7-2A20-C3AE-C686-EA3B72548436}"/>
              </a:ext>
            </a:extLst>
          </p:cNvPr>
          <p:cNvCxnSpPr>
            <a:cxnSpLocks/>
          </p:cNvCxnSpPr>
          <p:nvPr/>
        </p:nvCxnSpPr>
        <p:spPr>
          <a:xfrm>
            <a:off x="7321504" y="2480988"/>
            <a:ext cx="1901005" cy="631667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AA284F-B224-C156-091E-44A7E80DDC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86586" y="2876729"/>
            <a:ext cx="471850" cy="3"/>
          </a:xfrm>
          <a:prstGeom prst="bentConnector3">
            <a:avLst>
              <a:gd name="adj1" fmla="val 50000"/>
            </a:avLst>
          </a:prstGeom>
          <a:ln w="381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5B93EEB-FFF7-38B5-068B-B6612318B8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8369" y="3423426"/>
            <a:ext cx="1628184" cy="506877"/>
          </a:xfrm>
          <a:prstGeom prst="bentConnector3">
            <a:avLst>
              <a:gd name="adj1" fmla="val 79"/>
            </a:avLst>
          </a:prstGeom>
          <a:ln w="381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96CF561-054A-427A-C52B-5BE4CCD64077}"/>
              </a:ext>
            </a:extLst>
          </p:cNvPr>
          <p:cNvCxnSpPr>
            <a:cxnSpLocks/>
          </p:cNvCxnSpPr>
          <p:nvPr/>
        </p:nvCxnSpPr>
        <p:spPr>
          <a:xfrm flipV="1">
            <a:off x="7345316" y="4508010"/>
            <a:ext cx="490586" cy="3196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Traud</dc:creator>
  <cp:lastModifiedBy>Jason Traud</cp:lastModifiedBy>
  <cp:revision>1</cp:revision>
  <dcterms:created xsi:type="dcterms:W3CDTF">2023-09-04T17:15:48Z</dcterms:created>
  <dcterms:modified xsi:type="dcterms:W3CDTF">2023-09-04T17:21:20Z</dcterms:modified>
</cp:coreProperties>
</file>