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953"/>
    <a:srgbClr val="540000"/>
    <a:srgbClr val="544A3C"/>
    <a:srgbClr val="5E4B32"/>
    <a:srgbClr val="42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5077-8F2F-6C1A-554E-E31F059D2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BE66E-A456-48C9-4E13-789BF1292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95696-9F63-2796-0A9C-F1FEE819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725C0-D4D1-B524-8387-D0886C80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74BB-0438-394C-AF8E-174A67D5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0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DBBB-AA98-3C86-24F5-6D7CC671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AC07C-0D0B-2A38-5AA0-B623161C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7DE01-ACD5-5F72-9A36-E2775F3A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9BD5-7776-2A7B-6699-4F69B85B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5AB6-AA63-9DD6-B17A-67900259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97567-50AA-0399-93AA-7B42177F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8B31B-AB58-444E-4ED6-DECFCFBA0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A913-511A-C678-6779-16EF3C68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861D5-9F5F-217A-4C25-9D724484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47537-5635-4339-6291-DDEAF88A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7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0D51-D4B4-BB27-B21D-4E6F8C1D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3C8DC-D5AF-3C28-D2B9-3723351F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CF8D7-B8AF-099F-2DD9-CDED9B02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0A37-B9BB-0005-BF0C-B12C0F73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70994-C522-F2FB-B421-7B5FF051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5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7241-A8D0-9AF4-48D3-D2A99CF9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CC29A-B1C1-A23F-B5A8-D3321175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44CAB-C3C9-5F56-AE68-F334F4BC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A44A8-4780-E515-D6A0-B9227FE3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1745-0304-1D3F-C2B2-C18215E6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DD5B-A53E-A361-26CD-F04CB7EB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B883-68F0-AC23-4DA3-9CDECB9D5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C6ABC-7D89-B1BD-61BB-EEABAD59C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0BC75-D1C0-FF12-8BF1-A416BECA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8F490-AB96-892E-87CB-47BE3354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ED134-3FC5-090B-1E20-509EE1FB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4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8DAD-98B3-9DA6-E902-4E56DCF2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167AD-C7E6-6088-3EB7-F7F3BF543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44C7A-7007-E6CC-C20A-8D06DAAF5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B3FCA-83D8-B85D-8D50-47F16B56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F540B-792A-86FD-66BA-0D10FC97E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F5C02-F826-DE2C-7433-7DE09B98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7E197-25AA-806C-BDAE-1372C52C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254CB-6949-057E-EBDA-CE228000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C5F1-AF49-18CA-78CE-AE833DA1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D1476-E9C2-E658-4634-9720CDC8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D40FB-0327-BCF5-FD4C-E525B136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C960C-8032-605D-7D38-8AB2A02A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1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72BB-0CA4-CC96-3A10-F43FE51B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A4344-57FA-C10C-07AA-7E8F0FA4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A98F7-0F11-7147-BF87-A54FB6F4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C734-1573-6DA1-2AEC-AF04D3A9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831F7-2CD7-0786-F661-B692F393A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F2CF8-2A6F-D65B-0AAC-7FE394580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9DCD0-A720-F480-A8AC-AE8F0CEF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F361A-4A19-496C-501D-A1C7026F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38FDA-AE06-D779-16AD-0E27BCE5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30E0-68E9-00AA-872D-65EEED3B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2EAB7-10B8-785A-E2DD-55D8C0366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176D3-340E-DFF0-F036-93B946C64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FA084-70CF-7F1A-3D59-38266C36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D10E6-600E-2502-AD67-CD3E4BE8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B44EB-7C1A-C3C0-0643-BE777A7F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8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7FF05-7696-38BF-2A18-5835007F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35774-7BDC-3B47-46AB-B4E12DF4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D5BA-C918-24C9-5934-390BBEE4B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B297-2CFC-86E7-4158-05A4E8A87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37A4-A93F-0B49-E0DA-9D5BC306D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6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5E3E65F-8D04-E83E-F1DC-0880FCEFB848}"/>
              </a:ext>
            </a:extLst>
          </p:cNvPr>
          <p:cNvSpPr/>
          <p:nvPr/>
        </p:nvSpPr>
        <p:spPr>
          <a:xfrm>
            <a:off x="1405946" y="5292293"/>
            <a:ext cx="205818" cy="7274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42DA3-D5EA-9B19-8339-AFFFCED59B4B}"/>
              </a:ext>
            </a:extLst>
          </p:cNvPr>
          <p:cNvSpPr txBox="1"/>
          <p:nvPr/>
        </p:nvSpPr>
        <p:spPr>
          <a:xfrm>
            <a:off x="10300" y="-18181"/>
            <a:ext cx="1601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Connectors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73F382-0898-F080-3578-6964F28DA9F6}"/>
              </a:ext>
            </a:extLst>
          </p:cNvPr>
          <p:cNvGrpSpPr/>
          <p:nvPr/>
        </p:nvGrpSpPr>
        <p:grpSpPr>
          <a:xfrm>
            <a:off x="597959" y="738508"/>
            <a:ext cx="428625" cy="987203"/>
            <a:chOff x="597959" y="738508"/>
            <a:chExt cx="428625" cy="98720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8A34F30-D6B2-BD74-AE1A-C250BA78D227}"/>
                </a:ext>
              </a:extLst>
            </p:cNvPr>
            <p:cNvSpPr/>
            <p:nvPr/>
          </p:nvSpPr>
          <p:spPr>
            <a:xfrm>
              <a:off x="707679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B90491E-9A13-7438-9864-03D212A7C4B7}"/>
                </a:ext>
              </a:extLst>
            </p:cNvPr>
            <p:cNvSpPr/>
            <p:nvPr/>
          </p:nvSpPr>
          <p:spPr>
            <a:xfrm>
              <a:off x="660245" y="838272"/>
              <a:ext cx="304052" cy="69422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5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3E9359-E3BD-01CC-C119-28E6332074EF}"/>
                </a:ext>
              </a:extLst>
            </p:cNvPr>
            <p:cNvSpPr/>
            <p:nvPr/>
          </p:nvSpPr>
          <p:spPr>
            <a:xfrm>
              <a:off x="597959" y="738508"/>
              <a:ext cx="428625" cy="140807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5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75757F-2A66-C897-F59F-2C96FFCC50E4}"/>
              </a:ext>
            </a:extLst>
          </p:cNvPr>
          <p:cNvGrpSpPr/>
          <p:nvPr/>
        </p:nvGrpSpPr>
        <p:grpSpPr>
          <a:xfrm>
            <a:off x="1332202" y="738508"/>
            <a:ext cx="428625" cy="987203"/>
            <a:chOff x="1362584" y="738508"/>
            <a:chExt cx="428625" cy="9872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656540-39BB-FD05-A597-01C3A8E071FF}"/>
                </a:ext>
              </a:extLst>
            </p:cNvPr>
            <p:cNvSpPr/>
            <p:nvPr/>
          </p:nvSpPr>
          <p:spPr>
            <a:xfrm>
              <a:off x="1472304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1E96A8-8087-22C5-0DD7-6D999DE1A77E}"/>
                </a:ext>
              </a:extLst>
            </p:cNvPr>
            <p:cNvSpPr/>
            <p:nvPr/>
          </p:nvSpPr>
          <p:spPr>
            <a:xfrm>
              <a:off x="1424870" y="838272"/>
              <a:ext cx="304052" cy="6942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22F1169-145D-0B18-5C95-FC843CEFCFDB}"/>
                </a:ext>
              </a:extLst>
            </p:cNvPr>
            <p:cNvSpPr/>
            <p:nvPr/>
          </p:nvSpPr>
          <p:spPr>
            <a:xfrm>
              <a:off x="1362584" y="738508"/>
              <a:ext cx="428625" cy="14080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6AD93D3-CEA7-105F-4938-95D99D6BECE0}"/>
              </a:ext>
            </a:extLst>
          </p:cNvPr>
          <p:cNvGrpSpPr/>
          <p:nvPr/>
        </p:nvGrpSpPr>
        <p:grpSpPr>
          <a:xfrm>
            <a:off x="597959" y="4833752"/>
            <a:ext cx="358218" cy="1177433"/>
            <a:chOff x="597959" y="4833752"/>
            <a:chExt cx="358218" cy="117743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7ED9F23-51C2-A349-1447-E28BFBFD443C}"/>
                </a:ext>
              </a:extLst>
            </p:cNvPr>
            <p:cNvSpPr/>
            <p:nvPr/>
          </p:nvSpPr>
          <p:spPr>
            <a:xfrm>
              <a:off x="627695" y="4833752"/>
              <a:ext cx="298745" cy="316387"/>
            </a:xfrm>
            <a:prstGeom prst="roundRect">
              <a:avLst>
                <a:gd name="adj" fmla="val 8165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9102935-541D-766B-CB0F-E08EA942C3B9}"/>
                </a:ext>
              </a:extLst>
            </p:cNvPr>
            <p:cNvSpPr/>
            <p:nvPr/>
          </p:nvSpPr>
          <p:spPr>
            <a:xfrm>
              <a:off x="674159" y="5283750"/>
              <a:ext cx="205818" cy="72743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47362A3-3A34-8403-5CB4-2DB60D2FFD3D}"/>
                </a:ext>
              </a:extLst>
            </p:cNvPr>
            <p:cNvSpPr/>
            <p:nvPr/>
          </p:nvSpPr>
          <p:spPr>
            <a:xfrm>
              <a:off x="597959" y="4897252"/>
              <a:ext cx="358218" cy="914400"/>
            </a:xfrm>
            <a:prstGeom prst="roundRect">
              <a:avLst>
                <a:gd name="adj" fmla="val 6917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531A3F3-BC70-9219-23EB-E254084601B0}"/>
              </a:ext>
            </a:extLst>
          </p:cNvPr>
          <p:cNvGrpSpPr/>
          <p:nvPr/>
        </p:nvGrpSpPr>
        <p:grpSpPr>
          <a:xfrm>
            <a:off x="2066445" y="738508"/>
            <a:ext cx="428625" cy="987203"/>
            <a:chOff x="2066445" y="738508"/>
            <a:chExt cx="428625" cy="98720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084FE4-41F1-CFA4-FD88-FA5F96B3BD06}"/>
                </a:ext>
              </a:extLst>
            </p:cNvPr>
            <p:cNvSpPr/>
            <p:nvPr/>
          </p:nvSpPr>
          <p:spPr>
            <a:xfrm>
              <a:off x="2176165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8AF8F84-A1C5-5034-9500-A437E18B0F6E}"/>
                </a:ext>
              </a:extLst>
            </p:cNvPr>
            <p:cNvSpPr/>
            <p:nvPr/>
          </p:nvSpPr>
          <p:spPr>
            <a:xfrm>
              <a:off x="2128731" y="838272"/>
              <a:ext cx="304052" cy="69422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83D0946-BE78-C91B-5527-ECBCEF45E514}"/>
                </a:ext>
              </a:extLst>
            </p:cNvPr>
            <p:cNvSpPr/>
            <p:nvPr/>
          </p:nvSpPr>
          <p:spPr>
            <a:xfrm>
              <a:off x="2066445" y="738508"/>
              <a:ext cx="428625" cy="140807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03E7618-4D6F-AF25-5810-9F4D704C088A}"/>
              </a:ext>
            </a:extLst>
          </p:cNvPr>
          <p:cNvGrpSpPr/>
          <p:nvPr/>
        </p:nvGrpSpPr>
        <p:grpSpPr>
          <a:xfrm>
            <a:off x="2800688" y="738508"/>
            <a:ext cx="428625" cy="987203"/>
            <a:chOff x="2800688" y="738508"/>
            <a:chExt cx="428625" cy="98720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77CBD4-F332-AB75-6838-244648BA607B}"/>
                </a:ext>
              </a:extLst>
            </p:cNvPr>
            <p:cNvSpPr/>
            <p:nvPr/>
          </p:nvSpPr>
          <p:spPr>
            <a:xfrm>
              <a:off x="2910408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E1AE3A8-1FE8-7A7B-B3B4-4C0039D213B5}"/>
                </a:ext>
              </a:extLst>
            </p:cNvPr>
            <p:cNvSpPr/>
            <p:nvPr/>
          </p:nvSpPr>
          <p:spPr>
            <a:xfrm>
              <a:off x="2862974" y="838272"/>
              <a:ext cx="304052" cy="69422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2E43998-A098-078F-C583-ECC2AA6541C6}"/>
                </a:ext>
              </a:extLst>
            </p:cNvPr>
            <p:cNvSpPr/>
            <p:nvPr/>
          </p:nvSpPr>
          <p:spPr>
            <a:xfrm>
              <a:off x="2800688" y="738508"/>
              <a:ext cx="428625" cy="14080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E9C730-0C77-548D-7191-9B44546F89E1}"/>
              </a:ext>
            </a:extLst>
          </p:cNvPr>
          <p:cNvGrpSpPr/>
          <p:nvPr/>
        </p:nvGrpSpPr>
        <p:grpSpPr>
          <a:xfrm>
            <a:off x="3534931" y="738508"/>
            <a:ext cx="428625" cy="987203"/>
            <a:chOff x="3534931" y="738508"/>
            <a:chExt cx="428625" cy="98720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99F3073-62F4-2D20-1121-F9EB6A445E6F}"/>
                </a:ext>
              </a:extLst>
            </p:cNvPr>
            <p:cNvSpPr/>
            <p:nvPr/>
          </p:nvSpPr>
          <p:spPr>
            <a:xfrm>
              <a:off x="3644651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33E831-BE18-C9A6-D4CF-E89682B9C530}"/>
                </a:ext>
              </a:extLst>
            </p:cNvPr>
            <p:cNvSpPr/>
            <p:nvPr/>
          </p:nvSpPr>
          <p:spPr>
            <a:xfrm>
              <a:off x="3597217" y="838272"/>
              <a:ext cx="304052" cy="69422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C434DC5-4257-3960-867B-08FFD82358D3}"/>
                </a:ext>
              </a:extLst>
            </p:cNvPr>
            <p:cNvSpPr/>
            <p:nvPr/>
          </p:nvSpPr>
          <p:spPr>
            <a:xfrm>
              <a:off x="3534931" y="738508"/>
              <a:ext cx="428625" cy="14080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3BA358-E295-DAC4-CEFE-F946EEDFDA18}"/>
              </a:ext>
            </a:extLst>
          </p:cNvPr>
          <p:cNvGrpSpPr/>
          <p:nvPr/>
        </p:nvGrpSpPr>
        <p:grpSpPr>
          <a:xfrm>
            <a:off x="4269174" y="738508"/>
            <a:ext cx="428625" cy="987203"/>
            <a:chOff x="4269174" y="738508"/>
            <a:chExt cx="428625" cy="98720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5EB37DB-4677-85A6-0E8B-350D64DB4CD2}"/>
                </a:ext>
              </a:extLst>
            </p:cNvPr>
            <p:cNvSpPr/>
            <p:nvPr/>
          </p:nvSpPr>
          <p:spPr>
            <a:xfrm>
              <a:off x="4378894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6D0ADC7-4131-2FD5-A1EF-CE70AEE68253}"/>
                </a:ext>
              </a:extLst>
            </p:cNvPr>
            <p:cNvSpPr/>
            <p:nvPr/>
          </p:nvSpPr>
          <p:spPr>
            <a:xfrm>
              <a:off x="4331460" y="838272"/>
              <a:ext cx="304052" cy="6942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E158FB5-620E-BA7D-AD84-EF044ED308A9}"/>
                </a:ext>
              </a:extLst>
            </p:cNvPr>
            <p:cNvSpPr/>
            <p:nvPr/>
          </p:nvSpPr>
          <p:spPr>
            <a:xfrm>
              <a:off x="4269174" y="738508"/>
              <a:ext cx="428625" cy="1408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2E05A6-D41D-0B0F-4E2A-1E980F6E2B0F}"/>
              </a:ext>
            </a:extLst>
          </p:cNvPr>
          <p:cNvGrpSpPr/>
          <p:nvPr/>
        </p:nvGrpSpPr>
        <p:grpSpPr>
          <a:xfrm>
            <a:off x="5003417" y="738508"/>
            <a:ext cx="428625" cy="987203"/>
            <a:chOff x="5003417" y="738508"/>
            <a:chExt cx="428625" cy="98720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E031D19-6E8F-A463-4E20-68E08D57952B}"/>
                </a:ext>
              </a:extLst>
            </p:cNvPr>
            <p:cNvSpPr/>
            <p:nvPr/>
          </p:nvSpPr>
          <p:spPr>
            <a:xfrm>
              <a:off x="5113137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2427E7E-DDA7-A3DC-58BE-3B9A2D84B248}"/>
                </a:ext>
              </a:extLst>
            </p:cNvPr>
            <p:cNvSpPr/>
            <p:nvPr/>
          </p:nvSpPr>
          <p:spPr>
            <a:xfrm>
              <a:off x="5065703" y="838272"/>
              <a:ext cx="304052" cy="69422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1C082E0-7253-7030-6386-58DC7C9B0B09}"/>
                </a:ext>
              </a:extLst>
            </p:cNvPr>
            <p:cNvSpPr/>
            <p:nvPr/>
          </p:nvSpPr>
          <p:spPr>
            <a:xfrm>
              <a:off x="5003417" y="738508"/>
              <a:ext cx="428625" cy="14080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067C15-DD02-C90B-2AE6-D1B0953103D4}"/>
              </a:ext>
            </a:extLst>
          </p:cNvPr>
          <p:cNvGrpSpPr/>
          <p:nvPr/>
        </p:nvGrpSpPr>
        <p:grpSpPr>
          <a:xfrm>
            <a:off x="5737660" y="738508"/>
            <a:ext cx="428625" cy="987203"/>
            <a:chOff x="5737660" y="738508"/>
            <a:chExt cx="428625" cy="98720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28B0AC0-5F10-F0DF-2A6F-721CF645CD40}"/>
                </a:ext>
              </a:extLst>
            </p:cNvPr>
            <p:cNvSpPr/>
            <p:nvPr/>
          </p:nvSpPr>
          <p:spPr>
            <a:xfrm>
              <a:off x="5847380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F95C3FF-A0E5-293E-DE0D-238F30FB779C}"/>
                </a:ext>
              </a:extLst>
            </p:cNvPr>
            <p:cNvSpPr/>
            <p:nvPr/>
          </p:nvSpPr>
          <p:spPr>
            <a:xfrm>
              <a:off x="5799946" y="838272"/>
              <a:ext cx="304052" cy="6942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421C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138064F-8EDC-BD53-9F99-DAB8FEA24554}"/>
                </a:ext>
              </a:extLst>
            </p:cNvPr>
            <p:cNvSpPr/>
            <p:nvPr/>
          </p:nvSpPr>
          <p:spPr>
            <a:xfrm>
              <a:off x="5737660" y="738508"/>
              <a:ext cx="428625" cy="140807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421C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62B68E-4A20-B819-C6E5-53B7C2D05C10}"/>
              </a:ext>
            </a:extLst>
          </p:cNvPr>
          <p:cNvGrpSpPr/>
          <p:nvPr/>
        </p:nvGrpSpPr>
        <p:grpSpPr>
          <a:xfrm>
            <a:off x="6471903" y="738508"/>
            <a:ext cx="428625" cy="987203"/>
            <a:chOff x="6471903" y="738508"/>
            <a:chExt cx="428625" cy="98720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7EDA8E8-11D3-B260-4AAB-1B9345967DB8}"/>
                </a:ext>
              </a:extLst>
            </p:cNvPr>
            <p:cNvSpPr/>
            <p:nvPr/>
          </p:nvSpPr>
          <p:spPr>
            <a:xfrm>
              <a:off x="6581623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E4C806-5DC2-9F8D-649F-6DACCD61947C}"/>
                </a:ext>
              </a:extLst>
            </p:cNvPr>
            <p:cNvSpPr/>
            <p:nvPr/>
          </p:nvSpPr>
          <p:spPr>
            <a:xfrm>
              <a:off x="6534189" y="838272"/>
              <a:ext cx="304052" cy="694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DACE911-6FB0-D148-7A1C-CA31205AC031}"/>
                </a:ext>
              </a:extLst>
            </p:cNvPr>
            <p:cNvSpPr/>
            <p:nvPr/>
          </p:nvSpPr>
          <p:spPr>
            <a:xfrm>
              <a:off x="6471903" y="738508"/>
              <a:ext cx="428625" cy="1408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C52F0BF-9A79-E07D-BE2F-ED220F8E9ACF}"/>
              </a:ext>
            </a:extLst>
          </p:cNvPr>
          <p:cNvGrpSpPr/>
          <p:nvPr/>
        </p:nvGrpSpPr>
        <p:grpSpPr>
          <a:xfrm>
            <a:off x="7206143" y="738508"/>
            <a:ext cx="428625" cy="987203"/>
            <a:chOff x="7206143" y="738508"/>
            <a:chExt cx="428625" cy="98720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BDF3D0F-A34E-A183-3EF3-EF4549296D40}"/>
                </a:ext>
              </a:extLst>
            </p:cNvPr>
            <p:cNvSpPr/>
            <p:nvPr/>
          </p:nvSpPr>
          <p:spPr>
            <a:xfrm>
              <a:off x="7315863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99AC3E0-0C63-A9DF-E129-ABA30BCEDC55}"/>
                </a:ext>
              </a:extLst>
            </p:cNvPr>
            <p:cNvSpPr/>
            <p:nvPr/>
          </p:nvSpPr>
          <p:spPr>
            <a:xfrm>
              <a:off x="7268429" y="838272"/>
              <a:ext cx="304052" cy="694220"/>
            </a:xfrm>
            <a:prstGeom prst="roundRect">
              <a:avLst/>
            </a:prstGeom>
            <a:solidFill>
              <a:srgbClr val="5E4B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509C40D-AB47-8C13-9842-FBAE0EA6267E}"/>
                </a:ext>
              </a:extLst>
            </p:cNvPr>
            <p:cNvSpPr/>
            <p:nvPr/>
          </p:nvSpPr>
          <p:spPr>
            <a:xfrm>
              <a:off x="7206143" y="738508"/>
              <a:ext cx="428625" cy="140807"/>
            </a:xfrm>
            <a:prstGeom prst="roundRect">
              <a:avLst/>
            </a:prstGeom>
            <a:solidFill>
              <a:srgbClr val="5E4B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91BEFCD-5086-803D-4D02-BA18032CAD74}"/>
              </a:ext>
            </a:extLst>
          </p:cNvPr>
          <p:cNvGrpSpPr/>
          <p:nvPr/>
        </p:nvGrpSpPr>
        <p:grpSpPr>
          <a:xfrm>
            <a:off x="660245" y="2604940"/>
            <a:ext cx="304052" cy="987203"/>
            <a:chOff x="660245" y="2604940"/>
            <a:chExt cx="304052" cy="987203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DA857749-F14C-7F63-6E84-8A2560575298}"/>
                </a:ext>
              </a:extLst>
            </p:cNvPr>
            <p:cNvSpPr/>
            <p:nvPr/>
          </p:nvSpPr>
          <p:spPr>
            <a:xfrm>
              <a:off x="747712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FCE21DB-6B14-8539-D010-3013C0BD2CB3}"/>
                </a:ext>
              </a:extLst>
            </p:cNvPr>
            <p:cNvSpPr/>
            <p:nvPr/>
          </p:nvSpPr>
          <p:spPr>
            <a:xfrm>
              <a:off x="707679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DE9EFEA-F675-6C59-46A4-55C12166389C}"/>
                </a:ext>
              </a:extLst>
            </p:cNvPr>
            <p:cNvSpPr/>
            <p:nvPr/>
          </p:nvSpPr>
          <p:spPr>
            <a:xfrm>
              <a:off x="660245" y="3133725"/>
              <a:ext cx="304052" cy="45841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5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0C8E197-D8B4-F429-F0EA-85EE234B2290}"/>
              </a:ext>
            </a:extLst>
          </p:cNvPr>
          <p:cNvGrpSpPr/>
          <p:nvPr/>
        </p:nvGrpSpPr>
        <p:grpSpPr>
          <a:xfrm>
            <a:off x="1394488" y="2604940"/>
            <a:ext cx="304052" cy="987203"/>
            <a:chOff x="1394488" y="2604940"/>
            <a:chExt cx="304052" cy="987203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D4222202-FA8F-9834-9714-9B89CA385E20}"/>
                </a:ext>
              </a:extLst>
            </p:cNvPr>
            <p:cNvSpPr/>
            <p:nvPr/>
          </p:nvSpPr>
          <p:spPr>
            <a:xfrm>
              <a:off x="1489353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FF0B615-960C-D95B-5C9C-EDB1418CA930}"/>
                </a:ext>
              </a:extLst>
            </p:cNvPr>
            <p:cNvSpPr/>
            <p:nvPr/>
          </p:nvSpPr>
          <p:spPr>
            <a:xfrm>
              <a:off x="1441922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832F70E-DAC7-728D-AAC9-886CDC83F4A5}"/>
                </a:ext>
              </a:extLst>
            </p:cNvPr>
            <p:cNvSpPr/>
            <p:nvPr/>
          </p:nvSpPr>
          <p:spPr>
            <a:xfrm>
              <a:off x="1394488" y="3133724"/>
              <a:ext cx="304052" cy="45841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316B650-6CD1-5E06-FD9A-1B9E15479FAA}"/>
              </a:ext>
            </a:extLst>
          </p:cNvPr>
          <p:cNvGrpSpPr/>
          <p:nvPr/>
        </p:nvGrpSpPr>
        <p:grpSpPr>
          <a:xfrm>
            <a:off x="2128731" y="2604940"/>
            <a:ext cx="304052" cy="987203"/>
            <a:chOff x="2128731" y="2604940"/>
            <a:chExt cx="304052" cy="987203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C4E8F08-DDA3-1281-E8A7-1F09C38A03F4}"/>
                </a:ext>
              </a:extLst>
            </p:cNvPr>
            <p:cNvSpPr/>
            <p:nvPr/>
          </p:nvSpPr>
          <p:spPr>
            <a:xfrm>
              <a:off x="2219388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F0C8AF5-A8AE-5B10-1235-1057EE0C7726}"/>
                </a:ext>
              </a:extLst>
            </p:cNvPr>
            <p:cNvSpPr/>
            <p:nvPr/>
          </p:nvSpPr>
          <p:spPr>
            <a:xfrm>
              <a:off x="2176165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3BD8671-7C7A-3A87-4E3A-75DE62806700}"/>
                </a:ext>
              </a:extLst>
            </p:cNvPr>
            <p:cNvSpPr/>
            <p:nvPr/>
          </p:nvSpPr>
          <p:spPr>
            <a:xfrm>
              <a:off x="2128731" y="3133724"/>
              <a:ext cx="304052" cy="45841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8508598-542B-7FEE-0ED2-EFD68E3FCDF7}"/>
              </a:ext>
            </a:extLst>
          </p:cNvPr>
          <p:cNvGrpSpPr/>
          <p:nvPr/>
        </p:nvGrpSpPr>
        <p:grpSpPr>
          <a:xfrm>
            <a:off x="2862974" y="2604940"/>
            <a:ext cx="304052" cy="987203"/>
            <a:chOff x="2862974" y="2604940"/>
            <a:chExt cx="304052" cy="987203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C20968FE-A5D9-5CBF-EA6C-60A36F66F8D4}"/>
                </a:ext>
              </a:extLst>
            </p:cNvPr>
            <p:cNvSpPr/>
            <p:nvPr/>
          </p:nvSpPr>
          <p:spPr>
            <a:xfrm>
              <a:off x="2948222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FDDEE764-063B-AC34-377A-DE79CF070B4D}"/>
                </a:ext>
              </a:extLst>
            </p:cNvPr>
            <p:cNvSpPr/>
            <p:nvPr/>
          </p:nvSpPr>
          <p:spPr>
            <a:xfrm>
              <a:off x="2910408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CA5EB24-1211-D39E-D53C-40DFF21FF03A}"/>
                </a:ext>
              </a:extLst>
            </p:cNvPr>
            <p:cNvSpPr/>
            <p:nvPr/>
          </p:nvSpPr>
          <p:spPr>
            <a:xfrm>
              <a:off x="2862974" y="3133722"/>
              <a:ext cx="304052" cy="45841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DB37B7C-3216-315D-4A86-15CCA5373B93}"/>
              </a:ext>
            </a:extLst>
          </p:cNvPr>
          <p:cNvGrpSpPr/>
          <p:nvPr/>
        </p:nvGrpSpPr>
        <p:grpSpPr>
          <a:xfrm>
            <a:off x="3597217" y="2604940"/>
            <a:ext cx="304052" cy="987203"/>
            <a:chOff x="3597217" y="2604940"/>
            <a:chExt cx="304052" cy="987203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9DD0F6EA-CCB9-D88F-5CCF-D0F8E0825100}"/>
                </a:ext>
              </a:extLst>
            </p:cNvPr>
            <p:cNvSpPr/>
            <p:nvPr/>
          </p:nvSpPr>
          <p:spPr>
            <a:xfrm>
              <a:off x="3687407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58E3D30-683B-C128-9F59-4DAF765350E9}"/>
                </a:ext>
              </a:extLst>
            </p:cNvPr>
            <p:cNvSpPr/>
            <p:nvPr/>
          </p:nvSpPr>
          <p:spPr>
            <a:xfrm>
              <a:off x="3644651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CEA4E0A8-1245-7E67-B017-ACD7B2A9D930}"/>
                </a:ext>
              </a:extLst>
            </p:cNvPr>
            <p:cNvSpPr/>
            <p:nvPr/>
          </p:nvSpPr>
          <p:spPr>
            <a:xfrm>
              <a:off x="3597217" y="3133722"/>
              <a:ext cx="304052" cy="45841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B49D154-FCD0-4A66-4B6A-BD60016A8036}"/>
              </a:ext>
            </a:extLst>
          </p:cNvPr>
          <p:cNvGrpSpPr/>
          <p:nvPr/>
        </p:nvGrpSpPr>
        <p:grpSpPr>
          <a:xfrm>
            <a:off x="4331460" y="2604940"/>
            <a:ext cx="304052" cy="987203"/>
            <a:chOff x="4331460" y="2604940"/>
            <a:chExt cx="304052" cy="987203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E73AE033-F75D-8691-3D24-0AE204077031}"/>
                </a:ext>
              </a:extLst>
            </p:cNvPr>
            <p:cNvSpPr/>
            <p:nvPr/>
          </p:nvSpPr>
          <p:spPr>
            <a:xfrm>
              <a:off x="4422117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296E902-BBD4-C79A-B3ED-D4CACC0D5CEB}"/>
                </a:ext>
              </a:extLst>
            </p:cNvPr>
            <p:cNvSpPr/>
            <p:nvPr/>
          </p:nvSpPr>
          <p:spPr>
            <a:xfrm>
              <a:off x="4378894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3C6D3C1-4CC0-79D4-BF32-B6A1A9319DED}"/>
                </a:ext>
              </a:extLst>
            </p:cNvPr>
            <p:cNvSpPr/>
            <p:nvPr/>
          </p:nvSpPr>
          <p:spPr>
            <a:xfrm>
              <a:off x="4331460" y="3133722"/>
              <a:ext cx="304052" cy="4584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9CED8A8-AA06-A1CC-0EBF-7DD3752FC0AF}"/>
              </a:ext>
            </a:extLst>
          </p:cNvPr>
          <p:cNvGrpSpPr/>
          <p:nvPr/>
        </p:nvGrpSpPr>
        <p:grpSpPr>
          <a:xfrm>
            <a:off x="5065703" y="2604940"/>
            <a:ext cx="304052" cy="987203"/>
            <a:chOff x="5065703" y="2604940"/>
            <a:chExt cx="304052" cy="987203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55C71B0-EF82-6064-F621-343BA756D75C}"/>
                </a:ext>
              </a:extLst>
            </p:cNvPr>
            <p:cNvSpPr/>
            <p:nvPr/>
          </p:nvSpPr>
          <p:spPr>
            <a:xfrm>
              <a:off x="5150951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EF65AEA-B665-6D6C-13E5-199D445301F1}"/>
                </a:ext>
              </a:extLst>
            </p:cNvPr>
            <p:cNvSpPr/>
            <p:nvPr/>
          </p:nvSpPr>
          <p:spPr>
            <a:xfrm>
              <a:off x="5113137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7463C4F0-C576-C3D2-1A78-A2376043663F}"/>
                </a:ext>
              </a:extLst>
            </p:cNvPr>
            <p:cNvSpPr/>
            <p:nvPr/>
          </p:nvSpPr>
          <p:spPr>
            <a:xfrm>
              <a:off x="5065703" y="3133720"/>
              <a:ext cx="304052" cy="45841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FCE0DA9-5B88-F5B5-0B57-4882EC406A8C}"/>
              </a:ext>
            </a:extLst>
          </p:cNvPr>
          <p:cNvGrpSpPr/>
          <p:nvPr/>
        </p:nvGrpSpPr>
        <p:grpSpPr>
          <a:xfrm>
            <a:off x="5799946" y="2604940"/>
            <a:ext cx="304052" cy="987203"/>
            <a:chOff x="5799946" y="2604940"/>
            <a:chExt cx="304052" cy="987203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082A7853-1935-F892-73B6-67ABEDC9CA94}"/>
                </a:ext>
              </a:extLst>
            </p:cNvPr>
            <p:cNvSpPr/>
            <p:nvPr/>
          </p:nvSpPr>
          <p:spPr>
            <a:xfrm>
              <a:off x="5884834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3B01AFA-CFC8-A79A-DDE5-A2D0EEC185A0}"/>
                </a:ext>
              </a:extLst>
            </p:cNvPr>
            <p:cNvSpPr/>
            <p:nvPr/>
          </p:nvSpPr>
          <p:spPr>
            <a:xfrm>
              <a:off x="5847380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0784B26B-CC71-136A-82D0-91BDBABBECAD}"/>
                </a:ext>
              </a:extLst>
            </p:cNvPr>
            <p:cNvSpPr/>
            <p:nvPr/>
          </p:nvSpPr>
          <p:spPr>
            <a:xfrm>
              <a:off x="5799946" y="3133720"/>
              <a:ext cx="304052" cy="45841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421C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2920069-5BE0-016A-2D4C-12588E244B21}"/>
              </a:ext>
            </a:extLst>
          </p:cNvPr>
          <p:cNvGrpSpPr/>
          <p:nvPr/>
        </p:nvGrpSpPr>
        <p:grpSpPr>
          <a:xfrm>
            <a:off x="6534189" y="2604940"/>
            <a:ext cx="304052" cy="987203"/>
            <a:chOff x="6534189" y="2604940"/>
            <a:chExt cx="304052" cy="987203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809B1A62-26D6-2882-1E13-4C807E07368B}"/>
                </a:ext>
              </a:extLst>
            </p:cNvPr>
            <p:cNvSpPr/>
            <p:nvPr/>
          </p:nvSpPr>
          <p:spPr>
            <a:xfrm>
              <a:off x="6628667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D20C532D-496B-943E-61AD-D12A17B450B4}"/>
                </a:ext>
              </a:extLst>
            </p:cNvPr>
            <p:cNvSpPr/>
            <p:nvPr/>
          </p:nvSpPr>
          <p:spPr>
            <a:xfrm>
              <a:off x="6581623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0A2DBB5E-FF62-DCDA-78F8-E19B85297C16}"/>
                </a:ext>
              </a:extLst>
            </p:cNvPr>
            <p:cNvSpPr/>
            <p:nvPr/>
          </p:nvSpPr>
          <p:spPr>
            <a:xfrm>
              <a:off x="6534189" y="3133718"/>
              <a:ext cx="304052" cy="4584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47F9BD0-99B0-B353-DF75-CDFEFE2B9789}"/>
              </a:ext>
            </a:extLst>
          </p:cNvPr>
          <p:cNvGrpSpPr/>
          <p:nvPr/>
        </p:nvGrpSpPr>
        <p:grpSpPr>
          <a:xfrm>
            <a:off x="7268429" y="2604940"/>
            <a:ext cx="304052" cy="987203"/>
            <a:chOff x="7268429" y="2604940"/>
            <a:chExt cx="304052" cy="987203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354131D-0E84-0AFE-34AB-561F6EDBAAA7}"/>
                </a:ext>
              </a:extLst>
            </p:cNvPr>
            <p:cNvSpPr/>
            <p:nvPr/>
          </p:nvSpPr>
          <p:spPr>
            <a:xfrm>
              <a:off x="7359086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DFBD798E-8DF5-E109-1F18-552D117ACF56}"/>
                </a:ext>
              </a:extLst>
            </p:cNvPr>
            <p:cNvSpPr/>
            <p:nvPr/>
          </p:nvSpPr>
          <p:spPr>
            <a:xfrm>
              <a:off x="7315863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EE77AE9-8F71-E601-22AB-87DCDDC99D37}"/>
                </a:ext>
              </a:extLst>
            </p:cNvPr>
            <p:cNvSpPr/>
            <p:nvPr/>
          </p:nvSpPr>
          <p:spPr>
            <a:xfrm>
              <a:off x="7268429" y="3133718"/>
              <a:ext cx="304052" cy="458418"/>
            </a:xfrm>
            <a:prstGeom prst="roundRect">
              <a:avLst/>
            </a:prstGeom>
            <a:solidFill>
              <a:srgbClr val="5E4B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DFB6064-78F0-9C8C-01D8-F9FA4745AF86}"/>
              </a:ext>
            </a:extLst>
          </p:cNvPr>
          <p:cNvSpPr/>
          <p:nvPr/>
        </p:nvSpPr>
        <p:spPr>
          <a:xfrm>
            <a:off x="1405947" y="4842295"/>
            <a:ext cx="205818" cy="682876"/>
          </a:xfrm>
          <a:prstGeom prst="roundRect">
            <a:avLst>
              <a:gd name="adj" fmla="val 816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DCA8DC0A-B420-3F74-1811-E6670F46C9B2}"/>
              </a:ext>
            </a:extLst>
          </p:cNvPr>
          <p:cNvSpPr/>
          <p:nvPr/>
        </p:nvSpPr>
        <p:spPr>
          <a:xfrm>
            <a:off x="1329746" y="5361777"/>
            <a:ext cx="358218" cy="458418"/>
          </a:xfrm>
          <a:prstGeom prst="roundRect">
            <a:avLst>
              <a:gd name="adj" fmla="val 691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0B76610-BD3F-5ACF-464E-5ED139C6F98E}"/>
              </a:ext>
            </a:extLst>
          </p:cNvPr>
          <p:cNvSpPr txBox="1"/>
          <p:nvPr/>
        </p:nvSpPr>
        <p:spPr>
          <a:xfrm>
            <a:off x="593756" y="1744176"/>
            <a:ext cx="14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 Jacks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8CDE88D-C2B3-413C-D44B-BCA863B5E46D}"/>
              </a:ext>
            </a:extLst>
          </p:cNvPr>
          <p:cNvSpPr txBox="1"/>
          <p:nvPr/>
        </p:nvSpPr>
        <p:spPr>
          <a:xfrm>
            <a:off x="593755" y="36143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 Plugs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85A870-A84E-D81D-5B99-873154070C2E}"/>
              </a:ext>
            </a:extLst>
          </p:cNvPr>
          <p:cNvSpPr txBox="1"/>
          <p:nvPr/>
        </p:nvSpPr>
        <p:spPr>
          <a:xfrm>
            <a:off x="593755" y="6021134"/>
            <a:ext cx="74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Barrel</a:t>
            </a:r>
          </a:p>
        </p:txBody>
      </p:sp>
    </p:spTree>
    <p:extLst>
      <p:ext uri="{BB962C8B-B14F-4D97-AF65-F5344CB8AC3E}">
        <p14:creationId xmlns:p14="http://schemas.microsoft.com/office/powerpoint/2010/main" val="126667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042DA3-D5EA-9B19-8339-AFFFCED59B4B}"/>
              </a:ext>
            </a:extLst>
          </p:cNvPr>
          <p:cNvSpPr txBox="1"/>
          <p:nvPr/>
        </p:nvSpPr>
        <p:spPr>
          <a:xfrm>
            <a:off x="10300" y="-1818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Misc.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0B76610-BD3F-5ACF-464E-5ED139C6F98E}"/>
              </a:ext>
            </a:extLst>
          </p:cNvPr>
          <p:cNvSpPr txBox="1"/>
          <p:nvPr/>
        </p:nvSpPr>
        <p:spPr>
          <a:xfrm>
            <a:off x="593756" y="1744176"/>
            <a:ext cx="188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Mount LEDs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8CDE88D-C2B3-413C-D44B-BCA863B5E46D}"/>
              </a:ext>
            </a:extLst>
          </p:cNvPr>
          <p:cNvSpPr txBox="1"/>
          <p:nvPr/>
        </p:nvSpPr>
        <p:spPr>
          <a:xfrm>
            <a:off x="593755" y="3959884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85A870-A84E-D81D-5B99-873154070C2E}"/>
              </a:ext>
            </a:extLst>
          </p:cNvPr>
          <p:cNvSpPr txBox="1"/>
          <p:nvPr/>
        </p:nvSpPr>
        <p:spPr>
          <a:xfrm>
            <a:off x="593755" y="602113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81F23F9-84C1-7F0A-0D23-EF0E9C703BE3}"/>
              </a:ext>
            </a:extLst>
          </p:cNvPr>
          <p:cNvGrpSpPr/>
          <p:nvPr/>
        </p:nvGrpSpPr>
        <p:grpSpPr>
          <a:xfrm>
            <a:off x="660245" y="858070"/>
            <a:ext cx="358218" cy="605631"/>
            <a:chOff x="660245" y="858070"/>
            <a:chExt cx="358218" cy="60563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5D8A3A1-5524-C1B1-8847-FC3703B92E17}"/>
                </a:ext>
              </a:extLst>
            </p:cNvPr>
            <p:cNvSpPr/>
            <p:nvPr/>
          </p:nvSpPr>
          <p:spPr>
            <a:xfrm>
              <a:off x="730914" y="858070"/>
              <a:ext cx="216881" cy="21688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07312E0-FB53-536B-1E4B-BC622B18C9A7}"/>
                </a:ext>
              </a:extLst>
            </p:cNvPr>
            <p:cNvSpPr/>
            <p:nvPr/>
          </p:nvSpPr>
          <p:spPr>
            <a:xfrm>
              <a:off x="736310" y="1053678"/>
              <a:ext cx="206089" cy="4100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5553EC5-7290-DEE6-0C47-DC2979281192}"/>
                </a:ext>
              </a:extLst>
            </p:cNvPr>
            <p:cNvSpPr/>
            <p:nvPr/>
          </p:nvSpPr>
          <p:spPr>
            <a:xfrm>
              <a:off x="660245" y="934139"/>
              <a:ext cx="358218" cy="216881"/>
            </a:xfrm>
            <a:prstGeom prst="roundRect">
              <a:avLst>
                <a:gd name="adj" fmla="val 6917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551DE-CCF6-F065-D872-97806B17C44A}"/>
              </a:ext>
            </a:extLst>
          </p:cNvPr>
          <p:cNvGrpSpPr/>
          <p:nvPr/>
        </p:nvGrpSpPr>
        <p:grpSpPr>
          <a:xfrm>
            <a:off x="1378266" y="858070"/>
            <a:ext cx="358218" cy="605631"/>
            <a:chOff x="1378266" y="858070"/>
            <a:chExt cx="358218" cy="60563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C5FF539-A2B9-2772-F46A-B3BB1EFC2866}"/>
                </a:ext>
              </a:extLst>
            </p:cNvPr>
            <p:cNvSpPr/>
            <p:nvPr/>
          </p:nvSpPr>
          <p:spPr>
            <a:xfrm>
              <a:off x="1448935" y="858070"/>
              <a:ext cx="216881" cy="21688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F175901-5928-AA59-D4D9-C2F65F471CDF}"/>
                </a:ext>
              </a:extLst>
            </p:cNvPr>
            <p:cNvSpPr/>
            <p:nvPr/>
          </p:nvSpPr>
          <p:spPr>
            <a:xfrm>
              <a:off x="1454331" y="1053678"/>
              <a:ext cx="206089" cy="4100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95AC563-5BF4-C115-98D9-8FC9CF9286C6}"/>
                </a:ext>
              </a:extLst>
            </p:cNvPr>
            <p:cNvSpPr/>
            <p:nvPr/>
          </p:nvSpPr>
          <p:spPr>
            <a:xfrm>
              <a:off x="1378266" y="934139"/>
              <a:ext cx="358218" cy="216881"/>
            </a:xfrm>
            <a:prstGeom prst="roundRect">
              <a:avLst>
                <a:gd name="adj" fmla="val 6917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7DF0D66-4791-0486-BE6B-9AC5F4BF9865}"/>
              </a:ext>
            </a:extLst>
          </p:cNvPr>
          <p:cNvGrpSpPr/>
          <p:nvPr/>
        </p:nvGrpSpPr>
        <p:grpSpPr>
          <a:xfrm>
            <a:off x="2096287" y="874153"/>
            <a:ext cx="358218" cy="605631"/>
            <a:chOff x="2096287" y="874153"/>
            <a:chExt cx="358218" cy="60563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12E11AB-C5C2-7B10-09F0-1F056154714E}"/>
                </a:ext>
              </a:extLst>
            </p:cNvPr>
            <p:cNvSpPr/>
            <p:nvPr/>
          </p:nvSpPr>
          <p:spPr>
            <a:xfrm>
              <a:off x="2166956" y="874153"/>
              <a:ext cx="216881" cy="216881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1B61E57-DABD-D64C-AA3D-3363647B85BF}"/>
                </a:ext>
              </a:extLst>
            </p:cNvPr>
            <p:cNvSpPr/>
            <p:nvPr/>
          </p:nvSpPr>
          <p:spPr>
            <a:xfrm>
              <a:off x="2172352" y="1069761"/>
              <a:ext cx="206089" cy="4100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4CBF63E6-4542-855D-F158-C2D035571EFE}"/>
                </a:ext>
              </a:extLst>
            </p:cNvPr>
            <p:cNvSpPr/>
            <p:nvPr/>
          </p:nvSpPr>
          <p:spPr>
            <a:xfrm>
              <a:off x="2096287" y="950222"/>
              <a:ext cx="358218" cy="216881"/>
            </a:xfrm>
            <a:prstGeom prst="roundRect">
              <a:avLst>
                <a:gd name="adj" fmla="val 6917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1C80E94-B9F5-4050-78E1-B84CA73C7858}"/>
              </a:ext>
            </a:extLst>
          </p:cNvPr>
          <p:cNvGrpSpPr/>
          <p:nvPr/>
        </p:nvGrpSpPr>
        <p:grpSpPr>
          <a:xfrm>
            <a:off x="2814308" y="874153"/>
            <a:ext cx="358218" cy="605631"/>
            <a:chOff x="2814308" y="874153"/>
            <a:chExt cx="358218" cy="605631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8116648-7819-92C0-444B-7AC6CAC9DDB3}"/>
                </a:ext>
              </a:extLst>
            </p:cNvPr>
            <p:cNvSpPr/>
            <p:nvPr/>
          </p:nvSpPr>
          <p:spPr>
            <a:xfrm>
              <a:off x="2884977" y="874153"/>
              <a:ext cx="216881" cy="21688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23C9A840-4BD1-7037-DE2C-EC1D2F3ABCA5}"/>
                </a:ext>
              </a:extLst>
            </p:cNvPr>
            <p:cNvSpPr/>
            <p:nvPr/>
          </p:nvSpPr>
          <p:spPr>
            <a:xfrm>
              <a:off x="2890373" y="1069761"/>
              <a:ext cx="206089" cy="4100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13ABA1F-EA04-227B-0CD3-901E48D1E181}"/>
                </a:ext>
              </a:extLst>
            </p:cNvPr>
            <p:cNvSpPr/>
            <p:nvPr/>
          </p:nvSpPr>
          <p:spPr>
            <a:xfrm>
              <a:off x="2814308" y="950222"/>
              <a:ext cx="358218" cy="216881"/>
            </a:xfrm>
            <a:prstGeom prst="roundRect">
              <a:avLst>
                <a:gd name="adj" fmla="val 6917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20A857D-B719-C3EC-8E1B-455B0559EB4E}"/>
              </a:ext>
            </a:extLst>
          </p:cNvPr>
          <p:cNvGrpSpPr/>
          <p:nvPr/>
        </p:nvGrpSpPr>
        <p:grpSpPr>
          <a:xfrm>
            <a:off x="3532329" y="896129"/>
            <a:ext cx="358218" cy="605631"/>
            <a:chOff x="3532329" y="896129"/>
            <a:chExt cx="358218" cy="60563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64591B3-EA61-5DA4-E16C-4E628E221E6C}"/>
                </a:ext>
              </a:extLst>
            </p:cNvPr>
            <p:cNvSpPr/>
            <p:nvPr/>
          </p:nvSpPr>
          <p:spPr>
            <a:xfrm>
              <a:off x="3602998" y="896129"/>
              <a:ext cx="216881" cy="21688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2D1A4E7D-C7A2-878D-5EA9-84DB8A54D8FB}"/>
                </a:ext>
              </a:extLst>
            </p:cNvPr>
            <p:cNvSpPr/>
            <p:nvPr/>
          </p:nvSpPr>
          <p:spPr>
            <a:xfrm>
              <a:off x="3608394" y="1091737"/>
              <a:ext cx="206089" cy="4100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F11D5381-0D51-1491-38F2-39C9A9392536}"/>
                </a:ext>
              </a:extLst>
            </p:cNvPr>
            <p:cNvSpPr/>
            <p:nvPr/>
          </p:nvSpPr>
          <p:spPr>
            <a:xfrm>
              <a:off x="3532329" y="972198"/>
              <a:ext cx="358218" cy="216881"/>
            </a:xfrm>
            <a:prstGeom prst="roundRect">
              <a:avLst>
                <a:gd name="adj" fmla="val 6917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C9BF208-688D-5CC2-2C69-29CCEDA6720D}"/>
              </a:ext>
            </a:extLst>
          </p:cNvPr>
          <p:cNvGrpSpPr/>
          <p:nvPr/>
        </p:nvGrpSpPr>
        <p:grpSpPr>
          <a:xfrm>
            <a:off x="4250350" y="896129"/>
            <a:ext cx="358218" cy="605631"/>
            <a:chOff x="4250350" y="896129"/>
            <a:chExt cx="358218" cy="60563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246C1DD-CCFD-BB1B-5D85-925B1F69F56B}"/>
                </a:ext>
              </a:extLst>
            </p:cNvPr>
            <p:cNvSpPr/>
            <p:nvPr/>
          </p:nvSpPr>
          <p:spPr>
            <a:xfrm>
              <a:off x="4321019" y="896129"/>
              <a:ext cx="216881" cy="21688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3A19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503434B-AE50-4EA1-7698-E9652A1B372D}"/>
                </a:ext>
              </a:extLst>
            </p:cNvPr>
            <p:cNvSpPr/>
            <p:nvPr/>
          </p:nvSpPr>
          <p:spPr>
            <a:xfrm>
              <a:off x="4326415" y="1091737"/>
              <a:ext cx="206089" cy="4100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1AE4533-6110-FB23-272F-560A09AADB17}"/>
                </a:ext>
              </a:extLst>
            </p:cNvPr>
            <p:cNvSpPr/>
            <p:nvPr/>
          </p:nvSpPr>
          <p:spPr>
            <a:xfrm>
              <a:off x="4250350" y="972198"/>
              <a:ext cx="358218" cy="216881"/>
            </a:xfrm>
            <a:prstGeom prst="roundRect">
              <a:avLst>
                <a:gd name="adj" fmla="val 6917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128C51E-EF37-9077-C4E1-F2A9DB64F265}"/>
              </a:ext>
            </a:extLst>
          </p:cNvPr>
          <p:cNvGrpSpPr/>
          <p:nvPr/>
        </p:nvGrpSpPr>
        <p:grpSpPr>
          <a:xfrm>
            <a:off x="4968371" y="874153"/>
            <a:ext cx="358218" cy="605631"/>
            <a:chOff x="4968371" y="874153"/>
            <a:chExt cx="358218" cy="605631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24A612-E2B5-541A-3A95-3AF5717A9209}"/>
                </a:ext>
              </a:extLst>
            </p:cNvPr>
            <p:cNvSpPr/>
            <p:nvPr/>
          </p:nvSpPr>
          <p:spPr>
            <a:xfrm>
              <a:off x="5039040" y="874153"/>
              <a:ext cx="216881" cy="2168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8F8B934B-9226-AE2F-2541-A55C80A79114}"/>
                </a:ext>
              </a:extLst>
            </p:cNvPr>
            <p:cNvSpPr/>
            <p:nvPr/>
          </p:nvSpPr>
          <p:spPr>
            <a:xfrm>
              <a:off x="5044436" y="1069761"/>
              <a:ext cx="206089" cy="4100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508EE1D6-BBAE-34A5-E279-881B129EB9C1}"/>
                </a:ext>
              </a:extLst>
            </p:cNvPr>
            <p:cNvSpPr/>
            <p:nvPr/>
          </p:nvSpPr>
          <p:spPr>
            <a:xfrm>
              <a:off x="4968371" y="950222"/>
              <a:ext cx="358218" cy="216881"/>
            </a:xfrm>
            <a:prstGeom prst="roundRect">
              <a:avLst>
                <a:gd name="adj" fmla="val 6917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C4B9CE2-875C-1FBC-AF30-B9FF87136734}"/>
              </a:ext>
            </a:extLst>
          </p:cNvPr>
          <p:cNvGrpSpPr/>
          <p:nvPr/>
        </p:nvGrpSpPr>
        <p:grpSpPr>
          <a:xfrm>
            <a:off x="627695" y="2209452"/>
            <a:ext cx="1253765" cy="1588839"/>
            <a:chOff x="627695" y="2209452"/>
            <a:chExt cx="1253765" cy="1588839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545E408-484B-ECE4-044B-0ACF7EE2807C}"/>
                </a:ext>
              </a:extLst>
            </p:cNvPr>
            <p:cNvSpPr/>
            <p:nvPr/>
          </p:nvSpPr>
          <p:spPr>
            <a:xfrm rot="3210986">
              <a:off x="593037" y="2616406"/>
              <a:ext cx="947520" cy="13361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4DA6BA-6147-E754-1529-647A713D959E}"/>
                </a:ext>
              </a:extLst>
            </p:cNvPr>
            <p:cNvSpPr/>
            <p:nvPr/>
          </p:nvSpPr>
          <p:spPr>
            <a:xfrm>
              <a:off x="1049245" y="2873727"/>
              <a:ext cx="361951" cy="169684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BB0B2FB-51E3-D68E-54E0-EB1C3B0CFBF6}"/>
                </a:ext>
              </a:extLst>
            </p:cNvPr>
            <p:cNvSpPr/>
            <p:nvPr/>
          </p:nvSpPr>
          <p:spPr>
            <a:xfrm rot="5400000">
              <a:off x="674830" y="3631749"/>
              <a:ext cx="223100" cy="109981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E2481A3A-6BA7-2BD2-6745-145760C7881F}"/>
                </a:ext>
              </a:extLst>
            </p:cNvPr>
            <p:cNvSpPr/>
            <p:nvPr/>
          </p:nvSpPr>
          <p:spPr>
            <a:xfrm rot="5400000">
              <a:off x="1584515" y="3631750"/>
              <a:ext cx="223100" cy="109981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A6E88E29-DCC6-72A6-B4BA-18B676370B2F}"/>
                </a:ext>
              </a:extLst>
            </p:cNvPr>
            <p:cNvSpPr/>
            <p:nvPr/>
          </p:nvSpPr>
          <p:spPr>
            <a:xfrm>
              <a:off x="627695" y="3000154"/>
              <a:ext cx="1253765" cy="575035"/>
            </a:xfrm>
            <a:prstGeom prst="roundRect">
              <a:avLst>
                <a:gd name="adj" fmla="val 5678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EDCB2A10-F824-DB04-C8D5-3FC256882D50}"/>
                </a:ext>
              </a:extLst>
            </p:cNvPr>
            <p:cNvSpPr/>
            <p:nvPr/>
          </p:nvSpPr>
          <p:spPr>
            <a:xfrm>
              <a:off x="627695" y="2934166"/>
              <a:ext cx="1253765" cy="169684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0DD75E9-4EA7-EBD1-5D35-C95691D21CFA}"/>
              </a:ext>
            </a:extLst>
          </p:cNvPr>
          <p:cNvGrpSpPr/>
          <p:nvPr/>
        </p:nvGrpSpPr>
        <p:grpSpPr>
          <a:xfrm>
            <a:off x="2349233" y="2209730"/>
            <a:ext cx="1253765" cy="1588839"/>
            <a:chOff x="2349233" y="2209730"/>
            <a:chExt cx="1253765" cy="1588839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6DE44DC-85FA-02C6-D82C-5BBE6932DB9C}"/>
                </a:ext>
              </a:extLst>
            </p:cNvPr>
            <p:cNvSpPr/>
            <p:nvPr/>
          </p:nvSpPr>
          <p:spPr>
            <a:xfrm rot="5400000">
              <a:off x="2846408" y="3631750"/>
              <a:ext cx="223100" cy="109981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F2B2EB9E-F1C9-59D5-0182-C482C42B8FB0}"/>
                </a:ext>
              </a:extLst>
            </p:cNvPr>
            <p:cNvSpPr/>
            <p:nvPr/>
          </p:nvSpPr>
          <p:spPr>
            <a:xfrm rot="3210986">
              <a:off x="2314575" y="2616684"/>
              <a:ext cx="947520" cy="13361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798EAB8-3865-C60F-4B01-4C8400BEDAAD}"/>
                </a:ext>
              </a:extLst>
            </p:cNvPr>
            <p:cNvSpPr/>
            <p:nvPr/>
          </p:nvSpPr>
          <p:spPr>
            <a:xfrm>
              <a:off x="2770783" y="2874005"/>
              <a:ext cx="361951" cy="169684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204D021D-1BD9-1A87-FE04-7A355E3DA5DB}"/>
                </a:ext>
              </a:extLst>
            </p:cNvPr>
            <p:cNvSpPr/>
            <p:nvPr/>
          </p:nvSpPr>
          <p:spPr>
            <a:xfrm rot="5400000">
              <a:off x="2396368" y="3632027"/>
              <a:ext cx="223100" cy="109981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D18FA55A-B748-1F1D-1B23-2596913260BB}"/>
                </a:ext>
              </a:extLst>
            </p:cNvPr>
            <p:cNvSpPr/>
            <p:nvPr/>
          </p:nvSpPr>
          <p:spPr>
            <a:xfrm rot="5400000">
              <a:off x="3306053" y="3632028"/>
              <a:ext cx="223100" cy="109981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E5DC4A6C-40A2-0C59-3EA4-8C9F93F833E9}"/>
                </a:ext>
              </a:extLst>
            </p:cNvPr>
            <p:cNvSpPr/>
            <p:nvPr/>
          </p:nvSpPr>
          <p:spPr>
            <a:xfrm>
              <a:off x="2349233" y="3000432"/>
              <a:ext cx="1253765" cy="575035"/>
            </a:xfrm>
            <a:prstGeom prst="roundRect">
              <a:avLst>
                <a:gd name="adj" fmla="val 5678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82C363BC-9AE3-B0C8-89A8-7C6AEEFAFC09}"/>
                </a:ext>
              </a:extLst>
            </p:cNvPr>
            <p:cNvSpPr/>
            <p:nvPr/>
          </p:nvSpPr>
          <p:spPr>
            <a:xfrm>
              <a:off x="2349233" y="2934444"/>
              <a:ext cx="1253765" cy="169684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3CBE201-AB3A-D656-0F39-E4A86181B9A5}"/>
              </a:ext>
            </a:extLst>
          </p:cNvPr>
          <p:cNvGrpSpPr/>
          <p:nvPr/>
        </p:nvGrpSpPr>
        <p:grpSpPr>
          <a:xfrm>
            <a:off x="4026837" y="2325055"/>
            <a:ext cx="1253765" cy="1473236"/>
            <a:chOff x="4026837" y="2325055"/>
            <a:chExt cx="1253765" cy="1473236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CA457AE7-586F-A681-80DC-B1EE6764DA87}"/>
                </a:ext>
              </a:extLst>
            </p:cNvPr>
            <p:cNvSpPr/>
            <p:nvPr/>
          </p:nvSpPr>
          <p:spPr>
            <a:xfrm rot="5400000">
              <a:off x="4524012" y="3631472"/>
              <a:ext cx="223100" cy="109981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2FC7EF46-6432-A6E7-E397-5623F20B4A64}"/>
                </a:ext>
              </a:extLst>
            </p:cNvPr>
            <p:cNvSpPr/>
            <p:nvPr/>
          </p:nvSpPr>
          <p:spPr>
            <a:xfrm rot="5400000">
              <a:off x="4142045" y="2732009"/>
              <a:ext cx="947520" cy="13361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9A190438-D483-4F7A-5B54-49A7D21DB83E}"/>
                </a:ext>
              </a:extLst>
            </p:cNvPr>
            <p:cNvSpPr/>
            <p:nvPr/>
          </p:nvSpPr>
          <p:spPr>
            <a:xfrm>
              <a:off x="4448387" y="2873727"/>
              <a:ext cx="361951" cy="169684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D15FD7F2-2ACE-0846-2900-D71BBC9310E5}"/>
                </a:ext>
              </a:extLst>
            </p:cNvPr>
            <p:cNvSpPr/>
            <p:nvPr/>
          </p:nvSpPr>
          <p:spPr>
            <a:xfrm rot="5400000">
              <a:off x="4073972" y="3631749"/>
              <a:ext cx="223100" cy="109981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73518727-AED5-B036-F5A3-D9BB4842F55A}"/>
                </a:ext>
              </a:extLst>
            </p:cNvPr>
            <p:cNvSpPr/>
            <p:nvPr/>
          </p:nvSpPr>
          <p:spPr>
            <a:xfrm rot="5400000">
              <a:off x="4983657" y="3631750"/>
              <a:ext cx="223100" cy="109981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8B471773-01D8-F5F7-646A-E6296857286A}"/>
                </a:ext>
              </a:extLst>
            </p:cNvPr>
            <p:cNvSpPr/>
            <p:nvPr/>
          </p:nvSpPr>
          <p:spPr>
            <a:xfrm>
              <a:off x="4026837" y="3000154"/>
              <a:ext cx="1253765" cy="575035"/>
            </a:xfrm>
            <a:prstGeom prst="roundRect">
              <a:avLst>
                <a:gd name="adj" fmla="val 5678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C07AA404-F8A8-13A5-CB12-5B8E830D2AD1}"/>
                </a:ext>
              </a:extLst>
            </p:cNvPr>
            <p:cNvSpPr/>
            <p:nvPr/>
          </p:nvSpPr>
          <p:spPr>
            <a:xfrm>
              <a:off x="4026837" y="2934166"/>
              <a:ext cx="1253765" cy="169684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2241910-8DDB-1689-56BE-886BFE7FC422}"/>
              </a:ext>
            </a:extLst>
          </p:cNvPr>
          <p:cNvSpPr/>
          <p:nvPr/>
        </p:nvSpPr>
        <p:spPr>
          <a:xfrm>
            <a:off x="635054" y="5273380"/>
            <a:ext cx="1555423" cy="279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6CEEE91-D963-6464-F505-D62A5479439A}"/>
              </a:ext>
            </a:extLst>
          </p:cNvPr>
          <p:cNvSpPr/>
          <p:nvPr/>
        </p:nvSpPr>
        <p:spPr>
          <a:xfrm>
            <a:off x="684274" y="5336386"/>
            <a:ext cx="160255" cy="1602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1B7BCA8A-36FF-5523-482E-26126413D72E}"/>
              </a:ext>
            </a:extLst>
          </p:cNvPr>
          <p:cNvSpPr/>
          <p:nvPr/>
        </p:nvSpPr>
        <p:spPr>
          <a:xfrm>
            <a:off x="1979433" y="5328796"/>
            <a:ext cx="160255" cy="1602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41B72A5-3843-CED1-2AED-691A3955E9F7}"/>
              </a:ext>
            </a:extLst>
          </p:cNvPr>
          <p:cNvSpPr/>
          <p:nvPr/>
        </p:nvSpPr>
        <p:spPr>
          <a:xfrm>
            <a:off x="893749" y="5020492"/>
            <a:ext cx="1034895" cy="773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9AB5CBF-A508-8CFA-D9E5-5241ED0CB598}"/>
              </a:ext>
            </a:extLst>
          </p:cNvPr>
          <p:cNvGrpSpPr/>
          <p:nvPr/>
        </p:nvGrpSpPr>
        <p:grpSpPr>
          <a:xfrm>
            <a:off x="984561" y="5145917"/>
            <a:ext cx="853269" cy="522143"/>
            <a:chOff x="5128750" y="2735407"/>
            <a:chExt cx="1096276" cy="670847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E24B8BD5-DD80-DC36-516F-D787BAFA1D4D}"/>
                </a:ext>
              </a:extLst>
            </p:cNvPr>
            <p:cNvSpPr/>
            <p:nvPr/>
          </p:nvSpPr>
          <p:spPr>
            <a:xfrm>
              <a:off x="5128750" y="2792394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8E564F80-9166-C6BF-422D-4DF2C36ABA80}"/>
                </a:ext>
              </a:extLst>
            </p:cNvPr>
            <p:cNvSpPr/>
            <p:nvPr/>
          </p:nvSpPr>
          <p:spPr>
            <a:xfrm>
              <a:off x="5128750" y="3085705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5A86A6C-BE13-2E71-8FDB-7E1BF396573D}"/>
                </a:ext>
              </a:extLst>
            </p:cNvPr>
            <p:cNvSpPr/>
            <p:nvPr/>
          </p:nvSpPr>
          <p:spPr>
            <a:xfrm>
              <a:off x="5368304" y="2792394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11AD703D-C127-751C-CBB4-72DF93643152}"/>
                </a:ext>
              </a:extLst>
            </p:cNvPr>
            <p:cNvSpPr/>
            <p:nvPr/>
          </p:nvSpPr>
          <p:spPr>
            <a:xfrm>
              <a:off x="5368304" y="3088508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F0D2C87D-0C7E-6D90-9FF7-8BB64E750471}"/>
                </a:ext>
              </a:extLst>
            </p:cNvPr>
            <p:cNvSpPr/>
            <p:nvPr/>
          </p:nvSpPr>
          <p:spPr>
            <a:xfrm rot="5400000">
              <a:off x="5245942" y="2996588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C0F570B2-132A-C0D6-44BA-1802D47C3302}"/>
                </a:ext>
              </a:extLst>
            </p:cNvPr>
            <p:cNvSpPr/>
            <p:nvPr/>
          </p:nvSpPr>
          <p:spPr>
            <a:xfrm rot="5400000">
              <a:off x="5249326" y="2699761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23328C8A-9322-7200-B72E-70982B7877B7}"/>
                </a:ext>
              </a:extLst>
            </p:cNvPr>
            <p:cNvSpPr/>
            <p:nvPr/>
          </p:nvSpPr>
          <p:spPr>
            <a:xfrm rot="5400000">
              <a:off x="5249326" y="3314458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9DFBCB43-3E72-D00A-9A8A-36F2CDD13930}"/>
                </a:ext>
              </a:extLst>
            </p:cNvPr>
            <p:cNvSpPr/>
            <p:nvPr/>
          </p:nvSpPr>
          <p:spPr>
            <a:xfrm>
              <a:off x="5528237" y="2792394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E337B8DE-E8A5-9217-B4F1-6593808ED0A4}"/>
                </a:ext>
              </a:extLst>
            </p:cNvPr>
            <p:cNvSpPr/>
            <p:nvPr/>
          </p:nvSpPr>
          <p:spPr>
            <a:xfrm>
              <a:off x="5528237" y="3085705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59219A17-380A-2688-6E23-B9BF3E8ED4AF}"/>
                </a:ext>
              </a:extLst>
            </p:cNvPr>
            <p:cNvSpPr/>
            <p:nvPr/>
          </p:nvSpPr>
          <p:spPr>
            <a:xfrm>
              <a:off x="5767791" y="2792394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CE171FF5-C5EA-EDE0-FB2A-816E2827792D}"/>
                </a:ext>
              </a:extLst>
            </p:cNvPr>
            <p:cNvSpPr/>
            <p:nvPr/>
          </p:nvSpPr>
          <p:spPr>
            <a:xfrm>
              <a:off x="5767791" y="3088508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BC44A208-2C25-DB2A-FC6D-AEEA7E69CAA3}"/>
                </a:ext>
              </a:extLst>
            </p:cNvPr>
            <p:cNvSpPr/>
            <p:nvPr/>
          </p:nvSpPr>
          <p:spPr>
            <a:xfrm rot="5400000">
              <a:off x="5645429" y="2996588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5F0F6962-CB89-5AFA-3D48-86B382E214B0}"/>
                </a:ext>
              </a:extLst>
            </p:cNvPr>
            <p:cNvSpPr/>
            <p:nvPr/>
          </p:nvSpPr>
          <p:spPr>
            <a:xfrm rot="5400000">
              <a:off x="5648813" y="2699761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7BD13F95-A7A5-DB04-B602-1D41585AD117}"/>
                </a:ext>
              </a:extLst>
            </p:cNvPr>
            <p:cNvSpPr/>
            <p:nvPr/>
          </p:nvSpPr>
          <p:spPr>
            <a:xfrm rot="5400000">
              <a:off x="5648813" y="3314458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2CB2C541-B616-113B-C6FC-A2FF6660042D}"/>
                </a:ext>
              </a:extLst>
            </p:cNvPr>
            <p:cNvSpPr/>
            <p:nvPr/>
          </p:nvSpPr>
          <p:spPr>
            <a:xfrm>
              <a:off x="5925632" y="2792394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1A72D1BF-C313-A14B-E9CD-635DDF8CD57F}"/>
                </a:ext>
              </a:extLst>
            </p:cNvPr>
            <p:cNvSpPr/>
            <p:nvPr/>
          </p:nvSpPr>
          <p:spPr>
            <a:xfrm>
              <a:off x="5925632" y="3085705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FF60D1E7-D886-6E45-E97A-CA0295F18D87}"/>
                </a:ext>
              </a:extLst>
            </p:cNvPr>
            <p:cNvSpPr/>
            <p:nvPr/>
          </p:nvSpPr>
          <p:spPr>
            <a:xfrm>
              <a:off x="6165186" y="2792394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EF4B66FC-2293-7B64-A936-AC7348C66332}"/>
                </a:ext>
              </a:extLst>
            </p:cNvPr>
            <p:cNvSpPr/>
            <p:nvPr/>
          </p:nvSpPr>
          <p:spPr>
            <a:xfrm>
              <a:off x="6165186" y="3088508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0C9EAFA-C568-3751-6D14-EF5EDEF7FE19}"/>
                </a:ext>
              </a:extLst>
            </p:cNvPr>
            <p:cNvSpPr/>
            <p:nvPr/>
          </p:nvSpPr>
          <p:spPr>
            <a:xfrm rot="5400000">
              <a:off x="6042824" y="2996588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17C3C326-69DE-DC41-276C-55A12B2C37A4}"/>
                </a:ext>
              </a:extLst>
            </p:cNvPr>
            <p:cNvSpPr/>
            <p:nvPr/>
          </p:nvSpPr>
          <p:spPr>
            <a:xfrm rot="5400000">
              <a:off x="6046208" y="2699761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592BFB90-F807-CFF8-9A2D-B8E42CC3C04D}"/>
                </a:ext>
              </a:extLst>
            </p:cNvPr>
            <p:cNvSpPr/>
            <p:nvPr/>
          </p:nvSpPr>
          <p:spPr>
            <a:xfrm rot="5400000">
              <a:off x="6046208" y="3314458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97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Traud</dc:creator>
  <cp:lastModifiedBy>Jason Traud</cp:lastModifiedBy>
  <cp:revision>2</cp:revision>
  <dcterms:created xsi:type="dcterms:W3CDTF">2023-09-04T16:29:03Z</dcterms:created>
  <dcterms:modified xsi:type="dcterms:W3CDTF">2023-09-04T16:54:13Z</dcterms:modified>
</cp:coreProperties>
</file>