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4597400" cy="3467100"/>
  <p:notesSz cx="45974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1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‹#›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‹#›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"/>
            <a:ext cx="4607940" cy="3455517"/>
          </a:xfrm>
          <a:custGeom>
            <a:avLst/>
            <a:gdLst/>
            <a:ahLst/>
            <a:cxnLst/>
            <a:rect l="l" t="t" r="r" b="b"/>
            <a:pathLst>
              <a:path w="4607940" h="3455517">
                <a:moveTo>
                  <a:pt x="152" y="3455517"/>
                </a:moveTo>
                <a:lnTo>
                  <a:pt x="4608093" y="3455517"/>
                </a:lnTo>
                <a:lnTo>
                  <a:pt x="4608093" y="0"/>
                </a:lnTo>
                <a:lnTo>
                  <a:pt x="152" y="0"/>
                </a:lnTo>
                <a:lnTo>
                  <a:pt x="152" y="3455517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‹#›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"/>
            <a:ext cx="4607940" cy="3455517"/>
          </a:xfrm>
          <a:custGeom>
            <a:avLst/>
            <a:gdLst/>
            <a:ahLst/>
            <a:cxnLst/>
            <a:rect l="l" t="t" r="r" b="b"/>
            <a:pathLst>
              <a:path w="4607940" h="3455517">
                <a:moveTo>
                  <a:pt x="152" y="3455517"/>
                </a:moveTo>
                <a:lnTo>
                  <a:pt x="4608093" y="3455517"/>
                </a:lnTo>
                <a:lnTo>
                  <a:pt x="4608093" y="0"/>
                </a:lnTo>
                <a:lnTo>
                  <a:pt x="152" y="0"/>
                </a:lnTo>
                <a:lnTo>
                  <a:pt x="152" y="3455517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‹#›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‹#›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3"/>
            <a:ext cx="4607940" cy="3455517"/>
          </a:xfrm>
          <a:custGeom>
            <a:avLst/>
            <a:gdLst/>
            <a:ahLst/>
            <a:cxnLst/>
            <a:rect l="l" t="t" r="r" b="b"/>
            <a:pathLst>
              <a:path w="4607940" h="3455517">
                <a:moveTo>
                  <a:pt x="152" y="3455517"/>
                </a:moveTo>
                <a:lnTo>
                  <a:pt x="4608093" y="3455517"/>
                </a:lnTo>
                <a:lnTo>
                  <a:pt x="4608093" y="0"/>
                </a:lnTo>
                <a:lnTo>
                  <a:pt x="152" y="0"/>
                </a:lnTo>
                <a:lnTo>
                  <a:pt x="152" y="3455517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02" y="77089"/>
            <a:ext cx="4417189" cy="23618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6110" y="718693"/>
            <a:ext cx="3915974" cy="21926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3803" y="3336418"/>
            <a:ext cx="265860" cy="10787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‹#›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informationretrieval.org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cislmu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62" y="680085"/>
            <a:ext cx="3989655" cy="82384"/>
          </a:xfrm>
          <a:custGeom>
            <a:avLst/>
            <a:gdLst/>
            <a:ahLst/>
            <a:cxnLst/>
            <a:rect l="l" t="t" r="r" b="b"/>
            <a:pathLst>
              <a:path w="3989655" h="82384">
                <a:moveTo>
                  <a:pt x="3938855" y="0"/>
                </a:moveTo>
                <a:lnTo>
                  <a:pt x="41300" y="896"/>
                </a:lnTo>
                <a:lnTo>
                  <a:pt x="7786" y="23855"/>
                </a:lnTo>
                <a:lnTo>
                  <a:pt x="0" y="50800"/>
                </a:lnTo>
                <a:lnTo>
                  <a:pt x="0" y="82384"/>
                </a:lnTo>
                <a:lnTo>
                  <a:pt x="3989655" y="82384"/>
                </a:lnTo>
                <a:lnTo>
                  <a:pt x="3988758" y="41300"/>
                </a:lnTo>
                <a:lnTo>
                  <a:pt x="3965799" y="7786"/>
                </a:lnTo>
                <a:lnTo>
                  <a:pt x="3938855" y="0"/>
                </a:lnTo>
                <a:close/>
              </a:path>
            </a:pathLst>
          </a:custGeom>
          <a:solidFill>
            <a:srgbClr val="00A8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862" y="724433"/>
            <a:ext cx="3989655" cy="860907"/>
          </a:xfrm>
          <a:custGeom>
            <a:avLst/>
            <a:gdLst/>
            <a:ahLst/>
            <a:cxnLst/>
            <a:rect l="l" t="t" r="r" b="b"/>
            <a:pathLst>
              <a:path w="3989655" h="860907">
                <a:moveTo>
                  <a:pt x="3989655" y="0"/>
                </a:moveTo>
                <a:lnTo>
                  <a:pt x="0" y="0"/>
                </a:lnTo>
                <a:lnTo>
                  <a:pt x="0" y="810107"/>
                </a:lnTo>
                <a:lnTo>
                  <a:pt x="16636" y="847621"/>
                </a:lnTo>
                <a:lnTo>
                  <a:pt x="3938855" y="860907"/>
                </a:lnTo>
                <a:lnTo>
                  <a:pt x="3953098" y="858862"/>
                </a:lnTo>
                <a:lnTo>
                  <a:pt x="3984219" y="832903"/>
                </a:lnTo>
                <a:lnTo>
                  <a:pt x="3989655" y="0"/>
                </a:lnTo>
                <a:close/>
              </a:path>
            </a:pathLst>
          </a:custGeom>
          <a:solidFill>
            <a:srgbClr val="00A8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8942" y="749173"/>
            <a:ext cx="2769870" cy="405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400">
              <a:latin typeface="Arial"/>
              <a:cs typeface="Arial"/>
            </a:endParaRPr>
          </a:p>
          <a:p>
            <a:pPr marR="68580" algn="ctr">
              <a:lnSpc>
                <a:spcPts val="1350"/>
              </a:lnSpc>
            </a:pPr>
            <a:r>
              <a:rPr sz="1200" spc="13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h</a:t>
            </a:r>
            <a:r>
              <a:rPr sz="1200" spc="32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tt</a:t>
            </a:r>
            <a:r>
              <a:rPr sz="1200" spc="12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p</a:t>
            </a:r>
            <a:r>
              <a:rPr sz="1200" spc="36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:</a:t>
            </a:r>
            <a:r>
              <a:rPr sz="1200" spc="31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//</a:t>
            </a:r>
            <a:r>
              <a:rPr sz="1200" spc="40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i</a:t>
            </a:r>
            <a:r>
              <a:rPr sz="1200" spc="13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n</a:t>
            </a:r>
            <a:r>
              <a:rPr sz="1200" spc="35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f</a:t>
            </a:r>
            <a:r>
              <a:rPr sz="1200" spc="13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o</a:t>
            </a:r>
            <a:r>
              <a:rPr sz="1200" spc="32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r</a:t>
            </a:r>
            <a:r>
              <a:rPr sz="1200" spc="-114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m</a:t>
            </a:r>
            <a:r>
              <a:rPr sz="1200" spc="19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a</a:t>
            </a:r>
            <a:r>
              <a:rPr sz="1200" spc="32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t</a:t>
            </a:r>
            <a:r>
              <a:rPr sz="1200" spc="40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i</a:t>
            </a:r>
            <a:r>
              <a:rPr sz="1200" spc="13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o</a:t>
            </a:r>
            <a:r>
              <a:rPr sz="1200" spc="13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n</a:t>
            </a:r>
            <a:r>
              <a:rPr sz="1200" spc="32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r</a:t>
            </a:r>
            <a:r>
              <a:rPr sz="1200" spc="17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e</a:t>
            </a:r>
            <a:r>
              <a:rPr sz="1200" spc="32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t</a:t>
            </a:r>
            <a:r>
              <a:rPr sz="1200" spc="32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r</a:t>
            </a:r>
            <a:r>
              <a:rPr sz="1200" spc="40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i</a:t>
            </a:r>
            <a:r>
              <a:rPr sz="1200" spc="18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e</a:t>
            </a:r>
            <a:r>
              <a:rPr sz="1200" spc="19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va</a:t>
            </a:r>
            <a:r>
              <a:rPr sz="1200" spc="40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l</a:t>
            </a:r>
            <a:r>
              <a:rPr sz="1200" spc="44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.</a:t>
            </a:r>
            <a:r>
              <a:rPr sz="1200" spc="13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o</a:t>
            </a:r>
            <a:r>
              <a:rPr sz="1200" spc="325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r</a:t>
            </a:r>
            <a:r>
              <a:rPr sz="1200" spc="130" dirty="0">
                <a:solidFill>
                  <a:srgbClr val="FFFFFF"/>
                </a:solidFill>
                <a:latin typeface="Myriad Arabic"/>
                <a:cs typeface="Myriad Arabic"/>
                <a:hlinkClick r:id="rId2"/>
              </a:rPr>
              <a:t>g</a:t>
            </a:r>
            <a:endParaRPr sz="1200">
              <a:latin typeface="Myriad Arabic"/>
              <a:cs typeface="Myriad Arab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44" y="1307973"/>
            <a:ext cx="3202305" cy="1271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6195" algn="ctr">
              <a:lnSpc>
                <a:spcPct val="100000"/>
              </a:lnSpc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2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15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200" spc="-16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83"/>
              </a:spcBef>
            </a:pPr>
            <a:endParaRPr sz="1200" dirty="0"/>
          </a:p>
          <a:p>
            <a:pPr marL="12065" algn="ctr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605" dirty="0">
                <a:latin typeface="Arial"/>
                <a:cs typeface="Arial"/>
              </a:rPr>
              <a:t>u</a:t>
            </a:r>
            <a:r>
              <a:rPr sz="1100" spc="180" dirty="0">
                <a:latin typeface="Arial"/>
                <a:cs typeface="Arial"/>
              </a:rPr>
              <a:t>¨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23"/>
              </a:spcBef>
            </a:pPr>
            <a:endParaRPr sz="1200" dirty="0"/>
          </a:p>
          <a:p>
            <a:pPr marR="0" algn="ctr">
              <a:lnSpc>
                <a:spcPct val="100000"/>
              </a:lnSpc>
            </a:pPr>
            <a:r>
              <a:rPr sz="800" spc="-50" dirty="0">
                <a:latin typeface="Arial"/>
                <a:cs typeface="Arial"/>
              </a:rPr>
              <a:t>C</a:t>
            </a:r>
            <a:r>
              <a:rPr sz="800" spc="-80" dirty="0">
                <a:latin typeface="Arial"/>
                <a:cs typeface="Arial"/>
              </a:rPr>
              <a:t>e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70" dirty="0">
                <a:latin typeface="Arial"/>
                <a:cs typeface="Arial"/>
              </a:rPr>
              <a:t>t</a:t>
            </a:r>
            <a:r>
              <a:rPr sz="800" spc="-80" dirty="0">
                <a:latin typeface="Arial"/>
                <a:cs typeface="Arial"/>
              </a:rPr>
              <a:t>e</a:t>
            </a:r>
            <a:r>
              <a:rPr sz="800" spc="20" dirty="0">
                <a:latin typeface="Arial"/>
                <a:cs typeface="Arial"/>
              </a:rPr>
              <a:t>r</a:t>
            </a:r>
            <a:r>
              <a:rPr sz="800" spc="8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f</a:t>
            </a:r>
            <a:r>
              <a:rPr sz="800" spc="-55" dirty="0">
                <a:latin typeface="Arial"/>
                <a:cs typeface="Arial"/>
              </a:rPr>
              <a:t>o</a:t>
            </a:r>
            <a:r>
              <a:rPr sz="800" spc="20" dirty="0">
                <a:latin typeface="Arial"/>
                <a:cs typeface="Arial"/>
              </a:rPr>
              <a:t>r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0" dirty="0">
                <a:latin typeface="Arial"/>
                <a:cs typeface="Arial"/>
              </a:rPr>
              <a:t>I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40" dirty="0">
                <a:latin typeface="Arial"/>
                <a:cs typeface="Arial"/>
              </a:rPr>
              <a:t>f</a:t>
            </a:r>
            <a:r>
              <a:rPr sz="800" spc="-55" dirty="0">
                <a:latin typeface="Arial"/>
                <a:cs typeface="Arial"/>
              </a:rPr>
              <a:t>o</a:t>
            </a:r>
            <a:r>
              <a:rPr sz="800" spc="15" dirty="0">
                <a:latin typeface="Arial"/>
                <a:cs typeface="Arial"/>
              </a:rPr>
              <a:t>r</a:t>
            </a:r>
            <a:r>
              <a:rPr sz="800" spc="0" dirty="0">
                <a:latin typeface="Arial"/>
                <a:cs typeface="Arial"/>
              </a:rPr>
              <a:t>m</a:t>
            </a:r>
            <a:r>
              <a:rPr sz="800" spc="-40" dirty="0">
                <a:latin typeface="Arial"/>
                <a:cs typeface="Arial"/>
              </a:rPr>
              <a:t>a</a:t>
            </a:r>
            <a:r>
              <a:rPr sz="800" spc="70" dirty="0">
                <a:latin typeface="Arial"/>
                <a:cs typeface="Arial"/>
              </a:rPr>
              <a:t>t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-30" dirty="0">
                <a:latin typeface="Arial"/>
                <a:cs typeface="Arial"/>
              </a:rPr>
              <a:t>o</a:t>
            </a:r>
            <a:r>
              <a:rPr sz="800" spc="-10" dirty="0">
                <a:latin typeface="Arial"/>
                <a:cs typeface="Arial"/>
              </a:rPr>
              <a:t>n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a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-10" dirty="0">
                <a:latin typeface="Arial"/>
                <a:cs typeface="Arial"/>
              </a:rPr>
              <a:t>d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sz="800" spc="5" dirty="0">
                <a:latin typeface="Arial"/>
                <a:cs typeface="Arial"/>
              </a:rPr>
              <a:t>L</a:t>
            </a:r>
            <a:r>
              <a:rPr sz="800" spc="-40" dirty="0">
                <a:latin typeface="Arial"/>
                <a:cs typeface="Arial"/>
              </a:rPr>
              <a:t>a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-30" dirty="0">
                <a:latin typeface="Arial"/>
                <a:cs typeface="Arial"/>
              </a:rPr>
              <a:t>g</a:t>
            </a:r>
            <a:r>
              <a:rPr sz="800" spc="-15" dirty="0">
                <a:latin typeface="Arial"/>
                <a:cs typeface="Arial"/>
              </a:rPr>
              <a:t>u</a:t>
            </a:r>
            <a:r>
              <a:rPr sz="800" spc="-40" dirty="0">
                <a:latin typeface="Arial"/>
                <a:cs typeface="Arial"/>
              </a:rPr>
              <a:t>a</a:t>
            </a:r>
            <a:r>
              <a:rPr sz="800" spc="-30" dirty="0">
                <a:latin typeface="Arial"/>
                <a:cs typeface="Arial"/>
              </a:rPr>
              <a:t>g</a:t>
            </a:r>
            <a:r>
              <a:rPr sz="800" spc="-75" dirty="0">
                <a:latin typeface="Arial"/>
                <a:cs typeface="Arial"/>
              </a:rPr>
              <a:t>e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0" dirty="0">
                <a:latin typeface="Arial"/>
                <a:cs typeface="Arial"/>
              </a:rPr>
              <a:t>P</a:t>
            </a:r>
            <a:r>
              <a:rPr sz="800" spc="15" dirty="0">
                <a:latin typeface="Arial"/>
                <a:cs typeface="Arial"/>
              </a:rPr>
              <a:t>r</a:t>
            </a:r>
            <a:r>
              <a:rPr sz="800" spc="-5" dirty="0">
                <a:latin typeface="Arial"/>
                <a:cs typeface="Arial"/>
              </a:rPr>
              <a:t>o</a:t>
            </a:r>
            <a:r>
              <a:rPr sz="800" spc="-30" dirty="0">
                <a:latin typeface="Arial"/>
                <a:cs typeface="Arial"/>
              </a:rPr>
              <a:t>c</a:t>
            </a:r>
            <a:r>
              <a:rPr sz="800" spc="-80" dirty="0">
                <a:latin typeface="Arial"/>
                <a:cs typeface="Arial"/>
              </a:rPr>
              <a:t>e</a:t>
            </a:r>
            <a:r>
              <a:rPr sz="800" spc="-85" dirty="0">
                <a:latin typeface="Arial"/>
                <a:cs typeface="Arial"/>
              </a:rPr>
              <a:t>ss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-30" dirty="0">
                <a:latin typeface="Arial"/>
                <a:cs typeface="Arial"/>
              </a:rPr>
              <a:t>g</a:t>
            </a:r>
            <a:r>
              <a:rPr sz="800" spc="10" dirty="0">
                <a:latin typeface="Arial"/>
                <a:cs typeface="Arial"/>
              </a:rPr>
              <a:t>,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</a:t>
            </a:r>
            <a:r>
              <a:rPr sz="800" spc="-15" dirty="0">
                <a:latin typeface="Arial"/>
                <a:cs typeface="Arial"/>
              </a:rPr>
              <a:t>n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-10" dirty="0">
                <a:latin typeface="Arial"/>
                <a:cs typeface="Arial"/>
              </a:rPr>
              <a:t>v</a:t>
            </a:r>
            <a:r>
              <a:rPr sz="800" spc="-80" dirty="0">
                <a:latin typeface="Arial"/>
                <a:cs typeface="Arial"/>
              </a:rPr>
              <a:t>e</a:t>
            </a:r>
            <a:r>
              <a:rPr sz="800" spc="15" dirty="0">
                <a:latin typeface="Arial"/>
                <a:cs typeface="Arial"/>
              </a:rPr>
              <a:t>r</a:t>
            </a:r>
            <a:r>
              <a:rPr sz="800" spc="-85" dirty="0">
                <a:latin typeface="Arial"/>
                <a:cs typeface="Arial"/>
              </a:rPr>
              <a:t>s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50" dirty="0">
                <a:latin typeface="Arial"/>
                <a:cs typeface="Arial"/>
              </a:rPr>
              <a:t>t</a:t>
            </a:r>
            <a:r>
              <a:rPr sz="800" spc="-15" dirty="0">
                <a:latin typeface="Arial"/>
                <a:cs typeface="Arial"/>
              </a:rPr>
              <a:t>y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o</a:t>
            </a:r>
            <a:r>
              <a:rPr sz="800" spc="35" dirty="0">
                <a:latin typeface="Arial"/>
                <a:cs typeface="Arial"/>
              </a:rPr>
              <a:t>f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70" dirty="0">
                <a:latin typeface="Arial"/>
                <a:cs typeface="Arial"/>
              </a:rPr>
              <a:t>M</a:t>
            </a:r>
            <a:r>
              <a:rPr sz="800" spc="-15" dirty="0">
                <a:latin typeface="Arial"/>
                <a:cs typeface="Arial"/>
              </a:rPr>
              <a:t>un</a:t>
            </a:r>
            <a:r>
              <a:rPr sz="800" spc="20" dirty="0">
                <a:latin typeface="Arial"/>
                <a:cs typeface="Arial"/>
              </a:rPr>
              <a:t>i</a:t>
            </a:r>
            <a:r>
              <a:rPr sz="800" spc="-30" dirty="0">
                <a:latin typeface="Arial"/>
                <a:cs typeface="Arial"/>
              </a:rPr>
              <a:t>c</a:t>
            </a:r>
            <a:r>
              <a:rPr sz="800" spc="-10" dirty="0">
                <a:latin typeface="Arial"/>
                <a:cs typeface="Arial"/>
              </a:rPr>
              <a:t>h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8"/>
              </a:spcBef>
            </a:pPr>
            <a:endParaRPr sz="130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FAFDFE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FAFDFE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E5F6F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A8C4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00A8C4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 marR="12700">
              <a:lnSpc>
                <a:spcPct val="102699"/>
              </a:lnSpc>
            </a:pPr>
            <a:r>
              <a:rPr sz="1100" spc="-13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45" dirty="0">
                <a:solidFill>
                  <a:srgbClr val="CCCCCC"/>
                </a:solidFill>
                <a:latin typeface="Arial"/>
                <a:cs typeface="Arial"/>
              </a:rPr>
              <a:t>ra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CCCCCC"/>
                </a:solidFill>
                <a:latin typeface="Arial"/>
                <a:cs typeface="Arial"/>
              </a:rPr>
              <a:t>+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CCCCCC"/>
                </a:solidFill>
                <a:latin typeface="Arial"/>
                <a:cs typeface="Arial"/>
              </a:rPr>
              <a:t>-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r>
              <a:rPr sz="1100" spc="-2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CCEDF3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10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CCEDF3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3018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13332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3036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3094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3103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3119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3034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3080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3100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3123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3146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3169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3135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3158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3181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3204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3176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3129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4923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5237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4941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4999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5008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5024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4939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4985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5005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5028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5051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5074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5040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5063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5086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5109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5081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5034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4249" y="168384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9456" y="1706880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973" y="168395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128" y="168639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145" y="168562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615" y="168818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374" y="169085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27" y="1693506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077" y="168748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371" y="169097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985" y="169346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599" y="169594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357" y="169557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621" y="169170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3314" y="168926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4249" y="1834716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456" y="1857755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7937" y="1834830"/>
            <a:ext cx="16250" cy="2399"/>
          </a:xfrm>
          <a:custGeom>
            <a:avLst/>
            <a:gdLst/>
            <a:ahLst/>
            <a:cxnLst/>
            <a:rect l="l" t="t" r="r" b="b"/>
            <a:pathLst>
              <a:path w="16250" h="2399">
                <a:moveTo>
                  <a:pt x="16250" y="0"/>
                </a:moveTo>
                <a:lnTo>
                  <a:pt x="0" y="23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122" y="1837269"/>
            <a:ext cx="41526" cy="40820"/>
          </a:xfrm>
          <a:custGeom>
            <a:avLst/>
            <a:gdLst/>
            <a:ahLst/>
            <a:cxnLst/>
            <a:rect l="l" t="t" r="r" b="b"/>
            <a:pathLst>
              <a:path w="41526" h="40820">
                <a:moveTo>
                  <a:pt x="9718" y="0"/>
                </a:moveTo>
                <a:lnTo>
                  <a:pt x="0" y="7992"/>
                </a:lnTo>
                <a:lnTo>
                  <a:pt x="567" y="25542"/>
                </a:lnTo>
                <a:lnTo>
                  <a:pt x="6574" y="36308"/>
                </a:lnTo>
                <a:lnTo>
                  <a:pt x="16203" y="40820"/>
                </a:lnTo>
                <a:lnTo>
                  <a:pt x="30961" y="37176"/>
                </a:lnTo>
                <a:lnTo>
                  <a:pt x="39728" y="27424"/>
                </a:lnTo>
                <a:lnTo>
                  <a:pt x="41526" y="1875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142" y="1836508"/>
            <a:ext cx="37909" cy="37594"/>
          </a:xfrm>
          <a:custGeom>
            <a:avLst/>
            <a:gdLst/>
            <a:ahLst/>
            <a:cxnLst/>
            <a:rect l="l" t="t" r="r" b="b"/>
            <a:pathLst>
              <a:path w="37909" h="37594">
                <a:moveTo>
                  <a:pt x="37909" y="18999"/>
                </a:moveTo>
                <a:lnTo>
                  <a:pt x="32915" y="6130"/>
                </a:lnTo>
                <a:lnTo>
                  <a:pt x="20665" y="0"/>
                </a:lnTo>
                <a:lnTo>
                  <a:pt x="6764" y="4468"/>
                </a:lnTo>
                <a:lnTo>
                  <a:pt x="0" y="15734"/>
                </a:lnTo>
                <a:lnTo>
                  <a:pt x="3979" y="30349"/>
                </a:lnTo>
                <a:lnTo>
                  <a:pt x="14474" y="37594"/>
                </a:lnTo>
                <a:lnTo>
                  <a:pt x="29591" y="34035"/>
                </a:lnTo>
                <a:lnTo>
                  <a:pt x="37189" y="24131"/>
                </a:lnTo>
                <a:lnTo>
                  <a:pt x="37909" y="18999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0615" y="1839074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374" y="1841728"/>
            <a:ext cx="25485" cy="25488"/>
          </a:xfrm>
          <a:custGeom>
            <a:avLst/>
            <a:gdLst/>
            <a:ahLst/>
            <a:cxnLst/>
            <a:rect l="l" t="t" r="r" b="b"/>
            <a:pathLst>
              <a:path w="25485" h="25488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88"/>
                </a:lnTo>
                <a:lnTo>
                  <a:pt x="12739" y="25488"/>
                </a:lnTo>
                <a:lnTo>
                  <a:pt x="19773" y="25488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127" y="1844370"/>
            <a:ext cx="19133" cy="19151"/>
          </a:xfrm>
          <a:custGeom>
            <a:avLst/>
            <a:gdLst/>
            <a:ahLst/>
            <a:cxnLst/>
            <a:rect l="l" t="t" r="r" b="b"/>
            <a:pathLst>
              <a:path w="19133" h="19151">
                <a:moveTo>
                  <a:pt x="19133" y="9575"/>
                </a:moveTo>
                <a:lnTo>
                  <a:pt x="19133" y="4292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92"/>
                </a:lnTo>
                <a:lnTo>
                  <a:pt x="0" y="9575"/>
                </a:lnTo>
                <a:lnTo>
                  <a:pt x="0" y="14859"/>
                </a:lnTo>
                <a:lnTo>
                  <a:pt x="4286" y="19151"/>
                </a:lnTo>
                <a:lnTo>
                  <a:pt x="9569" y="19151"/>
                </a:lnTo>
                <a:lnTo>
                  <a:pt x="14852" y="19151"/>
                </a:lnTo>
                <a:lnTo>
                  <a:pt x="19133" y="14859"/>
                </a:lnTo>
                <a:lnTo>
                  <a:pt x="19133" y="9575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077" y="1838356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371" y="1841855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6985" y="1844344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599" y="1846821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357" y="1846452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47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7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5621" y="1842579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3314" y="184014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6578" y="2030365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3868" y="2061717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6633" y="20321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0362" y="20378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1488" y="20388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5059" y="20404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170" y="20318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2001" y="20365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3457" y="20385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5922" y="20408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8393" y="20431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0863" y="20454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7579" y="20419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0044" y="20443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2516" y="20466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24981" y="20489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297" y="20460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817" y="20414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24334" y="1206434"/>
            <a:ext cx="2651760" cy="938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3599"/>
              </a:lnSpc>
            </a:pP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5" dirty="0">
                <a:latin typeface="Arial"/>
                <a:cs typeface="Arial"/>
              </a:rPr>
              <a:t>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sz="1000" spc="-40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k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wh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u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sz="1000" spc="-40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65" dirty="0">
                <a:latin typeface="Arial"/>
                <a:cs typeface="Arial"/>
              </a:rPr>
              <a:t>“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160" dirty="0">
                <a:latin typeface="Arial"/>
                <a:cs typeface="Arial"/>
              </a:rPr>
              <a:t>”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u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145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4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11596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4731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177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234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244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1260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1174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221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241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264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287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310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275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299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322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345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316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270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32474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356105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32651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33226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33322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33479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32626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33091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33289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33520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33751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33982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33638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33869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34100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34331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34048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33583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53506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56641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5368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5425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5435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5451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5365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5412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5432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5455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5478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5501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5466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5490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5513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5536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5507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5461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1" y="1745368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7" y="177673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74714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75288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75384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63" y="175540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74688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75153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75351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75582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75813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76044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75700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75931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76162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76394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76109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75646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78" y="195568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9" y="198704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29" y="19574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9631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9641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59" y="19657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70" y="19571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9618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9638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9661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19684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19707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19673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19696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19719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19742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19714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19667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83" y="233820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8" y="236957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31" y="233998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1" y="234572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234668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62" y="234825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69" y="233972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2" y="234437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234635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234866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235097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235328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234984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235215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235446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235678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235393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2349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624334" y="1002233"/>
            <a:ext cx="3625850" cy="1450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4500"/>
              </a:lnSpc>
            </a:pP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0" dirty="0">
                <a:latin typeface="Arial"/>
                <a:cs typeface="Arial"/>
              </a:rPr>
              <a:t>?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925320">
              <a:lnSpc>
                <a:spcPct val="125499"/>
              </a:lnSpc>
            </a:pP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0" dirty="0">
                <a:latin typeface="Arial"/>
                <a:cs typeface="Arial"/>
              </a:rPr>
              <a:t>?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12700" marR="90805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15" dirty="0">
                <a:latin typeface="Arial"/>
                <a:cs typeface="Arial"/>
              </a:rPr>
              <a:t>ifi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udy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2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13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4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F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315" dirty="0">
                <a:latin typeface="Arial"/>
                <a:cs typeface="Arial"/>
              </a:rPr>
              <a:t>/</a:t>
            </a:r>
            <a:r>
              <a:rPr sz="1400" spc="-30" dirty="0">
                <a:latin typeface="Arial"/>
                <a:cs typeface="Arial"/>
              </a:rPr>
              <a:t>L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73952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7" y="77089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7413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7470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7480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7495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7410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7456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7476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7499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7522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7546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7511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7534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7557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7581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7552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7506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93003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96139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9318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9375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9385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9400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9315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9361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9381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9404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9427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9451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9416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9439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9462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9486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9457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9411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4245" y="1273891"/>
            <a:ext cx="50820" cy="23032"/>
          </a:xfrm>
          <a:custGeom>
            <a:avLst/>
            <a:gdLst/>
            <a:ahLst/>
            <a:cxnLst/>
            <a:rect l="l" t="t" r="r" b="b"/>
            <a:pathLst>
              <a:path w="50820" h="23032">
                <a:moveTo>
                  <a:pt x="50820" y="23032"/>
                </a:moveTo>
                <a:lnTo>
                  <a:pt x="47059" y="9472"/>
                </a:lnTo>
                <a:lnTo>
                  <a:pt x="37215" y="0"/>
                </a:lnTo>
                <a:lnTo>
                  <a:pt x="19079" y="286"/>
                </a:lnTo>
                <a:lnTo>
                  <a:pt x="6802" y="5360"/>
                </a:lnTo>
                <a:lnTo>
                  <a:pt x="0" y="1393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670" y="1296924"/>
            <a:ext cx="395" cy="4519"/>
          </a:xfrm>
          <a:custGeom>
            <a:avLst/>
            <a:gdLst/>
            <a:ahLst/>
            <a:cxnLst/>
            <a:rect l="l" t="t" r="r" b="b"/>
            <a:pathLst>
              <a:path w="395" h="4519">
                <a:moveTo>
                  <a:pt x="0" y="4519"/>
                </a:moveTo>
                <a:lnTo>
                  <a:pt x="395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997" y="1274007"/>
            <a:ext cx="16074" cy="2371"/>
          </a:xfrm>
          <a:custGeom>
            <a:avLst/>
            <a:gdLst/>
            <a:ahLst/>
            <a:cxnLst/>
            <a:rect l="l" t="t" r="r" b="b"/>
            <a:pathLst>
              <a:path w="16074" h="2371">
                <a:moveTo>
                  <a:pt x="16074" y="0"/>
                </a:moveTo>
                <a:lnTo>
                  <a:pt x="0" y="237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128" y="1276454"/>
            <a:ext cx="41520" cy="40790"/>
          </a:xfrm>
          <a:custGeom>
            <a:avLst/>
            <a:gdLst/>
            <a:ahLst/>
            <a:cxnLst/>
            <a:rect l="l" t="t" r="r" b="b"/>
            <a:pathLst>
              <a:path w="41520" h="40790">
                <a:moveTo>
                  <a:pt x="9687" y="0"/>
                </a:moveTo>
                <a:lnTo>
                  <a:pt x="0" y="7963"/>
                </a:lnTo>
                <a:lnTo>
                  <a:pt x="562" y="25517"/>
                </a:lnTo>
                <a:lnTo>
                  <a:pt x="6568" y="36281"/>
                </a:lnTo>
                <a:lnTo>
                  <a:pt x="16195" y="40790"/>
                </a:lnTo>
                <a:lnTo>
                  <a:pt x="30957" y="37149"/>
                </a:lnTo>
                <a:lnTo>
                  <a:pt x="39724" y="27400"/>
                </a:lnTo>
                <a:lnTo>
                  <a:pt x="41520" y="18742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145" y="1275665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615" y="1278242"/>
            <a:ext cx="31840" cy="31826"/>
          </a:xfrm>
          <a:custGeom>
            <a:avLst/>
            <a:gdLst/>
            <a:ahLst/>
            <a:cxnLst/>
            <a:rect l="l" t="t" r="r" b="b"/>
            <a:pathLst>
              <a:path w="31840" h="31826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26"/>
                </a:lnTo>
                <a:lnTo>
                  <a:pt x="15919" y="31826"/>
                </a:lnTo>
                <a:lnTo>
                  <a:pt x="24710" y="31826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374" y="1280896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27" y="1283550"/>
            <a:ext cx="19133" cy="19138"/>
          </a:xfrm>
          <a:custGeom>
            <a:avLst/>
            <a:gdLst/>
            <a:ahLst/>
            <a:cxnLst/>
            <a:rect l="l" t="t" r="r" b="b"/>
            <a:pathLst>
              <a:path w="19133" h="19138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38"/>
                </a:lnTo>
                <a:lnTo>
                  <a:pt x="9569" y="19138"/>
                </a:lnTo>
                <a:lnTo>
                  <a:pt x="14852" y="19138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077" y="1277535"/>
            <a:ext cx="32390" cy="31250"/>
          </a:xfrm>
          <a:custGeom>
            <a:avLst/>
            <a:gdLst/>
            <a:ahLst/>
            <a:cxnLst/>
            <a:rect l="l" t="t" r="r" b="b"/>
            <a:pathLst>
              <a:path w="32390" h="31250">
                <a:moveTo>
                  <a:pt x="6122" y="0"/>
                </a:moveTo>
                <a:lnTo>
                  <a:pt x="0" y="6116"/>
                </a:lnTo>
                <a:lnTo>
                  <a:pt x="0" y="15057"/>
                </a:lnTo>
                <a:lnTo>
                  <a:pt x="0" y="23998"/>
                </a:lnTo>
                <a:lnTo>
                  <a:pt x="7258" y="31250"/>
                </a:lnTo>
                <a:lnTo>
                  <a:pt x="16197" y="31250"/>
                </a:lnTo>
                <a:lnTo>
                  <a:pt x="25137" y="31250"/>
                </a:lnTo>
                <a:lnTo>
                  <a:pt x="32390" y="23998"/>
                </a:lnTo>
                <a:lnTo>
                  <a:pt x="32390" y="1505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371" y="1281036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089"/>
                </a:moveTo>
                <a:lnTo>
                  <a:pt x="16192" y="3619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19"/>
                </a:lnTo>
                <a:lnTo>
                  <a:pt x="0" y="8089"/>
                </a:lnTo>
                <a:lnTo>
                  <a:pt x="0" y="12560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60"/>
                </a:lnTo>
                <a:lnTo>
                  <a:pt x="16192" y="808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985" y="1283512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14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14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1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599" y="1285989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357" y="1285621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621" y="1281747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3314" y="127930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3050" y="14680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7869" y="149936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6629" y="14697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0362" y="14755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1488" y="14764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5059" y="14780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6170" y="14695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001" y="14741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3457" y="14761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5922" y="14784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393" y="14807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0863" y="14830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7579" y="14796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0044" y="14819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2516" y="14842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4981" y="14865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2297" y="14837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7817" y="14790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050" y="167832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7869" y="170967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6633" y="168008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0362" y="168582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1488" y="168679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5059" y="168836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6168" y="167984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2001" y="168448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3457" y="168645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5922" y="168876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8393" y="169108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20863" y="169339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579" y="168995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0044" y="169226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2516" y="169457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4981" y="169688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2297" y="169404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7817" y="16894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6583" y="1888624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3865" y="1919986"/>
            <a:ext cx="4326" cy="15588"/>
          </a:xfrm>
          <a:custGeom>
            <a:avLst/>
            <a:gdLst/>
            <a:ahLst/>
            <a:cxnLst/>
            <a:rect l="l" t="t" r="r" b="b"/>
            <a:pathLst>
              <a:path w="4326" h="15588">
                <a:moveTo>
                  <a:pt x="0" y="15588"/>
                </a:moveTo>
                <a:lnTo>
                  <a:pt x="4002" y="4565"/>
                </a:lnTo>
                <a:lnTo>
                  <a:pt x="4326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6633" y="189039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0362" y="189614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1488" y="189710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5059" y="189867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6170" y="189014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2001" y="189479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3457" y="189677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5922" y="189908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8393" y="190139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0863" y="190370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7579" y="190026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0044" y="190257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2516" y="190488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4981" y="190719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2297" y="1904364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7817" y="189971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6578" y="2098945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3868" y="2130298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6633" y="210071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0362" y="210645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1488" y="210741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5059" y="210898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06170" y="210045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2001" y="210510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3457" y="210708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5922" y="210939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8393" y="211170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0863" y="211401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7579" y="211057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0044" y="211288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2516" y="211519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4981" y="211752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2297" y="211466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7817" y="21100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6581" y="2309256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3869" y="2340613"/>
            <a:ext cx="4321" cy="15576"/>
          </a:xfrm>
          <a:custGeom>
            <a:avLst/>
            <a:gdLst/>
            <a:ahLst/>
            <a:cxnLst/>
            <a:rect l="l" t="t" r="r" b="b"/>
            <a:pathLst>
              <a:path w="4321" h="15576">
                <a:moveTo>
                  <a:pt x="0" y="15576"/>
                </a:moveTo>
                <a:lnTo>
                  <a:pt x="3999" y="4552"/>
                </a:lnTo>
                <a:lnTo>
                  <a:pt x="4321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6631" y="2311027"/>
            <a:ext cx="58047" cy="57109"/>
          </a:xfrm>
          <a:custGeom>
            <a:avLst/>
            <a:gdLst/>
            <a:ahLst/>
            <a:cxnLst/>
            <a:rect l="l" t="t" r="r" b="b"/>
            <a:pathLst>
              <a:path w="58047" h="57109">
                <a:moveTo>
                  <a:pt x="58047" y="29175"/>
                </a:moveTo>
                <a:lnTo>
                  <a:pt x="54656" y="15442"/>
                </a:lnTo>
                <a:lnTo>
                  <a:pt x="45628" y="5143"/>
                </a:lnTo>
                <a:lnTo>
                  <a:pt x="32685" y="0"/>
                </a:lnTo>
                <a:lnTo>
                  <a:pt x="17245" y="2765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4" y="50371"/>
                </a:lnTo>
                <a:lnTo>
                  <a:pt x="19374" y="57109"/>
                </a:lnTo>
                <a:lnTo>
                  <a:pt x="36527" y="55579"/>
                </a:lnTo>
                <a:lnTo>
                  <a:pt x="48747" y="49425"/>
                </a:lnTo>
                <a:lnTo>
                  <a:pt x="55942" y="39821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0362" y="2316764"/>
            <a:ext cx="50808" cy="48456"/>
          </a:xfrm>
          <a:custGeom>
            <a:avLst/>
            <a:gdLst/>
            <a:ahLst/>
            <a:cxnLst/>
            <a:rect l="l" t="t" r="r" b="b"/>
            <a:pathLst>
              <a:path w="50808" h="48456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8"/>
                </a:lnTo>
                <a:lnTo>
                  <a:pt x="7957" y="42558"/>
                </a:lnTo>
                <a:lnTo>
                  <a:pt x="17973" y="48456"/>
                </a:lnTo>
                <a:lnTo>
                  <a:pt x="34268" y="46118"/>
                </a:lnTo>
                <a:lnTo>
                  <a:pt x="45214" y="38619"/>
                </a:lnTo>
                <a:lnTo>
                  <a:pt x="50417" y="27528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1488" y="2317728"/>
            <a:ext cx="46171" cy="42941"/>
          </a:xfrm>
          <a:custGeom>
            <a:avLst/>
            <a:gdLst/>
            <a:ahLst/>
            <a:cxnLst/>
            <a:rect l="l" t="t" r="r" b="b"/>
            <a:pathLst>
              <a:path w="46171" h="42941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0" y="42941"/>
                </a:lnTo>
                <a:lnTo>
                  <a:pt x="31168" y="41382"/>
                </a:lnTo>
                <a:lnTo>
                  <a:pt x="41755" y="34473"/>
                </a:lnTo>
                <a:lnTo>
                  <a:pt x="46050" y="24005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5062" y="2319295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6169" y="2310767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2001" y="2315422"/>
            <a:ext cx="39475" cy="38428"/>
          </a:xfrm>
          <a:custGeom>
            <a:avLst/>
            <a:gdLst/>
            <a:ahLst/>
            <a:cxnLst/>
            <a:rect l="l" t="t" r="r" b="b"/>
            <a:pathLst>
              <a:path w="39475" h="38428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300" y="38428"/>
                </a:lnTo>
                <a:lnTo>
                  <a:pt x="27916" y="36563"/>
                </a:lnTo>
                <a:lnTo>
                  <a:pt x="37180" y="28858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3457" y="2317396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5922" y="2319708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393" y="2322019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21"/>
                </a:moveTo>
                <a:lnTo>
                  <a:pt x="21435" y="4803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3"/>
                </a:lnTo>
                <a:lnTo>
                  <a:pt x="0" y="10721"/>
                </a:lnTo>
                <a:lnTo>
                  <a:pt x="0" y="16639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9"/>
                </a:lnTo>
                <a:lnTo>
                  <a:pt x="21435" y="10721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20863" y="2324332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7579" y="2320889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0044" y="2323200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5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5"/>
                </a:lnTo>
                <a:lnTo>
                  <a:pt x="0" y="6950"/>
                </a:lnTo>
                <a:lnTo>
                  <a:pt x="0" y="10784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4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2516" y="2325512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5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5"/>
                </a:lnTo>
                <a:lnTo>
                  <a:pt x="0" y="5854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54"/>
                </a:lnTo>
                <a:lnTo>
                  <a:pt x="7539" y="3775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4981" y="2327824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9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599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59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2297" y="2324982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4"/>
                </a:moveTo>
                <a:lnTo>
                  <a:pt x="0" y="3997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3997"/>
                </a:lnTo>
                <a:lnTo>
                  <a:pt x="5153" y="2574"/>
                </a:lnTo>
                <a:lnTo>
                  <a:pt x="5153" y="1150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0"/>
                </a:lnTo>
                <a:lnTo>
                  <a:pt x="0" y="2574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7817" y="23203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6581" y="2519564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3867" y="2550923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6631" y="2521340"/>
            <a:ext cx="58047" cy="57107"/>
          </a:xfrm>
          <a:custGeom>
            <a:avLst/>
            <a:gdLst/>
            <a:ahLst/>
            <a:cxnLst/>
            <a:rect l="l" t="t" r="r" b="b"/>
            <a:pathLst>
              <a:path w="58047" h="57107">
                <a:moveTo>
                  <a:pt x="58047" y="29175"/>
                </a:moveTo>
                <a:lnTo>
                  <a:pt x="54656" y="15442"/>
                </a:lnTo>
                <a:lnTo>
                  <a:pt x="45628" y="5144"/>
                </a:lnTo>
                <a:lnTo>
                  <a:pt x="32685" y="0"/>
                </a:lnTo>
                <a:lnTo>
                  <a:pt x="17245" y="2766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5" y="50371"/>
                </a:lnTo>
                <a:lnTo>
                  <a:pt x="19376" y="57107"/>
                </a:lnTo>
                <a:lnTo>
                  <a:pt x="36530" y="55576"/>
                </a:lnTo>
                <a:lnTo>
                  <a:pt x="48750" y="49421"/>
                </a:lnTo>
                <a:lnTo>
                  <a:pt x="55944" y="39818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0360" y="2527075"/>
            <a:ext cx="50810" cy="48457"/>
          </a:xfrm>
          <a:custGeom>
            <a:avLst/>
            <a:gdLst/>
            <a:ahLst/>
            <a:cxnLst/>
            <a:rect l="l" t="t" r="r" b="b"/>
            <a:pathLst>
              <a:path w="50810" h="48457">
                <a:moveTo>
                  <a:pt x="50810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60" y="42560"/>
                </a:lnTo>
                <a:lnTo>
                  <a:pt x="17977" y="48457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6"/>
                </a:lnTo>
                <a:lnTo>
                  <a:pt x="50810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1488" y="2528042"/>
            <a:ext cx="46171" cy="42937"/>
          </a:xfrm>
          <a:custGeom>
            <a:avLst/>
            <a:gdLst/>
            <a:ahLst/>
            <a:cxnLst/>
            <a:rect l="l" t="t" r="r" b="b"/>
            <a:pathLst>
              <a:path w="46171" h="42937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1" y="34216"/>
                </a:lnTo>
                <a:lnTo>
                  <a:pt x="14104" y="42937"/>
                </a:lnTo>
                <a:lnTo>
                  <a:pt x="31172" y="41377"/>
                </a:lnTo>
                <a:lnTo>
                  <a:pt x="41758" y="34467"/>
                </a:lnTo>
                <a:lnTo>
                  <a:pt x="46051" y="23998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5061" y="2529608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7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6" y="29871"/>
                </a:lnTo>
                <a:lnTo>
                  <a:pt x="12111" y="38269"/>
                </a:lnTo>
                <a:lnTo>
                  <a:pt x="28395" y="35965"/>
                </a:lnTo>
                <a:lnTo>
                  <a:pt x="37264" y="27722"/>
                </a:lnTo>
                <a:lnTo>
                  <a:pt x="39090" y="19677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06169" y="2521081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2000" y="2525734"/>
            <a:ext cx="39476" cy="38429"/>
          </a:xfrm>
          <a:custGeom>
            <a:avLst/>
            <a:gdLst/>
            <a:ahLst/>
            <a:cxnLst/>
            <a:rect l="l" t="t" r="r" b="b"/>
            <a:pathLst>
              <a:path w="39476" h="38429">
                <a:moveTo>
                  <a:pt x="39476" y="19905"/>
                </a:moveTo>
                <a:lnTo>
                  <a:pt x="34730" y="6884"/>
                </a:lnTo>
                <a:lnTo>
                  <a:pt x="22922" y="0"/>
                </a:lnTo>
                <a:lnTo>
                  <a:pt x="8005" y="3685"/>
                </a:lnTo>
                <a:lnTo>
                  <a:pt x="0" y="13652"/>
                </a:lnTo>
                <a:lnTo>
                  <a:pt x="2673" y="29657"/>
                </a:lnTo>
                <a:lnTo>
                  <a:pt x="11302" y="38429"/>
                </a:lnTo>
                <a:lnTo>
                  <a:pt x="27916" y="36564"/>
                </a:lnTo>
                <a:lnTo>
                  <a:pt x="37180" y="28858"/>
                </a:lnTo>
                <a:lnTo>
                  <a:pt x="39476" y="19905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3457" y="2527710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66"/>
                </a:moveTo>
                <a:lnTo>
                  <a:pt x="34136" y="7640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0"/>
                </a:lnTo>
                <a:lnTo>
                  <a:pt x="0" y="17066"/>
                </a:lnTo>
                <a:lnTo>
                  <a:pt x="0" y="26492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2"/>
                </a:lnTo>
                <a:lnTo>
                  <a:pt x="34136" y="17066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5922" y="2530022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59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59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8393" y="2532334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6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6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0863" y="253464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1"/>
                </a:moveTo>
                <a:lnTo>
                  <a:pt x="15086" y="3379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9"/>
                </a:lnTo>
                <a:lnTo>
                  <a:pt x="0" y="7541"/>
                </a:lnTo>
                <a:lnTo>
                  <a:pt x="0" y="11703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3"/>
                </a:lnTo>
                <a:lnTo>
                  <a:pt x="15086" y="7541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7579" y="2531202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7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7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0044" y="2533515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2516" y="2535826"/>
            <a:ext cx="7539" cy="7541"/>
          </a:xfrm>
          <a:custGeom>
            <a:avLst/>
            <a:gdLst/>
            <a:ahLst/>
            <a:cxnLst/>
            <a:rect l="l" t="t" r="r" b="b"/>
            <a:pathLst>
              <a:path w="7539" h="7541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1"/>
                </a:lnTo>
                <a:lnTo>
                  <a:pt x="3769" y="7541"/>
                </a:lnTo>
                <a:lnTo>
                  <a:pt x="5848" y="7541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4981" y="2538138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2297" y="2535290"/>
            <a:ext cx="5153" cy="5160"/>
          </a:xfrm>
          <a:custGeom>
            <a:avLst/>
            <a:gdLst/>
            <a:ahLst/>
            <a:cxnLst/>
            <a:rect l="l" t="t" r="r" b="b"/>
            <a:pathLst>
              <a:path w="5153" h="5160">
                <a:moveTo>
                  <a:pt x="0" y="2579"/>
                </a:moveTo>
                <a:lnTo>
                  <a:pt x="0" y="4004"/>
                </a:lnTo>
                <a:lnTo>
                  <a:pt x="1150" y="5160"/>
                </a:lnTo>
                <a:lnTo>
                  <a:pt x="2574" y="5160"/>
                </a:lnTo>
                <a:lnTo>
                  <a:pt x="3997" y="5160"/>
                </a:lnTo>
                <a:lnTo>
                  <a:pt x="5153" y="4004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17817" y="25306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14801" y="2900566"/>
            <a:ext cx="53389" cy="31362"/>
          </a:xfrm>
          <a:custGeom>
            <a:avLst/>
            <a:gdLst/>
            <a:ahLst/>
            <a:cxnLst/>
            <a:rect l="l" t="t" r="r" b="b"/>
            <a:pathLst>
              <a:path w="53389" h="31362">
                <a:moveTo>
                  <a:pt x="53389" y="31362"/>
                </a:moveTo>
                <a:lnTo>
                  <a:pt x="50304" y="17492"/>
                </a:lnTo>
                <a:lnTo>
                  <a:pt x="41980" y="6571"/>
                </a:lnTo>
                <a:lnTo>
                  <a:pt x="29819" y="0"/>
                </a:lnTo>
                <a:lnTo>
                  <a:pt x="12735" y="1591"/>
                </a:lnTo>
                <a:lnTo>
                  <a:pt x="0" y="7518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5316" y="2931928"/>
            <a:ext cx="12874" cy="24241"/>
          </a:xfrm>
          <a:custGeom>
            <a:avLst/>
            <a:gdLst/>
            <a:ahLst/>
            <a:cxnLst/>
            <a:rect l="l" t="t" r="r" b="b"/>
            <a:pathLst>
              <a:path w="12874" h="24241">
                <a:moveTo>
                  <a:pt x="0" y="24241"/>
                </a:moveTo>
                <a:lnTo>
                  <a:pt x="8551" y="15578"/>
                </a:lnTo>
                <a:lnTo>
                  <a:pt x="12552" y="4556"/>
                </a:lnTo>
                <a:lnTo>
                  <a:pt x="1287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06631" y="2902340"/>
            <a:ext cx="58047" cy="57107"/>
          </a:xfrm>
          <a:custGeom>
            <a:avLst/>
            <a:gdLst/>
            <a:ahLst/>
            <a:cxnLst/>
            <a:rect l="l" t="t" r="r" b="b"/>
            <a:pathLst>
              <a:path w="58047" h="57107">
                <a:moveTo>
                  <a:pt x="58047" y="29175"/>
                </a:moveTo>
                <a:lnTo>
                  <a:pt x="54656" y="15442"/>
                </a:lnTo>
                <a:lnTo>
                  <a:pt x="45628" y="5144"/>
                </a:lnTo>
                <a:lnTo>
                  <a:pt x="32685" y="0"/>
                </a:lnTo>
                <a:lnTo>
                  <a:pt x="17245" y="2766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5" y="50371"/>
                </a:lnTo>
                <a:lnTo>
                  <a:pt x="19376" y="57107"/>
                </a:lnTo>
                <a:lnTo>
                  <a:pt x="36530" y="55576"/>
                </a:lnTo>
                <a:lnTo>
                  <a:pt x="48750" y="49421"/>
                </a:lnTo>
                <a:lnTo>
                  <a:pt x="55944" y="39818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10361" y="2908078"/>
            <a:ext cx="50809" cy="48455"/>
          </a:xfrm>
          <a:custGeom>
            <a:avLst/>
            <a:gdLst/>
            <a:ahLst/>
            <a:cxnLst/>
            <a:rect l="l" t="t" r="r" b="b"/>
            <a:pathLst>
              <a:path w="50809" h="48455">
                <a:moveTo>
                  <a:pt x="50809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8" y="42559"/>
                </a:lnTo>
                <a:lnTo>
                  <a:pt x="17974" y="48455"/>
                </a:lnTo>
                <a:lnTo>
                  <a:pt x="34269" y="46118"/>
                </a:lnTo>
                <a:lnTo>
                  <a:pt x="45215" y="38619"/>
                </a:lnTo>
                <a:lnTo>
                  <a:pt x="50418" y="27527"/>
                </a:lnTo>
                <a:lnTo>
                  <a:pt x="50809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11488" y="2909042"/>
            <a:ext cx="46171" cy="42937"/>
          </a:xfrm>
          <a:custGeom>
            <a:avLst/>
            <a:gdLst/>
            <a:ahLst/>
            <a:cxnLst/>
            <a:rect l="l" t="t" r="r" b="b"/>
            <a:pathLst>
              <a:path w="46171" h="42937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1" y="34216"/>
                </a:lnTo>
                <a:lnTo>
                  <a:pt x="14104" y="42937"/>
                </a:lnTo>
                <a:lnTo>
                  <a:pt x="31172" y="41377"/>
                </a:lnTo>
                <a:lnTo>
                  <a:pt x="41758" y="34467"/>
                </a:lnTo>
                <a:lnTo>
                  <a:pt x="46051" y="23998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15061" y="2910608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7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6" y="29871"/>
                </a:lnTo>
                <a:lnTo>
                  <a:pt x="12111" y="38269"/>
                </a:lnTo>
                <a:lnTo>
                  <a:pt x="28395" y="35965"/>
                </a:lnTo>
                <a:lnTo>
                  <a:pt x="37264" y="27722"/>
                </a:lnTo>
                <a:lnTo>
                  <a:pt x="39090" y="19677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6169" y="2902081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2000" y="2906734"/>
            <a:ext cx="39476" cy="38429"/>
          </a:xfrm>
          <a:custGeom>
            <a:avLst/>
            <a:gdLst/>
            <a:ahLst/>
            <a:cxnLst/>
            <a:rect l="l" t="t" r="r" b="b"/>
            <a:pathLst>
              <a:path w="39476" h="38429">
                <a:moveTo>
                  <a:pt x="39476" y="19905"/>
                </a:moveTo>
                <a:lnTo>
                  <a:pt x="34730" y="6884"/>
                </a:lnTo>
                <a:lnTo>
                  <a:pt x="22922" y="0"/>
                </a:lnTo>
                <a:lnTo>
                  <a:pt x="8005" y="3685"/>
                </a:lnTo>
                <a:lnTo>
                  <a:pt x="0" y="13652"/>
                </a:lnTo>
                <a:lnTo>
                  <a:pt x="2673" y="29657"/>
                </a:lnTo>
                <a:lnTo>
                  <a:pt x="11302" y="38429"/>
                </a:lnTo>
                <a:lnTo>
                  <a:pt x="27916" y="36564"/>
                </a:lnTo>
                <a:lnTo>
                  <a:pt x="37180" y="28858"/>
                </a:lnTo>
                <a:lnTo>
                  <a:pt x="39476" y="19905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3457" y="2908710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66"/>
                </a:moveTo>
                <a:lnTo>
                  <a:pt x="34136" y="7640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0"/>
                </a:lnTo>
                <a:lnTo>
                  <a:pt x="0" y="17066"/>
                </a:lnTo>
                <a:lnTo>
                  <a:pt x="0" y="26492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2"/>
                </a:lnTo>
                <a:lnTo>
                  <a:pt x="34136" y="17066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5922" y="2911022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59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59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8393" y="2913334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6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6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0863" y="291564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1"/>
                </a:moveTo>
                <a:lnTo>
                  <a:pt x="15086" y="3379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9"/>
                </a:lnTo>
                <a:lnTo>
                  <a:pt x="0" y="7541"/>
                </a:lnTo>
                <a:lnTo>
                  <a:pt x="0" y="11703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3"/>
                </a:lnTo>
                <a:lnTo>
                  <a:pt x="15086" y="7541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7579" y="2912202"/>
            <a:ext cx="20239" cy="20246"/>
          </a:xfrm>
          <a:custGeom>
            <a:avLst/>
            <a:gdLst/>
            <a:ahLst/>
            <a:cxnLst/>
            <a:rect l="l" t="t" r="r" b="b"/>
            <a:pathLst>
              <a:path w="20239" h="20246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7"/>
                </a:lnTo>
                <a:lnTo>
                  <a:pt x="4533" y="20246"/>
                </a:lnTo>
                <a:lnTo>
                  <a:pt x="10120" y="20246"/>
                </a:lnTo>
                <a:lnTo>
                  <a:pt x="15706" y="20246"/>
                </a:lnTo>
                <a:lnTo>
                  <a:pt x="20239" y="15707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20044" y="2914515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2516" y="2916826"/>
            <a:ext cx="7539" cy="7541"/>
          </a:xfrm>
          <a:custGeom>
            <a:avLst/>
            <a:gdLst/>
            <a:ahLst/>
            <a:cxnLst/>
            <a:rect l="l" t="t" r="r" b="b"/>
            <a:pathLst>
              <a:path w="7539" h="7541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1"/>
                </a:lnTo>
                <a:lnTo>
                  <a:pt x="3769" y="7541"/>
                </a:lnTo>
                <a:lnTo>
                  <a:pt x="5848" y="7541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24981" y="2919138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2297" y="2916290"/>
            <a:ext cx="5153" cy="5160"/>
          </a:xfrm>
          <a:custGeom>
            <a:avLst/>
            <a:gdLst/>
            <a:ahLst/>
            <a:cxnLst/>
            <a:rect l="l" t="t" r="r" b="b"/>
            <a:pathLst>
              <a:path w="5153" h="5160">
                <a:moveTo>
                  <a:pt x="0" y="2579"/>
                </a:moveTo>
                <a:lnTo>
                  <a:pt x="0" y="4004"/>
                </a:lnTo>
                <a:lnTo>
                  <a:pt x="1150" y="5160"/>
                </a:lnTo>
                <a:lnTo>
                  <a:pt x="2574" y="5160"/>
                </a:lnTo>
                <a:lnTo>
                  <a:pt x="3997" y="5160"/>
                </a:lnTo>
                <a:lnTo>
                  <a:pt x="5153" y="4004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17817" y="29116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 txBox="1"/>
          <p:nvPr/>
        </p:nvSpPr>
        <p:spPr>
          <a:xfrm>
            <a:off x="624334" y="644078"/>
            <a:ext cx="3444875" cy="2371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3599"/>
              </a:lnSpc>
            </a:pP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000" spc="-80" dirty="0">
                <a:latin typeface="Arial"/>
                <a:cs typeface="Arial"/>
              </a:rPr>
              <a:t>F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il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5" dirty="0">
                <a:latin typeface="Arial"/>
                <a:cs typeface="Arial"/>
              </a:rPr>
              <a:t>S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f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80" dirty="0">
                <a:latin typeface="Arial"/>
                <a:cs typeface="Arial"/>
              </a:rPr>
              <a:t>tt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12700" marR="1072515">
              <a:lnSpc>
                <a:spcPct val="125499"/>
              </a:lnSpc>
              <a:spcBef>
                <a:spcPts val="5"/>
              </a:spcBef>
            </a:pP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00" dirty="0">
                <a:latin typeface="Arial"/>
                <a:cs typeface="Arial"/>
              </a:rPr>
              <a:t>?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fil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il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5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fil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50" dirty="0">
                <a:latin typeface="Arial"/>
                <a:cs typeface="Arial"/>
              </a:rPr>
              <a:t>pp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 marR="28575">
              <a:lnSpc>
                <a:spcPct val="101800"/>
              </a:lnSpc>
              <a:spcBef>
                <a:spcPts val="310"/>
              </a:spcBef>
            </a:pP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?</a:t>
            </a:r>
            <a:r>
              <a:rPr sz="1100" spc="175" dirty="0">
                <a:latin typeface="Arial"/>
                <a:cs typeface="Arial"/>
              </a:rPr>
              <a:t>” 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X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25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2" name="object 1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13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FAFDFE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FAFDFE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CCEDF3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 marR="12700">
              <a:lnSpc>
                <a:spcPct val="102699"/>
              </a:lnSpc>
            </a:pPr>
            <a:r>
              <a:rPr sz="1100" spc="-13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CCEDF3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14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CCEDF3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FAFDFE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FAFDFE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CCEDF3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100" spc="-13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CCEDF3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15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CCEDF3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25" dirty="0">
                <a:latin typeface="Arial"/>
                <a:cs typeface="Arial"/>
              </a:rPr>
              <a:t>fi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07634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0769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0781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0838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0848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0863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68" y="10778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0825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0844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0867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0891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0914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0879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0902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0925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0949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0920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0874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45886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49021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4606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4663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4673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4689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4603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4650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4670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4693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4716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4739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4704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4728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4751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4774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4745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4699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84138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87274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29" y="18431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8488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8498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8514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8428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8475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8495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8518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8541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8564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8530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8553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8576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8599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8571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8524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83" y="222390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225527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1" y="222568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1" y="223142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223238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62" y="223395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9" y="222542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2" y="223007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223205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223436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223667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223898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223554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223785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224016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224248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223963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2235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0461" rIns="0" bIns="0" rtlCol="0">
            <a:noAutofit/>
          </a:bodyPr>
          <a:lstStyle/>
          <a:p>
            <a:pPr marL="62230" marR="150495" indent="0">
              <a:lnSpc>
                <a:spcPct val="102699"/>
              </a:lnSpc>
              <a:buNone/>
            </a:pPr>
            <a:r>
              <a:rPr lang="en-US" sz="1100" spc="-50" dirty="0">
                <a:solidFill>
                  <a:srgbClr val="0000FF"/>
                </a:solidFill>
                <a:latin typeface="Arial"/>
                <a:cs typeface="Arial"/>
              </a:rPr>
              <a:t>      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rd</a:t>
            </a:r>
            <a:r>
              <a:rPr sz="11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90830" marR="12700" indent="0">
              <a:lnSpc>
                <a:spcPct val="102699"/>
              </a:lnSpc>
              <a:spcBef>
                <a:spcPts val="300"/>
              </a:spcBef>
              <a:buNone/>
            </a:pP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rm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rp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og</a:t>
            </a:r>
            <a:r>
              <a:rPr sz="1100" spc="-145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;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90830" marR="504190" indent="0">
              <a:lnSpc>
                <a:spcPct val="102699"/>
              </a:lnSpc>
              <a:spcBef>
                <a:spcPts val="300"/>
              </a:spcBef>
              <a:buNone/>
            </a:pP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7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rri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62230" marR="239395" indent="0">
              <a:lnSpc>
                <a:spcPct val="101800"/>
              </a:lnSpc>
              <a:spcBef>
                <a:spcPts val="310"/>
              </a:spcBef>
              <a:buNone/>
            </a:pPr>
            <a:r>
              <a:rPr lang="en-US" sz="1100" spc="-30">
                <a:solidFill>
                  <a:srgbClr val="0000FF"/>
                </a:solidFill>
                <a:latin typeface="Arial"/>
                <a:cs typeface="Arial"/>
              </a:rPr>
              <a:t>       </a:t>
            </a:r>
            <a:r>
              <a:rPr sz="1100" spc="-3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-50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sz="1100" spc="-15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100" spc="-13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4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16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105" dirty="0">
                <a:latin typeface="Arial"/>
                <a:cs typeface="Arial"/>
              </a:rPr>
              <a:t>za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7822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81356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29" y="7839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7897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7906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7922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7837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7883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7903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7926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7949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7972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7938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7961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7984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8007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7979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7932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16472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19608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16649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17224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17320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17477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16624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17089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17287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17518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17749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17980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7636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17867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18098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18329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18046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17581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37504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40639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37681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38255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38351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38508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37655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38120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38318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38549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38780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39011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38667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38898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39129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39362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39076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3861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1" y="173622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8" y="176758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73799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74374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74470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74627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73774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74239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74437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74668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74899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75130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74786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75017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75248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75479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751964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74731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4245" y="1929211"/>
            <a:ext cx="50820" cy="23032"/>
          </a:xfrm>
          <a:custGeom>
            <a:avLst/>
            <a:gdLst/>
            <a:ahLst/>
            <a:cxnLst/>
            <a:rect l="l" t="t" r="r" b="b"/>
            <a:pathLst>
              <a:path w="50820" h="23032">
                <a:moveTo>
                  <a:pt x="50820" y="23032"/>
                </a:moveTo>
                <a:lnTo>
                  <a:pt x="47059" y="9472"/>
                </a:lnTo>
                <a:lnTo>
                  <a:pt x="37215" y="0"/>
                </a:lnTo>
                <a:lnTo>
                  <a:pt x="19079" y="286"/>
                </a:lnTo>
                <a:lnTo>
                  <a:pt x="6802" y="5360"/>
                </a:lnTo>
                <a:lnTo>
                  <a:pt x="0" y="1393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9460" y="1952244"/>
            <a:ext cx="5605" cy="15602"/>
          </a:xfrm>
          <a:custGeom>
            <a:avLst/>
            <a:gdLst/>
            <a:ahLst/>
            <a:cxnLst/>
            <a:rect l="l" t="t" r="r" b="b"/>
            <a:pathLst>
              <a:path w="5605" h="15602">
                <a:moveTo>
                  <a:pt x="0" y="15602"/>
                </a:moveTo>
                <a:lnTo>
                  <a:pt x="5210" y="4519"/>
                </a:lnTo>
                <a:lnTo>
                  <a:pt x="5605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7997" y="1929327"/>
            <a:ext cx="16074" cy="2371"/>
          </a:xfrm>
          <a:custGeom>
            <a:avLst/>
            <a:gdLst/>
            <a:ahLst/>
            <a:cxnLst/>
            <a:rect l="l" t="t" r="r" b="b"/>
            <a:pathLst>
              <a:path w="16074" h="2371">
                <a:moveTo>
                  <a:pt x="16074" y="0"/>
                </a:moveTo>
                <a:lnTo>
                  <a:pt x="0" y="237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98128" y="1931774"/>
            <a:ext cx="41520" cy="40790"/>
          </a:xfrm>
          <a:custGeom>
            <a:avLst/>
            <a:gdLst/>
            <a:ahLst/>
            <a:cxnLst/>
            <a:rect l="l" t="t" r="r" b="b"/>
            <a:pathLst>
              <a:path w="41520" h="40790">
                <a:moveTo>
                  <a:pt x="9687" y="0"/>
                </a:moveTo>
                <a:lnTo>
                  <a:pt x="0" y="7963"/>
                </a:lnTo>
                <a:lnTo>
                  <a:pt x="562" y="25517"/>
                </a:lnTo>
                <a:lnTo>
                  <a:pt x="6568" y="36281"/>
                </a:lnTo>
                <a:lnTo>
                  <a:pt x="16195" y="40790"/>
                </a:lnTo>
                <a:lnTo>
                  <a:pt x="30957" y="37149"/>
                </a:lnTo>
                <a:lnTo>
                  <a:pt x="39724" y="27400"/>
                </a:lnTo>
                <a:lnTo>
                  <a:pt x="41520" y="18742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98145" y="1930985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0615" y="1933562"/>
            <a:ext cx="31840" cy="31826"/>
          </a:xfrm>
          <a:custGeom>
            <a:avLst/>
            <a:gdLst/>
            <a:ahLst/>
            <a:cxnLst/>
            <a:rect l="l" t="t" r="r" b="b"/>
            <a:pathLst>
              <a:path w="31840" h="31826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26"/>
                </a:lnTo>
                <a:lnTo>
                  <a:pt x="15919" y="31826"/>
                </a:lnTo>
                <a:lnTo>
                  <a:pt x="24710" y="31826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3374" y="1936216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6127" y="1938870"/>
            <a:ext cx="19133" cy="19138"/>
          </a:xfrm>
          <a:custGeom>
            <a:avLst/>
            <a:gdLst/>
            <a:ahLst/>
            <a:cxnLst/>
            <a:rect l="l" t="t" r="r" b="b"/>
            <a:pathLst>
              <a:path w="19133" h="19138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38"/>
                </a:lnTo>
                <a:lnTo>
                  <a:pt x="9569" y="19138"/>
                </a:lnTo>
                <a:lnTo>
                  <a:pt x="14852" y="19138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9077" y="1932855"/>
            <a:ext cx="32390" cy="31250"/>
          </a:xfrm>
          <a:custGeom>
            <a:avLst/>
            <a:gdLst/>
            <a:ahLst/>
            <a:cxnLst/>
            <a:rect l="l" t="t" r="r" b="b"/>
            <a:pathLst>
              <a:path w="32390" h="31250">
                <a:moveTo>
                  <a:pt x="6122" y="0"/>
                </a:moveTo>
                <a:lnTo>
                  <a:pt x="0" y="6116"/>
                </a:lnTo>
                <a:lnTo>
                  <a:pt x="0" y="15057"/>
                </a:lnTo>
                <a:lnTo>
                  <a:pt x="0" y="23998"/>
                </a:lnTo>
                <a:lnTo>
                  <a:pt x="7258" y="31250"/>
                </a:lnTo>
                <a:lnTo>
                  <a:pt x="16197" y="31250"/>
                </a:lnTo>
                <a:lnTo>
                  <a:pt x="25137" y="31250"/>
                </a:lnTo>
                <a:lnTo>
                  <a:pt x="32390" y="23998"/>
                </a:lnTo>
                <a:lnTo>
                  <a:pt x="32390" y="1505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4371" y="1936356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089"/>
                </a:moveTo>
                <a:lnTo>
                  <a:pt x="16192" y="3619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19"/>
                </a:lnTo>
                <a:lnTo>
                  <a:pt x="0" y="8089"/>
                </a:lnTo>
                <a:lnTo>
                  <a:pt x="0" y="12560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60"/>
                </a:lnTo>
                <a:lnTo>
                  <a:pt x="16192" y="808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6985" y="1938832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14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14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1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9599" y="1941309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9357" y="1940941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5621" y="1937067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3314" y="193462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4249" y="208008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9456" y="2103120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7973" y="208019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8128" y="208263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98145" y="208186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0615" y="208442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3374" y="208709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6127" y="2089746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9077" y="208372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4371" y="208721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6985" y="208970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09599" y="209218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9357" y="209181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5621" y="208794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3314" y="208550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4247" y="2232480"/>
            <a:ext cx="50818" cy="23033"/>
          </a:xfrm>
          <a:custGeom>
            <a:avLst/>
            <a:gdLst/>
            <a:ahLst/>
            <a:cxnLst/>
            <a:rect l="l" t="t" r="r" b="b"/>
            <a:pathLst>
              <a:path w="50818" h="23033">
                <a:moveTo>
                  <a:pt x="50818" y="23033"/>
                </a:moveTo>
                <a:lnTo>
                  <a:pt x="47058" y="9476"/>
                </a:lnTo>
                <a:lnTo>
                  <a:pt x="37215" y="0"/>
                </a:lnTo>
                <a:lnTo>
                  <a:pt x="19080" y="285"/>
                </a:lnTo>
                <a:lnTo>
                  <a:pt x="6803" y="5360"/>
                </a:lnTo>
                <a:lnTo>
                  <a:pt x="0" y="1393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39457" y="2255513"/>
            <a:ext cx="5607" cy="15608"/>
          </a:xfrm>
          <a:custGeom>
            <a:avLst/>
            <a:gdLst/>
            <a:ahLst/>
            <a:cxnLst/>
            <a:rect l="l" t="t" r="r" b="b"/>
            <a:pathLst>
              <a:path w="5607" h="15608">
                <a:moveTo>
                  <a:pt x="0" y="15608"/>
                </a:moveTo>
                <a:lnTo>
                  <a:pt x="5211" y="4526"/>
                </a:lnTo>
                <a:lnTo>
                  <a:pt x="5607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7963" y="223259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8125" y="223503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8144" y="223426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0615" y="223683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3374" y="223949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6127" y="224214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99077" y="223612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4371" y="223962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6985" y="224211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9599" y="224459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9357" y="224421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5621" y="224034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3314" y="22379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6583" y="2428126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2"/>
                </a:lnTo>
                <a:lnTo>
                  <a:pt x="50198" y="6571"/>
                </a:lnTo>
                <a:lnTo>
                  <a:pt x="38037" y="0"/>
                </a:lnTo>
                <a:lnTo>
                  <a:pt x="20953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63868" y="2459488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6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06631" y="2429900"/>
            <a:ext cx="58047" cy="57107"/>
          </a:xfrm>
          <a:custGeom>
            <a:avLst/>
            <a:gdLst/>
            <a:ahLst/>
            <a:cxnLst/>
            <a:rect l="l" t="t" r="r" b="b"/>
            <a:pathLst>
              <a:path w="58047" h="57107">
                <a:moveTo>
                  <a:pt x="58047" y="29175"/>
                </a:moveTo>
                <a:lnTo>
                  <a:pt x="54656" y="15442"/>
                </a:lnTo>
                <a:lnTo>
                  <a:pt x="45628" y="5144"/>
                </a:lnTo>
                <a:lnTo>
                  <a:pt x="32685" y="0"/>
                </a:lnTo>
                <a:lnTo>
                  <a:pt x="17245" y="2766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5" y="50371"/>
                </a:lnTo>
                <a:lnTo>
                  <a:pt x="19376" y="57107"/>
                </a:lnTo>
                <a:lnTo>
                  <a:pt x="36530" y="55576"/>
                </a:lnTo>
                <a:lnTo>
                  <a:pt x="48750" y="49421"/>
                </a:lnTo>
                <a:lnTo>
                  <a:pt x="55944" y="39818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0361" y="2435638"/>
            <a:ext cx="50809" cy="48455"/>
          </a:xfrm>
          <a:custGeom>
            <a:avLst/>
            <a:gdLst/>
            <a:ahLst/>
            <a:cxnLst/>
            <a:rect l="l" t="t" r="r" b="b"/>
            <a:pathLst>
              <a:path w="50809" h="48455">
                <a:moveTo>
                  <a:pt x="50809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8" y="42559"/>
                </a:lnTo>
                <a:lnTo>
                  <a:pt x="17974" y="48455"/>
                </a:lnTo>
                <a:lnTo>
                  <a:pt x="34269" y="46118"/>
                </a:lnTo>
                <a:lnTo>
                  <a:pt x="45215" y="38619"/>
                </a:lnTo>
                <a:lnTo>
                  <a:pt x="50418" y="27527"/>
                </a:lnTo>
                <a:lnTo>
                  <a:pt x="50809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1488" y="2436603"/>
            <a:ext cx="46171" cy="42937"/>
          </a:xfrm>
          <a:custGeom>
            <a:avLst/>
            <a:gdLst/>
            <a:ahLst/>
            <a:cxnLst/>
            <a:rect l="l" t="t" r="r" b="b"/>
            <a:pathLst>
              <a:path w="46171" h="42937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1" y="34216"/>
                </a:lnTo>
                <a:lnTo>
                  <a:pt x="14104" y="42937"/>
                </a:lnTo>
                <a:lnTo>
                  <a:pt x="31172" y="41377"/>
                </a:lnTo>
                <a:lnTo>
                  <a:pt x="41758" y="34467"/>
                </a:lnTo>
                <a:lnTo>
                  <a:pt x="46051" y="23998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15061" y="2438168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7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6" y="29871"/>
                </a:lnTo>
                <a:lnTo>
                  <a:pt x="12111" y="38269"/>
                </a:lnTo>
                <a:lnTo>
                  <a:pt x="28395" y="35965"/>
                </a:lnTo>
                <a:lnTo>
                  <a:pt x="37264" y="27722"/>
                </a:lnTo>
                <a:lnTo>
                  <a:pt x="39090" y="19677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06169" y="2429641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2000" y="2434294"/>
            <a:ext cx="39476" cy="38429"/>
          </a:xfrm>
          <a:custGeom>
            <a:avLst/>
            <a:gdLst/>
            <a:ahLst/>
            <a:cxnLst/>
            <a:rect l="l" t="t" r="r" b="b"/>
            <a:pathLst>
              <a:path w="39476" h="38429">
                <a:moveTo>
                  <a:pt x="39476" y="19905"/>
                </a:moveTo>
                <a:lnTo>
                  <a:pt x="34730" y="6884"/>
                </a:lnTo>
                <a:lnTo>
                  <a:pt x="22922" y="0"/>
                </a:lnTo>
                <a:lnTo>
                  <a:pt x="8005" y="3685"/>
                </a:lnTo>
                <a:lnTo>
                  <a:pt x="0" y="13652"/>
                </a:lnTo>
                <a:lnTo>
                  <a:pt x="2673" y="29657"/>
                </a:lnTo>
                <a:lnTo>
                  <a:pt x="11302" y="38429"/>
                </a:lnTo>
                <a:lnTo>
                  <a:pt x="27916" y="36564"/>
                </a:lnTo>
                <a:lnTo>
                  <a:pt x="37180" y="28858"/>
                </a:lnTo>
                <a:lnTo>
                  <a:pt x="39476" y="19905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3457" y="2436270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66"/>
                </a:moveTo>
                <a:lnTo>
                  <a:pt x="34136" y="7640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0"/>
                </a:lnTo>
                <a:lnTo>
                  <a:pt x="0" y="17066"/>
                </a:lnTo>
                <a:lnTo>
                  <a:pt x="0" y="26492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2"/>
                </a:lnTo>
                <a:lnTo>
                  <a:pt x="34136" y="17066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15922" y="2438582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59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59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18393" y="2440894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6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6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0863" y="244320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1"/>
                </a:moveTo>
                <a:lnTo>
                  <a:pt x="15086" y="3379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9"/>
                </a:lnTo>
                <a:lnTo>
                  <a:pt x="0" y="7541"/>
                </a:lnTo>
                <a:lnTo>
                  <a:pt x="0" y="11703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3"/>
                </a:lnTo>
                <a:lnTo>
                  <a:pt x="15086" y="7541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7579" y="2439762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7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7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0044" y="2442075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2516" y="2444386"/>
            <a:ext cx="7539" cy="7541"/>
          </a:xfrm>
          <a:custGeom>
            <a:avLst/>
            <a:gdLst/>
            <a:ahLst/>
            <a:cxnLst/>
            <a:rect l="l" t="t" r="r" b="b"/>
            <a:pathLst>
              <a:path w="7539" h="7541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1"/>
                </a:lnTo>
                <a:lnTo>
                  <a:pt x="3769" y="7541"/>
                </a:lnTo>
                <a:lnTo>
                  <a:pt x="5848" y="7541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24981" y="2446698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22297" y="2443850"/>
            <a:ext cx="5153" cy="5160"/>
          </a:xfrm>
          <a:custGeom>
            <a:avLst/>
            <a:gdLst/>
            <a:ahLst/>
            <a:cxnLst/>
            <a:rect l="l" t="t" r="r" b="b"/>
            <a:pathLst>
              <a:path w="5153" h="5160">
                <a:moveTo>
                  <a:pt x="0" y="2579"/>
                </a:moveTo>
                <a:lnTo>
                  <a:pt x="0" y="4004"/>
                </a:lnTo>
                <a:lnTo>
                  <a:pt x="1150" y="5160"/>
                </a:lnTo>
                <a:lnTo>
                  <a:pt x="2574" y="5160"/>
                </a:lnTo>
                <a:lnTo>
                  <a:pt x="3997" y="5160"/>
                </a:lnTo>
                <a:lnTo>
                  <a:pt x="5153" y="4004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7817" y="24392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6581" y="2636916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3869" y="2668273"/>
            <a:ext cx="4321" cy="15576"/>
          </a:xfrm>
          <a:custGeom>
            <a:avLst/>
            <a:gdLst/>
            <a:ahLst/>
            <a:cxnLst/>
            <a:rect l="l" t="t" r="r" b="b"/>
            <a:pathLst>
              <a:path w="4321" h="15576">
                <a:moveTo>
                  <a:pt x="0" y="15576"/>
                </a:moveTo>
                <a:lnTo>
                  <a:pt x="3999" y="4552"/>
                </a:lnTo>
                <a:lnTo>
                  <a:pt x="4321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6631" y="2638687"/>
            <a:ext cx="58047" cy="57109"/>
          </a:xfrm>
          <a:custGeom>
            <a:avLst/>
            <a:gdLst/>
            <a:ahLst/>
            <a:cxnLst/>
            <a:rect l="l" t="t" r="r" b="b"/>
            <a:pathLst>
              <a:path w="58047" h="57109">
                <a:moveTo>
                  <a:pt x="58047" y="29175"/>
                </a:moveTo>
                <a:lnTo>
                  <a:pt x="54656" y="15442"/>
                </a:lnTo>
                <a:lnTo>
                  <a:pt x="45628" y="5143"/>
                </a:lnTo>
                <a:lnTo>
                  <a:pt x="32685" y="0"/>
                </a:lnTo>
                <a:lnTo>
                  <a:pt x="17245" y="2765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4" y="50371"/>
                </a:lnTo>
                <a:lnTo>
                  <a:pt x="19374" y="57109"/>
                </a:lnTo>
                <a:lnTo>
                  <a:pt x="36527" y="55579"/>
                </a:lnTo>
                <a:lnTo>
                  <a:pt x="48747" y="49425"/>
                </a:lnTo>
                <a:lnTo>
                  <a:pt x="55942" y="39821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0362" y="2644424"/>
            <a:ext cx="50808" cy="48456"/>
          </a:xfrm>
          <a:custGeom>
            <a:avLst/>
            <a:gdLst/>
            <a:ahLst/>
            <a:cxnLst/>
            <a:rect l="l" t="t" r="r" b="b"/>
            <a:pathLst>
              <a:path w="50808" h="48456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8"/>
                </a:lnTo>
                <a:lnTo>
                  <a:pt x="7957" y="42558"/>
                </a:lnTo>
                <a:lnTo>
                  <a:pt x="17973" y="48456"/>
                </a:lnTo>
                <a:lnTo>
                  <a:pt x="34268" y="46118"/>
                </a:lnTo>
                <a:lnTo>
                  <a:pt x="45214" y="38619"/>
                </a:lnTo>
                <a:lnTo>
                  <a:pt x="50417" y="27528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1488" y="2645388"/>
            <a:ext cx="46171" cy="42941"/>
          </a:xfrm>
          <a:custGeom>
            <a:avLst/>
            <a:gdLst/>
            <a:ahLst/>
            <a:cxnLst/>
            <a:rect l="l" t="t" r="r" b="b"/>
            <a:pathLst>
              <a:path w="46171" h="42941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0" y="42941"/>
                </a:lnTo>
                <a:lnTo>
                  <a:pt x="31168" y="41382"/>
                </a:lnTo>
                <a:lnTo>
                  <a:pt x="41755" y="34473"/>
                </a:lnTo>
                <a:lnTo>
                  <a:pt x="46050" y="24005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5062" y="2646955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6169" y="2638427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2001" y="2643082"/>
            <a:ext cx="39475" cy="38428"/>
          </a:xfrm>
          <a:custGeom>
            <a:avLst/>
            <a:gdLst/>
            <a:ahLst/>
            <a:cxnLst/>
            <a:rect l="l" t="t" r="r" b="b"/>
            <a:pathLst>
              <a:path w="39475" h="38428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300" y="38428"/>
                </a:lnTo>
                <a:lnTo>
                  <a:pt x="27916" y="36563"/>
                </a:lnTo>
                <a:lnTo>
                  <a:pt x="37180" y="28858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3457" y="2645056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5922" y="2647368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393" y="2649679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21"/>
                </a:moveTo>
                <a:lnTo>
                  <a:pt x="21435" y="4803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3"/>
                </a:lnTo>
                <a:lnTo>
                  <a:pt x="0" y="10721"/>
                </a:lnTo>
                <a:lnTo>
                  <a:pt x="0" y="16639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9"/>
                </a:lnTo>
                <a:lnTo>
                  <a:pt x="21435" y="10721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0863" y="2651992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7579" y="2648549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0044" y="2650860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5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5"/>
                </a:lnTo>
                <a:lnTo>
                  <a:pt x="0" y="6950"/>
                </a:lnTo>
                <a:lnTo>
                  <a:pt x="0" y="10784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4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2516" y="2653172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5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5"/>
                </a:lnTo>
                <a:lnTo>
                  <a:pt x="0" y="5854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54"/>
                </a:lnTo>
                <a:lnTo>
                  <a:pt x="7539" y="3775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4981" y="2655485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9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599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59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2297" y="2652642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4"/>
                </a:moveTo>
                <a:lnTo>
                  <a:pt x="0" y="3997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3997"/>
                </a:lnTo>
                <a:lnTo>
                  <a:pt x="5153" y="2574"/>
                </a:lnTo>
                <a:lnTo>
                  <a:pt x="5153" y="1150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0"/>
                </a:lnTo>
                <a:lnTo>
                  <a:pt x="0" y="2574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7817" y="26480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624325" y="705022"/>
            <a:ext cx="3509645" cy="2218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67310">
              <a:lnSpc>
                <a:spcPct val="102699"/>
              </a:lnSpc>
            </a:pP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99695" indent="0">
              <a:lnSpc>
                <a:spcPct val="102699"/>
              </a:lnSpc>
              <a:spcBef>
                <a:spcPts val="300"/>
              </a:spcBef>
            </a:pP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5" dirty="0">
                <a:latin typeface="Arial"/>
                <a:cs typeface="Arial"/>
              </a:rPr>
              <a:t>fi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qu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100" spc="-13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ss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 marR="1214755" indent="-277495">
              <a:lnSpc>
                <a:spcPct val="104299"/>
              </a:lnSpc>
              <a:spcBef>
                <a:spcPts val="110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Kozuka Gothic Pr6N EL"/>
                <a:cs typeface="Kozuka Gothic Pr6N EL"/>
              </a:rPr>
              <a:t>→</a:t>
            </a:r>
            <a:r>
              <a:rPr sz="1000" spc="100" dirty="0">
                <a:latin typeface="Kozuka Gothic Pr6N EL"/>
                <a:cs typeface="Kozuka Gothic Pr6N EL"/>
              </a:rPr>
              <a:t>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70" dirty="0">
                <a:latin typeface="Arial"/>
                <a:cs typeface="Arial"/>
              </a:rPr>
              <a:t>  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Kozuka Gothic Pr6N EL"/>
                <a:cs typeface="Kozuka Gothic Pr6N EL"/>
              </a:rPr>
              <a:t>→</a:t>
            </a:r>
            <a:r>
              <a:rPr sz="1000" spc="90" dirty="0">
                <a:latin typeface="Kozuka Gothic Pr6N EL"/>
                <a:cs typeface="Kozuka Gothic Pr6N EL"/>
              </a:rPr>
              <a:t> </a:t>
            </a:r>
            <a:r>
              <a:rPr sz="1000" spc="-1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7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W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(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o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x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rf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hy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d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0" dirty="0">
                <a:solidFill>
                  <a:srgbClr val="329832"/>
                </a:solidFill>
                <a:latin typeface="Arial"/>
                <a:cs typeface="Arial"/>
              </a:rPr>
              <a:t>’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329832"/>
                </a:solidFill>
                <a:latin typeface="Arial"/>
                <a:cs typeface="Arial"/>
              </a:rPr>
              <a:t>y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u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7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pu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nd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0" dirty="0">
                <a:solidFill>
                  <a:srgbClr val="329832"/>
                </a:solidFill>
                <a:latin typeface="Arial"/>
                <a:cs typeface="Arial"/>
              </a:rPr>
              <a:t>,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nd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0" dirty="0">
                <a:solidFill>
                  <a:srgbClr val="329832"/>
                </a:solidFill>
                <a:latin typeface="Arial"/>
                <a:cs typeface="Arial"/>
              </a:rPr>
              <a:t>,</a:t>
            </a:r>
            <a:r>
              <a:rPr sz="1100" spc="7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nd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rgbClr val="329832"/>
                </a:solidFill>
                <a:latin typeface="Arial"/>
                <a:cs typeface="Arial"/>
              </a:rPr>
              <a:t>,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nd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4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m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qu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v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-75" dirty="0">
                <a:solidFill>
                  <a:srgbClr val="329832"/>
                </a:solidFill>
                <a:latin typeface="Arial"/>
                <a:cs typeface="Arial"/>
              </a:rPr>
              <a:t>c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329832"/>
                </a:solidFill>
                <a:latin typeface="Arial"/>
                <a:cs typeface="Arial"/>
              </a:rPr>
              <a:t>c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ss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17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105" dirty="0">
                <a:latin typeface="Arial"/>
                <a:cs typeface="Arial"/>
              </a:rPr>
              <a:t>za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:</a:t>
            </a:r>
            <a:r>
              <a:rPr sz="1400" spc="19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425328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7" y="145669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4271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4328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4338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4353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4268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4314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4334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4357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4380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4404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4369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4392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4415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4439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4410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4364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63564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66700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63742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64315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64412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64569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63715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64181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64378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64609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64840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65072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64727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64959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65190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65421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65136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6467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84596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87731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84772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85346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85443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85600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184748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85212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85409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85640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85872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86103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857603"/>
            <a:ext cx="20239" cy="20231"/>
          </a:xfrm>
          <a:custGeom>
            <a:avLst/>
            <a:gdLst/>
            <a:ahLst/>
            <a:cxnLst/>
            <a:rect l="l" t="t" r="r" b="b"/>
            <a:pathLst>
              <a:path w="20239" h="20231">
                <a:moveTo>
                  <a:pt x="20239" y="1010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09"/>
                </a:lnTo>
                <a:lnTo>
                  <a:pt x="0" y="15697"/>
                </a:lnTo>
                <a:lnTo>
                  <a:pt x="4533" y="20231"/>
                </a:lnTo>
                <a:lnTo>
                  <a:pt x="10120" y="20231"/>
                </a:lnTo>
                <a:lnTo>
                  <a:pt x="15706" y="20231"/>
                </a:lnTo>
                <a:lnTo>
                  <a:pt x="20239" y="15697"/>
                </a:lnTo>
                <a:lnTo>
                  <a:pt x="20239" y="1010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85990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86221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86452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86168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8570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24334" y="1352677"/>
            <a:ext cx="2745105" cy="650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70" dirty="0">
                <a:latin typeface="Arial"/>
                <a:cs typeface="Arial"/>
              </a:rPr>
              <a:t>P</a:t>
            </a:r>
            <a:r>
              <a:rPr sz="1100" spc="-75" dirty="0">
                <a:latin typeface="Arial"/>
                <a:cs typeface="Arial"/>
              </a:rPr>
              <a:t>E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WI</a:t>
            </a: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25" dirty="0">
                <a:latin typeface="Arial"/>
                <a:cs typeface="Arial"/>
              </a:rPr>
              <a:t>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Kozuka Gothic Pr6N EL"/>
                <a:cs typeface="Kozuka Gothic Pr6N EL"/>
              </a:rPr>
              <a:t>/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18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T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0" dirty="0">
                <a:latin typeface="Arial"/>
                <a:cs typeface="Arial"/>
              </a:rPr>
              <a:t>k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05" dirty="0">
                <a:latin typeface="Arial"/>
                <a:cs typeface="Arial"/>
              </a:rPr>
              <a:t>za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35" dirty="0">
                <a:latin typeface="Arial"/>
                <a:cs typeface="Arial"/>
              </a:rPr>
              <a:t>f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17540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20675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7716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829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838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1854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68" y="11769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815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835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858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881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904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8703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893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916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939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911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864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24334" y="1102741"/>
            <a:ext cx="36766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npu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003" y="1300861"/>
            <a:ext cx="1783080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6879" y="1295933"/>
            <a:ext cx="1847088" cy="0"/>
          </a:xfrm>
          <a:custGeom>
            <a:avLst/>
            <a:gdLst/>
            <a:ahLst/>
            <a:cxnLst/>
            <a:rect l="l" t="t" r="r" b="b"/>
            <a:pathLst>
              <a:path w="1847088">
                <a:moveTo>
                  <a:pt x="0" y="0"/>
                </a:moveTo>
                <a:lnTo>
                  <a:pt x="184708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9927" y="129593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0919" y="129593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6879" y="1524533"/>
            <a:ext cx="1847088" cy="0"/>
          </a:xfrm>
          <a:custGeom>
            <a:avLst/>
            <a:gdLst/>
            <a:ahLst/>
            <a:cxnLst/>
            <a:rect l="l" t="t" r="r" b="b"/>
            <a:pathLst>
              <a:path w="1847088">
                <a:moveTo>
                  <a:pt x="0" y="0"/>
                </a:moveTo>
                <a:lnTo>
                  <a:pt x="184708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28163" y="1295933"/>
            <a:ext cx="1458468" cy="0"/>
          </a:xfrm>
          <a:custGeom>
            <a:avLst/>
            <a:gdLst/>
            <a:ahLst/>
            <a:cxnLst/>
            <a:rect l="l" t="t" r="r" b="b"/>
            <a:pathLst>
              <a:path w="1458468">
                <a:moveTo>
                  <a:pt x="0" y="0"/>
                </a:moveTo>
                <a:lnTo>
                  <a:pt x="145846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31211" y="129593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83583" y="129593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28163" y="1524533"/>
            <a:ext cx="1458468" cy="0"/>
          </a:xfrm>
          <a:custGeom>
            <a:avLst/>
            <a:gdLst/>
            <a:ahLst/>
            <a:cxnLst/>
            <a:rect l="l" t="t" r="r" b="b"/>
            <a:pathLst>
              <a:path w="1458468">
                <a:moveTo>
                  <a:pt x="0" y="0"/>
                </a:moveTo>
                <a:lnTo>
                  <a:pt x="145846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59811" y="1300861"/>
            <a:ext cx="16478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 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3051" y="16066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7868" y="1638045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6633" y="16084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362" y="16142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1488" y="16151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5059" y="16167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6170" y="16082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001" y="16128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3457" y="16148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5922" y="16171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393" y="16194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863" y="16217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7579" y="16183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0044" y="16206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2516" y="16229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4981" y="16252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2297" y="16224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7817" y="16177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6879" y="1727225"/>
            <a:ext cx="414528" cy="0"/>
          </a:xfrm>
          <a:custGeom>
            <a:avLst/>
            <a:gdLst/>
            <a:ahLst/>
            <a:cxnLst/>
            <a:rect l="l" t="t" r="r" b="b"/>
            <a:pathLst>
              <a:path w="414528">
                <a:moveTo>
                  <a:pt x="0" y="0"/>
                </a:moveTo>
                <a:lnTo>
                  <a:pt x="41452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9927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48359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6879" y="1955825"/>
            <a:ext cx="414528" cy="0"/>
          </a:xfrm>
          <a:custGeom>
            <a:avLst/>
            <a:gdLst/>
            <a:ahLst/>
            <a:cxnLst/>
            <a:rect l="l" t="t" r="r" b="b"/>
            <a:pathLst>
              <a:path w="414528">
                <a:moveTo>
                  <a:pt x="0" y="0"/>
                </a:moveTo>
                <a:lnTo>
                  <a:pt x="41452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97127" y="1727225"/>
            <a:ext cx="451104" cy="0"/>
          </a:xfrm>
          <a:custGeom>
            <a:avLst/>
            <a:gdLst/>
            <a:ahLst/>
            <a:cxnLst/>
            <a:rect l="l" t="t" r="r" b="b"/>
            <a:pathLst>
              <a:path w="451104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00175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45183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97127" y="1955825"/>
            <a:ext cx="451104" cy="0"/>
          </a:xfrm>
          <a:custGeom>
            <a:avLst/>
            <a:gdLst/>
            <a:ahLst/>
            <a:cxnLst/>
            <a:rect l="l" t="t" r="r" b="b"/>
            <a:pathLst>
              <a:path w="451104">
                <a:moveTo>
                  <a:pt x="0" y="0"/>
                </a:moveTo>
                <a:lnTo>
                  <a:pt x="45110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93951" y="17272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96999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60523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93951" y="1955825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>
                <a:moveTo>
                  <a:pt x="0" y="0"/>
                </a:moveTo>
                <a:lnTo>
                  <a:pt x="76962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09291" y="1727225"/>
            <a:ext cx="208787" cy="0"/>
          </a:xfrm>
          <a:custGeom>
            <a:avLst/>
            <a:gdLst/>
            <a:ahLst/>
            <a:cxnLst/>
            <a:rect l="l" t="t" r="r" b="b"/>
            <a:pathLst>
              <a:path w="208787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12339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16555" y="17272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09291" y="1955825"/>
            <a:ext cx="208787" cy="0"/>
          </a:xfrm>
          <a:custGeom>
            <a:avLst/>
            <a:gdLst/>
            <a:ahLst/>
            <a:cxnLst/>
            <a:rect l="l" t="t" r="r" b="b"/>
            <a:pathLst>
              <a:path w="208787">
                <a:moveTo>
                  <a:pt x="0" y="0"/>
                </a:moveTo>
                <a:lnTo>
                  <a:pt x="20878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6578" y="2037985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3868" y="2069338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6633" y="203975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362" y="204549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1488" y="204645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5059" y="204802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6170" y="203949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2001" y="204414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3457" y="204612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5922" y="204843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8393" y="205074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0863" y="205305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7579" y="2049615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0044" y="205192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516" y="205423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4981" y="205656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2297" y="205370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817" y="204906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6581" y="2248296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869" y="2279653"/>
            <a:ext cx="4321" cy="15576"/>
          </a:xfrm>
          <a:custGeom>
            <a:avLst/>
            <a:gdLst/>
            <a:ahLst/>
            <a:cxnLst/>
            <a:rect l="l" t="t" r="r" b="b"/>
            <a:pathLst>
              <a:path w="4321" h="15576">
                <a:moveTo>
                  <a:pt x="0" y="15576"/>
                </a:moveTo>
                <a:lnTo>
                  <a:pt x="3999" y="4552"/>
                </a:lnTo>
                <a:lnTo>
                  <a:pt x="4321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6631" y="2250067"/>
            <a:ext cx="58047" cy="57109"/>
          </a:xfrm>
          <a:custGeom>
            <a:avLst/>
            <a:gdLst/>
            <a:ahLst/>
            <a:cxnLst/>
            <a:rect l="l" t="t" r="r" b="b"/>
            <a:pathLst>
              <a:path w="58047" h="57109">
                <a:moveTo>
                  <a:pt x="58047" y="29175"/>
                </a:moveTo>
                <a:lnTo>
                  <a:pt x="54656" y="15442"/>
                </a:lnTo>
                <a:lnTo>
                  <a:pt x="45628" y="5143"/>
                </a:lnTo>
                <a:lnTo>
                  <a:pt x="32685" y="0"/>
                </a:lnTo>
                <a:lnTo>
                  <a:pt x="17245" y="2765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4" y="50371"/>
                </a:lnTo>
                <a:lnTo>
                  <a:pt x="19374" y="57109"/>
                </a:lnTo>
                <a:lnTo>
                  <a:pt x="36527" y="55579"/>
                </a:lnTo>
                <a:lnTo>
                  <a:pt x="48747" y="49425"/>
                </a:lnTo>
                <a:lnTo>
                  <a:pt x="55942" y="39821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0362" y="2255804"/>
            <a:ext cx="50808" cy="48456"/>
          </a:xfrm>
          <a:custGeom>
            <a:avLst/>
            <a:gdLst/>
            <a:ahLst/>
            <a:cxnLst/>
            <a:rect l="l" t="t" r="r" b="b"/>
            <a:pathLst>
              <a:path w="50808" h="48456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8"/>
                </a:lnTo>
                <a:lnTo>
                  <a:pt x="7957" y="42558"/>
                </a:lnTo>
                <a:lnTo>
                  <a:pt x="17973" y="48456"/>
                </a:lnTo>
                <a:lnTo>
                  <a:pt x="34268" y="46118"/>
                </a:lnTo>
                <a:lnTo>
                  <a:pt x="45214" y="38619"/>
                </a:lnTo>
                <a:lnTo>
                  <a:pt x="50417" y="27528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1488" y="2256768"/>
            <a:ext cx="46171" cy="42941"/>
          </a:xfrm>
          <a:custGeom>
            <a:avLst/>
            <a:gdLst/>
            <a:ahLst/>
            <a:cxnLst/>
            <a:rect l="l" t="t" r="r" b="b"/>
            <a:pathLst>
              <a:path w="46171" h="42941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0" y="42941"/>
                </a:lnTo>
                <a:lnTo>
                  <a:pt x="31168" y="41382"/>
                </a:lnTo>
                <a:lnTo>
                  <a:pt x="41755" y="34473"/>
                </a:lnTo>
                <a:lnTo>
                  <a:pt x="46050" y="24005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5062" y="2258335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6169" y="2249807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2001" y="2254462"/>
            <a:ext cx="39475" cy="38428"/>
          </a:xfrm>
          <a:custGeom>
            <a:avLst/>
            <a:gdLst/>
            <a:ahLst/>
            <a:cxnLst/>
            <a:rect l="l" t="t" r="r" b="b"/>
            <a:pathLst>
              <a:path w="39475" h="38428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300" y="38428"/>
                </a:lnTo>
                <a:lnTo>
                  <a:pt x="27916" y="36563"/>
                </a:lnTo>
                <a:lnTo>
                  <a:pt x="37180" y="28858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3457" y="2256437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5922" y="2258748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8393" y="2261059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21"/>
                </a:moveTo>
                <a:lnTo>
                  <a:pt x="21435" y="4803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3"/>
                </a:lnTo>
                <a:lnTo>
                  <a:pt x="0" y="10721"/>
                </a:lnTo>
                <a:lnTo>
                  <a:pt x="0" y="16639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9"/>
                </a:lnTo>
                <a:lnTo>
                  <a:pt x="21435" y="10721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0863" y="2263372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7579" y="2259929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20044" y="2262240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5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5"/>
                </a:lnTo>
                <a:lnTo>
                  <a:pt x="0" y="6950"/>
                </a:lnTo>
                <a:lnTo>
                  <a:pt x="0" y="10784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4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22516" y="2264552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5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5"/>
                </a:lnTo>
                <a:lnTo>
                  <a:pt x="0" y="5854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54"/>
                </a:lnTo>
                <a:lnTo>
                  <a:pt x="7539" y="3775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4981" y="2266864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9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599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59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2297" y="2264022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4"/>
                </a:moveTo>
                <a:lnTo>
                  <a:pt x="0" y="3997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3997"/>
                </a:lnTo>
                <a:lnTo>
                  <a:pt x="5153" y="2574"/>
                </a:lnTo>
                <a:lnTo>
                  <a:pt x="5153" y="1150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0"/>
                </a:lnTo>
                <a:lnTo>
                  <a:pt x="0" y="2574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17" y="22593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24334" y="1534033"/>
            <a:ext cx="2717165" cy="828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pu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240"/>
              </a:spcBef>
              <a:tabLst>
                <a:tab pos="514984" algn="l"/>
                <a:tab pos="1012190" algn="l"/>
                <a:tab pos="1827530" algn="l"/>
              </a:tabLst>
            </a:pP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	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	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	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0" dirty="0">
                <a:latin typeface="Arial"/>
                <a:cs typeface="Arial"/>
              </a:rPr>
              <a:t>o 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25499"/>
              </a:lnSpc>
              <a:spcBef>
                <a:spcPts val="180"/>
              </a:spcBef>
            </a:pP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125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19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E5F6F9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E5F6F9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00A8C4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E5F6F9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00A8C4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00A8C4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 marR="12700">
              <a:lnSpc>
                <a:spcPct val="102699"/>
              </a:lnSpc>
            </a:pPr>
            <a:r>
              <a:rPr sz="1100" spc="-13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00A8C4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00A8C4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A8C4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00A8C4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E5F6F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00A8C4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00A8C4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20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2" y="1233853"/>
            <a:ext cx="3881120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2699"/>
              </a:lnSpc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rn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7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m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ny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329832"/>
                </a:solidFill>
                <a:latin typeface="Arial"/>
                <a:cs typeface="Arial"/>
              </a:rPr>
              <a:t>rd</a:t>
            </a:r>
            <a:r>
              <a:rPr sz="1100" spc="7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70" dirty="0">
                <a:solidFill>
                  <a:srgbClr val="329832"/>
                </a:solidFill>
                <a:latin typeface="Arial"/>
                <a:cs typeface="Arial"/>
              </a:rPr>
              <a:t>k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? </a:t>
            </a:r>
            <a:r>
              <a:rPr sz="1100" spc="-11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7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m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ny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329832"/>
                </a:solidFill>
                <a:latin typeface="Arial"/>
                <a:cs typeface="Arial"/>
              </a:rPr>
              <a:t>rd</a:t>
            </a:r>
            <a:r>
              <a:rPr sz="1100" spc="7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y</a:t>
            </a: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p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? 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88"/>
              </a:spcBef>
            </a:pPr>
            <a:endParaRPr sz="1100"/>
          </a:p>
          <a:p>
            <a:pPr marL="12700" marR="275590">
              <a:lnSpc>
                <a:spcPct val="102699"/>
              </a:lnSpc>
            </a:pP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70" dirty="0">
                <a:solidFill>
                  <a:srgbClr val="329832"/>
                </a:solidFill>
                <a:latin typeface="Arial"/>
                <a:cs typeface="Arial"/>
              </a:rPr>
              <a:t>k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75" dirty="0">
                <a:solidFill>
                  <a:srgbClr val="329832"/>
                </a:solidFill>
                <a:latin typeface="Arial"/>
                <a:cs typeface="Arial"/>
              </a:rPr>
              <a:t>z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rgbClr val="329832"/>
                </a:solidFill>
                <a:latin typeface="Arial"/>
                <a:cs typeface="Arial"/>
              </a:rPr>
              <a:t>: </a:t>
            </a:r>
            <a:r>
              <a:rPr sz="1100" spc="-11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0" dirty="0">
                <a:latin typeface="Arial"/>
                <a:cs typeface="Arial"/>
              </a:rPr>
              <a:t>r.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ill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’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T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0" dirty="0">
                <a:latin typeface="Arial"/>
                <a:cs typeface="Arial"/>
              </a:rPr>
              <a:t>k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05" dirty="0">
                <a:latin typeface="Arial"/>
                <a:cs typeface="Arial"/>
              </a:rPr>
              <a:t>za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20" dirty="0">
                <a:latin typeface="Arial"/>
                <a:cs typeface="Arial"/>
              </a:rPr>
              <a:t>? 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7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9208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9522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9226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9284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9293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9309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9224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9270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9290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9313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9336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9359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9325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9348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9371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9394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9366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9319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13120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16255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13297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13871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13967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14124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13271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13736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13934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14165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14396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14627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4283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14514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14745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14978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14692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142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1" y="134150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7" y="137287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3432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3490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3499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3" y="13515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3430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3476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3496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3519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3542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3565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3531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3554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3577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3600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3572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352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0" y="155182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9" y="158318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29" y="1553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559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560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561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553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557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559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562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564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566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56345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565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568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570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567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562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3050" y="176214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7869" y="179349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3" y="17639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7696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7706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59" y="17721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8" y="17636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7683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7702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7725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17749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17772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17737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17760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17783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17807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17778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17732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78" y="19709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9" y="20022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29" y="19727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2" y="19784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19794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59" y="19809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70" y="19724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1" y="19770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19790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19813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19836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19860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19825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19848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19871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19894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19866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19820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6579" y="2181241"/>
            <a:ext cx="61612" cy="31354"/>
          </a:xfrm>
          <a:custGeom>
            <a:avLst/>
            <a:gdLst/>
            <a:ahLst/>
            <a:cxnLst/>
            <a:rect l="l" t="t" r="r" b="b"/>
            <a:pathLst>
              <a:path w="61612" h="31354">
                <a:moveTo>
                  <a:pt x="61612" y="31354"/>
                </a:moveTo>
                <a:lnTo>
                  <a:pt x="58525" y="17485"/>
                </a:lnTo>
                <a:lnTo>
                  <a:pt x="50199" y="6567"/>
                </a:lnTo>
                <a:lnTo>
                  <a:pt x="38035" y="0"/>
                </a:lnTo>
                <a:lnTo>
                  <a:pt x="20951" y="1592"/>
                </a:lnTo>
                <a:lnTo>
                  <a:pt x="8216" y="7520"/>
                </a:lnTo>
                <a:lnTo>
                  <a:pt x="0" y="1679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868" y="2212596"/>
            <a:ext cx="4323" cy="15580"/>
          </a:xfrm>
          <a:custGeom>
            <a:avLst/>
            <a:gdLst/>
            <a:ahLst/>
            <a:cxnLst/>
            <a:rect l="l" t="t" r="r" b="b"/>
            <a:pathLst>
              <a:path w="4323" h="15580">
                <a:moveTo>
                  <a:pt x="0" y="15580"/>
                </a:moveTo>
                <a:lnTo>
                  <a:pt x="4000" y="4556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6633" y="2183007"/>
            <a:ext cx="58044" cy="57111"/>
          </a:xfrm>
          <a:custGeom>
            <a:avLst/>
            <a:gdLst/>
            <a:ahLst/>
            <a:cxnLst/>
            <a:rect l="l" t="t" r="r" b="b"/>
            <a:pathLst>
              <a:path w="58044" h="57111">
                <a:moveTo>
                  <a:pt x="58044" y="29182"/>
                </a:moveTo>
                <a:lnTo>
                  <a:pt x="54654" y="15449"/>
                </a:lnTo>
                <a:lnTo>
                  <a:pt x="45629" y="5148"/>
                </a:lnTo>
                <a:lnTo>
                  <a:pt x="32689" y="0"/>
                </a:lnTo>
                <a:lnTo>
                  <a:pt x="17248" y="2765"/>
                </a:lnTo>
                <a:lnTo>
                  <a:pt x="6078" y="10598"/>
                </a:lnTo>
                <a:lnTo>
                  <a:pt x="0" y="22079"/>
                </a:lnTo>
                <a:lnTo>
                  <a:pt x="2103" y="38581"/>
                </a:lnTo>
                <a:lnTo>
                  <a:pt x="8979" y="50373"/>
                </a:lnTo>
                <a:lnTo>
                  <a:pt x="19367" y="57111"/>
                </a:lnTo>
                <a:lnTo>
                  <a:pt x="36523" y="55583"/>
                </a:lnTo>
                <a:lnTo>
                  <a:pt x="48744" y="49430"/>
                </a:lnTo>
                <a:lnTo>
                  <a:pt x="55940" y="39829"/>
                </a:lnTo>
                <a:lnTo>
                  <a:pt x="58044" y="29182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361" y="2188748"/>
            <a:ext cx="50809" cy="48459"/>
          </a:xfrm>
          <a:custGeom>
            <a:avLst/>
            <a:gdLst/>
            <a:ahLst/>
            <a:cxnLst/>
            <a:rect l="l" t="t" r="r" b="b"/>
            <a:pathLst>
              <a:path w="50809" h="48459">
                <a:moveTo>
                  <a:pt x="50809" y="23030"/>
                </a:moveTo>
                <a:lnTo>
                  <a:pt x="47048" y="9474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8"/>
                </a:lnTo>
                <a:lnTo>
                  <a:pt x="1486" y="31059"/>
                </a:lnTo>
                <a:lnTo>
                  <a:pt x="7957" y="42560"/>
                </a:lnTo>
                <a:lnTo>
                  <a:pt x="17973" y="48459"/>
                </a:lnTo>
                <a:lnTo>
                  <a:pt x="34267" y="46122"/>
                </a:lnTo>
                <a:lnTo>
                  <a:pt x="45213" y="38622"/>
                </a:lnTo>
                <a:lnTo>
                  <a:pt x="50417" y="27531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1488" y="2189713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9"/>
                </a:moveTo>
                <a:lnTo>
                  <a:pt x="41948" y="8341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1"/>
                </a:lnTo>
                <a:lnTo>
                  <a:pt x="0" y="20119"/>
                </a:lnTo>
                <a:lnTo>
                  <a:pt x="3919" y="34216"/>
                </a:lnTo>
                <a:lnTo>
                  <a:pt x="14099" y="42939"/>
                </a:lnTo>
                <a:lnTo>
                  <a:pt x="31168" y="41381"/>
                </a:lnTo>
                <a:lnTo>
                  <a:pt x="41756" y="34473"/>
                </a:lnTo>
                <a:lnTo>
                  <a:pt x="46050" y="24006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5061" y="2191282"/>
            <a:ext cx="39090" cy="38268"/>
          </a:xfrm>
          <a:custGeom>
            <a:avLst/>
            <a:gdLst/>
            <a:ahLst/>
            <a:cxnLst/>
            <a:rect l="l" t="t" r="r" b="b"/>
            <a:pathLst>
              <a:path w="39090" h="38268">
                <a:moveTo>
                  <a:pt x="39090" y="19676"/>
                </a:moveTo>
                <a:lnTo>
                  <a:pt x="34280" y="6693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8"/>
                </a:lnTo>
                <a:lnTo>
                  <a:pt x="28396" y="35963"/>
                </a:lnTo>
                <a:lnTo>
                  <a:pt x="37264" y="27720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6169" y="21827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91"/>
                </a:moveTo>
                <a:lnTo>
                  <a:pt x="51975" y="14143"/>
                </a:lnTo>
                <a:lnTo>
                  <a:pt x="42543" y="4238"/>
                </a:lnTo>
                <a:lnTo>
                  <a:pt x="29180" y="0"/>
                </a:lnTo>
                <a:lnTo>
                  <a:pt x="14860" y="3365"/>
                </a:lnTo>
                <a:lnTo>
                  <a:pt x="4632" y="12344"/>
                </a:lnTo>
                <a:lnTo>
                  <a:pt x="0" y="25155"/>
                </a:lnTo>
                <a:lnTo>
                  <a:pt x="3167" y="39975"/>
                </a:lnTo>
                <a:lnTo>
                  <a:pt x="11775" y="50458"/>
                </a:lnTo>
                <a:lnTo>
                  <a:pt x="24141" y="55398"/>
                </a:lnTo>
                <a:lnTo>
                  <a:pt x="39343" y="52411"/>
                </a:lnTo>
                <a:lnTo>
                  <a:pt x="50029" y="44109"/>
                </a:lnTo>
                <a:lnTo>
                  <a:pt x="55212" y="32103"/>
                </a:lnTo>
                <a:lnTo>
                  <a:pt x="55548" y="2779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2001" y="2187404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1" y="29658"/>
                </a:lnTo>
                <a:lnTo>
                  <a:pt x="11297" y="38432"/>
                </a:lnTo>
                <a:lnTo>
                  <a:pt x="27912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3457" y="2189379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0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5922" y="2191691"/>
            <a:ext cx="27791" cy="27791"/>
          </a:xfrm>
          <a:custGeom>
            <a:avLst/>
            <a:gdLst/>
            <a:ahLst/>
            <a:cxnLst/>
            <a:rect l="l" t="t" r="r" b="b"/>
            <a:pathLst>
              <a:path w="27791" h="27791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91"/>
                </a:lnTo>
                <a:lnTo>
                  <a:pt x="13896" y="27791"/>
                </a:lnTo>
                <a:lnTo>
                  <a:pt x="21565" y="27791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8393" y="2194003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863" y="219631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7579" y="2192872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0044" y="2195183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6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6"/>
                </a:lnTo>
                <a:lnTo>
                  <a:pt x="0" y="6950"/>
                </a:lnTo>
                <a:lnTo>
                  <a:pt x="0" y="10786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6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2516" y="2197496"/>
            <a:ext cx="7539" cy="7545"/>
          </a:xfrm>
          <a:custGeom>
            <a:avLst/>
            <a:gdLst/>
            <a:ahLst/>
            <a:cxnLst/>
            <a:rect l="l" t="t" r="r" b="b"/>
            <a:pathLst>
              <a:path w="7539" h="7545">
                <a:moveTo>
                  <a:pt x="7539" y="3774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4"/>
                </a:lnTo>
                <a:lnTo>
                  <a:pt x="0" y="5853"/>
                </a:lnTo>
                <a:lnTo>
                  <a:pt x="1691" y="7545"/>
                </a:lnTo>
                <a:lnTo>
                  <a:pt x="3769" y="7545"/>
                </a:lnTo>
                <a:lnTo>
                  <a:pt x="5848" y="7545"/>
                </a:lnTo>
                <a:lnTo>
                  <a:pt x="7539" y="5853"/>
                </a:lnTo>
                <a:lnTo>
                  <a:pt x="7539" y="377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4981" y="2199807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600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600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600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2297" y="2196965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9"/>
                </a:moveTo>
                <a:lnTo>
                  <a:pt x="0" y="4003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7817" y="21923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8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8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6583" y="239154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3868" y="242291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6631" y="239332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361" y="239906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1488" y="240002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5062" y="240159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6169" y="239306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2002" y="239771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3457" y="239969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5922" y="240200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8393" y="240431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0863" y="240662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7579" y="240318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0044" y="240549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2516" y="240780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981" y="241012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2297" y="240727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7817" y="24026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6581" y="260186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3867" y="263322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6632" y="260363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0360" y="2609373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1488" y="261033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5061" y="261190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6169" y="260337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2001" y="260802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3457" y="261000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5922" y="261231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8393" y="261462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0863" y="261693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7579" y="2613499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0044" y="261581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2516" y="261812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4981" y="262043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2297" y="261758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7817" y="26129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24334" y="805484"/>
            <a:ext cx="2819400" cy="1911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856739">
              <a:lnSpc>
                <a:spcPct val="125499"/>
              </a:lnSpc>
            </a:pP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25499"/>
              </a:lnSpc>
            </a:pP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uv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70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ny</a:t>
            </a:r>
            <a:endParaRPr sz="1100">
              <a:latin typeface="Arial"/>
              <a:cs typeface="Arial"/>
            </a:endParaRPr>
          </a:p>
          <a:p>
            <a:pPr marL="12700" marR="503555">
              <a:lnSpc>
                <a:spcPct val="125499"/>
              </a:lnSpc>
            </a:pP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Y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rk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Y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rk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latin typeface="Arial"/>
                <a:cs typeface="Arial"/>
              </a:rPr>
              <a:t>N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30" dirty="0">
                <a:latin typeface="Arial"/>
                <a:cs typeface="Arial"/>
              </a:rPr>
              <a:t>b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83706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86842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83883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84458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84554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84711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83858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84323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84521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84752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84983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85214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84870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85101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85332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85563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85280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84815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04738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07873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04915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05489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05585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05742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04889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05354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05552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05783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06014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06245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05901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06132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06363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06596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06310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05846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25769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28905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2594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2652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2661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3" y="12677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2592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2638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2658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2681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2704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2727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2693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2716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2739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2762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2734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2687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0" y="14680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9" y="149936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29" y="14697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4755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4764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4780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4695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4741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4761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4784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4807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4830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4796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4819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4842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4865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4837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4790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3051" y="167678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7867" y="170815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3" y="16785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6843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6852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3" y="16868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70" y="16783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6829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6849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6872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16895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16918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16884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16907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16930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16953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16925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16878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78" y="188710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9" y="1918461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29" y="18888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2" y="18946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18955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59" y="18971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70" y="18886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1" y="18932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18952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18975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18998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19021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18987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19010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19033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19056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19028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18981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06578" y="209742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3868" y="212877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06633" y="209918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0362" y="210492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1488" y="210589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5059" y="210746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6168" y="209894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2001" y="210358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3457" y="210555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5922" y="210786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8393" y="211018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20863" y="211249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7579" y="210905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0044" y="211136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2516" y="211367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4981" y="211598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22297" y="211314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17817" y="21085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6583" y="230772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3868" y="233909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6631" y="230950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0361" y="231524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1488" y="231620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5062" y="231777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06169" y="230924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2002" y="231389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3457" y="231587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5922" y="231818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8393" y="232049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20863" y="232280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7579" y="231936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0044" y="232167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2516" y="232398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4981" y="232630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2297" y="232345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7817" y="23188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6581" y="251804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3867" y="254940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06632" y="251981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0360" y="2525553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1488" y="252651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15061" y="252808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6169" y="251955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2001" y="252420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3457" y="252618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5922" y="252849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18393" y="253080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0863" y="253311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17579" y="2529680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0044" y="253199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2516" y="253430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4981" y="253661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2297" y="253376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17817" y="25291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06581" y="2728356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3869" y="2759713"/>
            <a:ext cx="4321" cy="15576"/>
          </a:xfrm>
          <a:custGeom>
            <a:avLst/>
            <a:gdLst/>
            <a:ahLst/>
            <a:cxnLst/>
            <a:rect l="l" t="t" r="r" b="b"/>
            <a:pathLst>
              <a:path w="4321" h="15576">
                <a:moveTo>
                  <a:pt x="0" y="15576"/>
                </a:moveTo>
                <a:lnTo>
                  <a:pt x="3999" y="4552"/>
                </a:lnTo>
                <a:lnTo>
                  <a:pt x="4321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6631" y="2730127"/>
            <a:ext cx="58047" cy="57109"/>
          </a:xfrm>
          <a:custGeom>
            <a:avLst/>
            <a:gdLst/>
            <a:ahLst/>
            <a:cxnLst/>
            <a:rect l="l" t="t" r="r" b="b"/>
            <a:pathLst>
              <a:path w="58047" h="57109">
                <a:moveTo>
                  <a:pt x="58047" y="29175"/>
                </a:moveTo>
                <a:lnTo>
                  <a:pt x="54656" y="15442"/>
                </a:lnTo>
                <a:lnTo>
                  <a:pt x="45628" y="5143"/>
                </a:lnTo>
                <a:lnTo>
                  <a:pt x="32685" y="0"/>
                </a:lnTo>
                <a:lnTo>
                  <a:pt x="17245" y="2765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4" y="50371"/>
                </a:lnTo>
                <a:lnTo>
                  <a:pt x="19374" y="57109"/>
                </a:lnTo>
                <a:lnTo>
                  <a:pt x="36527" y="55579"/>
                </a:lnTo>
                <a:lnTo>
                  <a:pt x="48747" y="49425"/>
                </a:lnTo>
                <a:lnTo>
                  <a:pt x="55942" y="39821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10360" y="2735866"/>
            <a:ext cx="50810" cy="48454"/>
          </a:xfrm>
          <a:custGeom>
            <a:avLst/>
            <a:gdLst/>
            <a:ahLst/>
            <a:cxnLst/>
            <a:rect l="l" t="t" r="r" b="b"/>
            <a:pathLst>
              <a:path w="50810" h="48454">
                <a:moveTo>
                  <a:pt x="50810" y="23029"/>
                </a:moveTo>
                <a:lnTo>
                  <a:pt x="47048" y="9473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60" y="42558"/>
                </a:lnTo>
                <a:lnTo>
                  <a:pt x="17978" y="48454"/>
                </a:lnTo>
                <a:lnTo>
                  <a:pt x="34272" y="46116"/>
                </a:lnTo>
                <a:lnTo>
                  <a:pt x="45218" y="38615"/>
                </a:lnTo>
                <a:lnTo>
                  <a:pt x="50419" y="27522"/>
                </a:lnTo>
                <a:lnTo>
                  <a:pt x="50810" y="23029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1488" y="2736828"/>
            <a:ext cx="46171" cy="42941"/>
          </a:xfrm>
          <a:custGeom>
            <a:avLst/>
            <a:gdLst/>
            <a:ahLst/>
            <a:cxnLst/>
            <a:rect l="l" t="t" r="r" b="b"/>
            <a:pathLst>
              <a:path w="46171" h="42941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0" y="42941"/>
                </a:lnTo>
                <a:lnTo>
                  <a:pt x="31168" y="41382"/>
                </a:lnTo>
                <a:lnTo>
                  <a:pt x="41755" y="34473"/>
                </a:lnTo>
                <a:lnTo>
                  <a:pt x="46050" y="24005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5062" y="2738395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06169" y="2729867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2001" y="2734522"/>
            <a:ext cx="39475" cy="38428"/>
          </a:xfrm>
          <a:custGeom>
            <a:avLst/>
            <a:gdLst/>
            <a:ahLst/>
            <a:cxnLst/>
            <a:rect l="l" t="t" r="r" b="b"/>
            <a:pathLst>
              <a:path w="39475" h="38428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300" y="38428"/>
                </a:lnTo>
                <a:lnTo>
                  <a:pt x="27916" y="36563"/>
                </a:lnTo>
                <a:lnTo>
                  <a:pt x="37180" y="28858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13457" y="2736496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15922" y="2738808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18393" y="2741119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21"/>
                </a:moveTo>
                <a:lnTo>
                  <a:pt x="21435" y="4803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3"/>
                </a:lnTo>
                <a:lnTo>
                  <a:pt x="0" y="10721"/>
                </a:lnTo>
                <a:lnTo>
                  <a:pt x="0" y="16639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9"/>
                </a:lnTo>
                <a:lnTo>
                  <a:pt x="21435" y="10721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20863" y="2743432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17579" y="2739989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20044" y="2742300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5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5"/>
                </a:lnTo>
                <a:lnTo>
                  <a:pt x="0" y="6950"/>
                </a:lnTo>
                <a:lnTo>
                  <a:pt x="0" y="10784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4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2516" y="2744612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5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5"/>
                </a:lnTo>
                <a:lnTo>
                  <a:pt x="0" y="5854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54"/>
                </a:lnTo>
                <a:lnTo>
                  <a:pt x="7539" y="3775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4981" y="2746924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9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599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59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22297" y="2744082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9"/>
                </a:moveTo>
                <a:lnTo>
                  <a:pt x="0" y="4003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17817" y="273944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 txBox="1"/>
          <p:nvPr/>
        </p:nvSpPr>
        <p:spPr>
          <a:xfrm>
            <a:off x="624334" y="764413"/>
            <a:ext cx="2618105" cy="2078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80" dirty="0">
                <a:latin typeface="Arial"/>
                <a:cs typeface="Arial"/>
              </a:rPr>
              <a:t>3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80" dirty="0">
                <a:latin typeface="Arial"/>
                <a:cs typeface="Arial"/>
              </a:rPr>
              <a:t>20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80" dirty="0">
                <a:latin typeface="Arial"/>
                <a:cs typeface="Arial"/>
              </a:rPr>
              <a:t>9</a:t>
            </a:r>
            <a:r>
              <a:rPr sz="1100" spc="-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80" dirty="0">
                <a:latin typeface="Arial"/>
                <a:cs typeface="Arial"/>
              </a:rPr>
              <a:t>20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80" dirty="0">
                <a:latin typeface="Arial"/>
                <a:cs typeface="Arial"/>
              </a:rPr>
              <a:t>3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80" dirty="0">
                <a:latin typeface="Arial"/>
                <a:cs typeface="Arial"/>
              </a:rPr>
              <a:t>9</a:t>
            </a:r>
            <a:r>
              <a:rPr sz="1100" spc="-7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 marR="1828800">
              <a:lnSpc>
                <a:spcPct val="125000"/>
              </a:lnSpc>
              <a:spcBef>
                <a:spcPts val="5"/>
              </a:spcBef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20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199</a:t>
            </a:r>
            <a:r>
              <a:rPr sz="1100" spc="-70" dirty="0">
                <a:latin typeface="Arial"/>
                <a:cs typeface="Arial"/>
              </a:rPr>
              <a:t>1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80" dirty="0">
                <a:latin typeface="Arial"/>
                <a:cs typeface="Arial"/>
              </a:rPr>
              <a:t>5</a:t>
            </a:r>
            <a:r>
              <a:rPr sz="1100" spc="-70" dirty="0">
                <a:latin typeface="Arial"/>
                <a:cs typeface="Arial"/>
              </a:rPr>
              <a:t>2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100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80" dirty="0">
                <a:latin typeface="Arial"/>
                <a:cs typeface="Arial"/>
              </a:rPr>
              <a:t>2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80" dirty="0">
                <a:latin typeface="Arial"/>
                <a:cs typeface="Arial"/>
              </a:rPr>
              <a:t>86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80" dirty="0">
                <a:latin typeface="Arial"/>
                <a:cs typeface="Arial"/>
              </a:rPr>
              <a:t>14</a:t>
            </a:r>
            <a:r>
              <a:rPr sz="1100" spc="-7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80" dirty="0">
                <a:latin typeface="Arial"/>
                <a:cs typeface="Arial"/>
              </a:rPr>
              <a:t>800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234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80" dirty="0">
                <a:latin typeface="Arial"/>
                <a:cs typeface="Arial"/>
              </a:rPr>
              <a:t>233</a:t>
            </a:r>
            <a:r>
              <a:rPr sz="1100" spc="-7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80" dirty="0">
                <a:latin typeface="Arial"/>
                <a:cs typeface="Arial"/>
              </a:rPr>
              <a:t>800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80" dirty="0">
                <a:latin typeface="Arial"/>
                <a:cs typeface="Arial"/>
              </a:rPr>
              <a:t>234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80" dirty="0">
                <a:latin typeface="Arial"/>
                <a:cs typeface="Arial"/>
              </a:rPr>
              <a:t>233</a:t>
            </a:r>
            <a:r>
              <a:rPr sz="1100" spc="-7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474345">
              <a:lnSpc>
                <a:spcPct val="125499"/>
              </a:lnSpc>
            </a:pP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30" dirty="0">
                <a:latin typeface="Arial"/>
                <a:cs typeface="Arial"/>
              </a:rPr>
              <a:t>G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og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5" name="object 1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23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2" y="1289177"/>
            <a:ext cx="2829560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0560">
              <a:lnSpc>
                <a:spcPts val="1430"/>
              </a:lnSpc>
            </a:pPr>
            <a:r>
              <a:rPr sz="1300" spc="1045" dirty="0">
                <a:latin typeface="Myriad Arabic"/>
                <a:cs typeface="Myriad Arabic"/>
              </a:rPr>
              <a:t> </a:t>
            </a:r>
            <a:endParaRPr sz="1300">
              <a:latin typeface="Myriad Arabic"/>
              <a:cs typeface="Myriad Arabic"/>
            </a:endParaRPr>
          </a:p>
          <a:p>
            <a:pPr marL="12700">
              <a:lnSpc>
                <a:spcPts val="130"/>
              </a:lnSpc>
              <a:tabLst>
                <a:tab pos="2487295" algn="l"/>
              </a:tabLst>
            </a:pPr>
            <a:r>
              <a:rPr sz="1300" spc="965" dirty="0">
                <a:latin typeface="Times New Roman"/>
                <a:cs typeface="Times New Roman"/>
              </a:rPr>
              <a:t>    	</a:t>
            </a:r>
            <a:r>
              <a:rPr sz="1950" spc="1567" baseline="-76923" dirty="0">
                <a:latin typeface="Myriad Arabic"/>
                <a:cs typeface="Myriad Arabic"/>
              </a:rPr>
              <a:t>  </a:t>
            </a:r>
            <a:endParaRPr sz="1950" baseline="-76923">
              <a:latin typeface="Myriad Arabic"/>
              <a:cs typeface="Myriad Arabic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965" dirty="0">
                <a:latin typeface="Times New Roman"/>
                <a:cs typeface="Times New Roman"/>
              </a:rPr>
              <a:t>        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    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9922" y="1454277"/>
            <a:ext cx="3162300" cy="40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3300">
              <a:lnSpc>
                <a:spcPct val="100000"/>
              </a:lnSpc>
              <a:tabLst>
                <a:tab pos="1828800" algn="l"/>
                <a:tab pos="2160905" algn="l"/>
              </a:tabLst>
            </a:pPr>
            <a:r>
              <a:rPr sz="1300" spc="1045" dirty="0">
                <a:latin typeface="Myriad Arabic"/>
                <a:cs typeface="Myriad Arabic"/>
              </a:rPr>
              <a:t> </a:t>
            </a:r>
            <a:r>
              <a:rPr sz="1300" spc="1045" dirty="0">
                <a:latin typeface="Times New Roman"/>
                <a:cs typeface="Times New Roman"/>
              </a:rPr>
              <a:t>	</a:t>
            </a:r>
            <a:r>
              <a:rPr sz="1300" spc="1045" dirty="0">
                <a:latin typeface="Myriad Arabic"/>
                <a:cs typeface="Myriad Arabic"/>
              </a:rPr>
              <a:t> </a:t>
            </a:r>
            <a:r>
              <a:rPr sz="1300" spc="1045" dirty="0">
                <a:latin typeface="Times New Roman"/>
                <a:cs typeface="Times New Roman"/>
              </a:rPr>
              <a:t>	</a:t>
            </a:r>
            <a:r>
              <a:rPr sz="1300" spc="1045" dirty="0">
                <a:latin typeface="Myriad Arabic"/>
                <a:cs typeface="Myriad Arabic"/>
              </a:rPr>
              <a:t> </a:t>
            </a:r>
            <a:endParaRPr sz="1300">
              <a:latin typeface="Myriad Arabic"/>
              <a:cs typeface="Myriad Arabic"/>
            </a:endParaRPr>
          </a:p>
          <a:p>
            <a:pPr marL="12700">
              <a:lnSpc>
                <a:spcPts val="260"/>
              </a:lnSpc>
              <a:tabLst>
                <a:tab pos="1167765" algn="l"/>
                <a:tab pos="1993264" algn="l"/>
              </a:tabLst>
            </a:pPr>
            <a:r>
              <a:rPr sz="1300" spc="965" dirty="0">
                <a:latin typeface="Times New Roman"/>
                <a:cs typeface="Times New Roman"/>
              </a:rPr>
              <a:t>   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 	  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	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950" spc="1567" baseline="-76923" dirty="0">
                <a:latin typeface="Myriad Arabic"/>
                <a:cs typeface="Myriad Arabic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    </a:t>
            </a:r>
            <a:endParaRPr sz="1300">
              <a:latin typeface="Times New Roman"/>
              <a:cs typeface="Times New Roman"/>
            </a:endParaRPr>
          </a:p>
          <a:p>
            <a:pPr marR="177165" algn="r">
              <a:lnSpc>
                <a:spcPts val="1430"/>
              </a:lnSpc>
              <a:spcBef>
                <a:spcPts val="240"/>
              </a:spcBef>
            </a:pPr>
            <a:r>
              <a:rPr sz="1300" spc="1045" dirty="0">
                <a:latin typeface="Myriad Arabic"/>
                <a:cs typeface="Myriad Arabic"/>
              </a:rPr>
              <a:t> </a:t>
            </a:r>
            <a:endParaRPr sz="1300">
              <a:latin typeface="Myriad Arabic"/>
              <a:cs typeface="Myriad Arabic"/>
            </a:endParaRPr>
          </a:p>
          <a:p>
            <a:pPr marL="1993900">
              <a:lnSpc>
                <a:spcPts val="130"/>
              </a:lnSpc>
              <a:tabLst>
                <a:tab pos="2326005" algn="l"/>
                <a:tab pos="2983865" algn="l"/>
              </a:tabLst>
            </a:pPr>
            <a:r>
              <a:rPr sz="1300" spc="965" dirty="0">
                <a:latin typeface="Times New Roman"/>
                <a:cs typeface="Times New Roman"/>
              </a:rPr>
              <a:t> 	   	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6" y="1746377"/>
            <a:ext cx="84836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965" dirty="0">
                <a:latin typeface="Times New Roman"/>
                <a:cs typeface="Times New Roman"/>
              </a:rPr>
              <a:t>    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9926" y="1746377"/>
            <a:ext cx="2668270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</a:pPr>
            <a:r>
              <a:rPr sz="1300" spc="1045" dirty="0">
                <a:latin typeface="Myriad Arabic"/>
                <a:cs typeface="Myriad Arabic"/>
              </a:rPr>
              <a:t> </a:t>
            </a:r>
            <a:endParaRPr sz="1300">
              <a:latin typeface="Myriad Arabic"/>
              <a:cs typeface="Myriad Arabic"/>
            </a:endParaRPr>
          </a:p>
          <a:p>
            <a:pPr marL="177165">
              <a:lnSpc>
                <a:spcPts val="130"/>
              </a:lnSpc>
            </a:pPr>
            <a:r>
              <a:rPr sz="1300" spc="965" dirty="0">
                <a:latin typeface="Times New Roman"/>
                <a:cs typeface="Times New Roman"/>
              </a:rPr>
              <a:t>  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    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 </a:t>
            </a:r>
            <a:r>
              <a:rPr sz="1300" spc="985" dirty="0">
                <a:latin typeface="Times New Roman"/>
                <a:cs typeface="Times New Roman"/>
              </a:rPr>
              <a:t> </a:t>
            </a:r>
            <a:r>
              <a:rPr sz="1300" spc="965" dirty="0">
                <a:latin typeface="Times New Roman"/>
                <a:cs typeface="Times New Roman"/>
              </a:rPr>
              <a:t>   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" y="1289177"/>
            <a:ext cx="4530977" cy="8064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24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0376" y="638173"/>
            <a:ext cx="3741420" cy="3301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6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70" dirty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63" y="2366138"/>
            <a:ext cx="3638550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en-US" sz="1100" spc="-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100" spc="-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‘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55" dirty="0">
                <a:latin typeface="Arial"/>
                <a:cs typeface="Arial"/>
              </a:rPr>
              <a:t>’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963" y="2538347"/>
            <a:ext cx="280860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‘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’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‘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ill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1" y="550702"/>
            <a:ext cx="3409950" cy="17293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35" dirty="0">
                <a:latin typeface="Arial"/>
                <a:cs typeface="Arial"/>
              </a:rPr>
              <a:t>f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235" dirty="0">
                <a:latin typeface="Arial"/>
                <a:cs typeface="Arial"/>
              </a:rPr>
              <a:t>“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229" dirty="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10834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3969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1011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1585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1681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11838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10985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1450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1648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1879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2110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2341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1997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2228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2459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2692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2406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194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31864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7" y="135001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32042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32616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32712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32868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32016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32481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32679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32910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33141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33372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33028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33259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33490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33722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33437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3297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52896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56032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29" y="153074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53647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53744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53901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53047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53513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53710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53941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54172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54404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54059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54291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54522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54753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54468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5400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0" y="173928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9" y="1770633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741047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74678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74775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74932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174080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74544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74741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74972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75204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75435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75091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75322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75553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75784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75500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75037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78" y="194806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9" y="197942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29" y="194984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95557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95654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59" y="195811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70" y="194957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95423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95620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95851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196082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196314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195969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196201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196432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196663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196378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19591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79" y="2158381"/>
            <a:ext cx="61612" cy="31354"/>
          </a:xfrm>
          <a:custGeom>
            <a:avLst/>
            <a:gdLst/>
            <a:ahLst/>
            <a:cxnLst/>
            <a:rect l="l" t="t" r="r" b="b"/>
            <a:pathLst>
              <a:path w="61612" h="31354">
                <a:moveTo>
                  <a:pt x="61612" y="31354"/>
                </a:moveTo>
                <a:lnTo>
                  <a:pt x="58525" y="17485"/>
                </a:lnTo>
                <a:lnTo>
                  <a:pt x="50199" y="6567"/>
                </a:lnTo>
                <a:lnTo>
                  <a:pt x="38035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8" y="2189736"/>
            <a:ext cx="4323" cy="15580"/>
          </a:xfrm>
          <a:custGeom>
            <a:avLst/>
            <a:gdLst/>
            <a:ahLst/>
            <a:cxnLst/>
            <a:rect l="l" t="t" r="r" b="b"/>
            <a:pathLst>
              <a:path w="4323" h="15580">
                <a:moveTo>
                  <a:pt x="0" y="15580"/>
                </a:moveTo>
                <a:lnTo>
                  <a:pt x="4000" y="4557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33" y="2160147"/>
            <a:ext cx="58044" cy="57111"/>
          </a:xfrm>
          <a:custGeom>
            <a:avLst/>
            <a:gdLst/>
            <a:ahLst/>
            <a:cxnLst/>
            <a:rect l="l" t="t" r="r" b="b"/>
            <a:pathLst>
              <a:path w="58044" h="57111">
                <a:moveTo>
                  <a:pt x="58044" y="29182"/>
                </a:moveTo>
                <a:lnTo>
                  <a:pt x="54654" y="15448"/>
                </a:lnTo>
                <a:lnTo>
                  <a:pt x="45629" y="5147"/>
                </a:lnTo>
                <a:lnTo>
                  <a:pt x="32689" y="0"/>
                </a:lnTo>
                <a:lnTo>
                  <a:pt x="17248" y="2764"/>
                </a:lnTo>
                <a:lnTo>
                  <a:pt x="6078" y="10596"/>
                </a:lnTo>
                <a:lnTo>
                  <a:pt x="0" y="22078"/>
                </a:lnTo>
                <a:lnTo>
                  <a:pt x="2103" y="38580"/>
                </a:lnTo>
                <a:lnTo>
                  <a:pt x="8979" y="50373"/>
                </a:lnTo>
                <a:lnTo>
                  <a:pt x="19367" y="57111"/>
                </a:lnTo>
                <a:lnTo>
                  <a:pt x="36522" y="55583"/>
                </a:lnTo>
                <a:lnTo>
                  <a:pt x="48744" y="49430"/>
                </a:lnTo>
                <a:lnTo>
                  <a:pt x="55940" y="39830"/>
                </a:lnTo>
                <a:lnTo>
                  <a:pt x="58044" y="29182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1" y="2165888"/>
            <a:ext cx="50809" cy="48458"/>
          </a:xfrm>
          <a:custGeom>
            <a:avLst/>
            <a:gdLst/>
            <a:ahLst/>
            <a:cxnLst/>
            <a:rect l="l" t="t" r="r" b="b"/>
            <a:pathLst>
              <a:path w="50809" h="48458">
                <a:moveTo>
                  <a:pt x="50809" y="23029"/>
                </a:moveTo>
                <a:lnTo>
                  <a:pt x="47048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8"/>
                </a:lnTo>
                <a:lnTo>
                  <a:pt x="1486" y="31059"/>
                </a:lnTo>
                <a:lnTo>
                  <a:pt x="7957" y="42560"/>
                </a:lnTo>
                <a:lnTo>
                  <a:pt x="17973" y="48458"/>
                </a:lnTo>
                <a:lnTo>
                  <a:pt x="34267" y="46121"/>
                </a:lnTo>
                <a:lnTo>
                  <a:pt x="45214" y="38621"/>
                </a:lnTo>
                <a:lnTo>
                  <a:pt x="50417" y="27530"/>
                </a:lnTo>
                <a:lnTo>
                  <a:pt x="50809" y="23029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2166854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7"/>
                </a:moveTo>
                <a:lnTo>
                  <a:pt x="41948" y="8339"/>
                </a:lnTo>
                <a:lnTo>
                  <a:pt x="31144" y="0"/>
                </a:lnTo>
                <a:lnTo>
                  <a:pt x="14360" y="1920"/>
                </a:lnTo>
                <a:lnTo>
                  <a:pt x="3987" y="9241"/>
                </a:lnTo>
                <a:lnTo>
                  <a:pt x="0" y="20120"/>
                </a:lnTo>
                <a:lnTo>
                  <a:pt x="3920" y="34216"/>
                </a:lnTo>
                <a:lnTo>
                  <a:pt x="14101" y="42939"/>
                </a:lnTo>
                <a:lnTo>
                  <a:pt x="31170" y="41380"/>
                </a:lnTo>
                <a:lnTo>
                  <a:pt x="41757" y="34471"/>
                </a:lnTo>
                <a:lnTo>
                  <a:pt x="46050" y="24003"/>
                </a:lnTo>
                <a:lnTo>
                  <a:pt x="46170" y="21657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60" y="2168425"/>
            <a:ext cx="39091" cy="38267"/>
          </a:xfrm>
          <a:custGeom>
            <a:avLst/>
            <a:gdLst/>
            <a:ahLst/>
            <a:cxnLst/>
            <a:rect l="l" t="t" r="r" b="b"/>
            <a:pathLst>
              <a:path w="39091" h="38267">
                <a:moveTo>
                  <a:pt x="39091" y="19674"/>
                </a:moveTo>
                <a:lnTo>
                  <a:pt x="34281" y="6694"/>
                </a:lnTo>
                <a:lnTo>
                  <a:pt x="22355" y="0"/>
                </a:lnTo>
                <a:lnTo>
                  <a:pt x="7692" y="3893"/>
                </a:lnTo>
                <a:lnTo>
                  <a:pt x="0" y="14195"/>
                </a:lnTo>
                <a:lnTo>
                  <a:pt x="3018" y="29871"/>
                </a:lnTo>
                <a:lnTo>
                  <a:pt x="12116" y="38267"/>
                </a:lnTo>
                <a:lnTo>
                  <a:pt x="28399" y="35961"/>
                </a:lnTo>
                <a:lnTo>
                  <a:pt x="37266" y="27716"/>
                </a:lnTo>
                <a:lnTo>
                  <a:pt x="39091" y="19674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69" y="215990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91"/>
                </a:moveTo>
                <a:lnTo>
                  <a:pt x="51975" y="14143"/>
                </a:lnTo>
                <a:lnTo>
                  <a:pt x="42543" y="4238"/>
                </a:lnTo>
                <a:lnTo>
                  <a:pt x="29180" y="0"/>
                </a:lnTo>
                <a:lnTo>
                  <a:pt x="14860" y="3364"/>
                </a:lnTo>
                <a:lnTo>
                  <a:pt x="4632" y="12343"/>
                </a:lnTo>
                <a:lnTo>
                  <a:pt x="0" y="25155"/>
                </a:lnTo>
                <a:lnTo>
                  <a:pt x="3167" y="39975"/>
                </a:lnTo>
                <a:lnTo>
                  <a:pt x="11775" y="50458"/>
                </a:lnTo>
                <a:lnTo>
                  <a:pt x="24141" y="55398"/>
                </a:lnTo>
                <a:lnTo>
                  <a:pt x="39343" y="52411"/>
                </a:lnTo>
                <a:lnTo>
                  <a:pt x="50029" y="44109"/>
                </a:lnTo>
                <a:lnTo>
                  <a:pt x="55212" y="32103"/>
                </a:lnTo>
                <a:lnTo>
                  <a:pt x="55548" y="2779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1" y="2164543"/>
            <a:ext cx="39475" cy="38434"/>
          </a:xfrm>
          <a:custGeom>
            <a:avLst/>
            <a:gdLst/>
            <a:ahLst/>
            <a:cxnLst/>
            <a:rect l="l" t="t" r="r" b="b"/>
            <a:pathLst>
              <a:path w="39475" h="38434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9"/>
                </a:lnTo>
                <a:lnTo>
                  <a:pt x="11297" y="38434"/>
                </a:lnTo>
                <a:lnTo>
                  <a:pt x="27912" y="36570"/>
                </a:lnTo>
                <a:lnTo>
                  <a:pt x="37178" y="28865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2166518"/>
            <a:ext cx="34136" cy="34142"/>
          </a:xfrm>
          <a:custGeom>
            <a:avLst/>
            <a:gdLst/>
            <a:ahLst/>
            <a:cxnLst/>
            <a:rect l="l" t="t" r="r" b="b"/>
            <a:pathLst>
              <a:path w="34136" h="34142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7"/>
                </a:lnTo>
                <a:lnTo>
                  <a:pt x="7644" y="34142"/>
                </a:lnTo>
                <a:lnTo>
                  <a:pt x="17070" y="34142"/>
                </a:lnTo>
                <a:lnTo>
                  <a:pt x="26496" y="34142"/>
                </a:lnTo>
                <a:lnTo>
                  <a:pt x="34136" y="26497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2168829"/>
            <a:ext cx="27791" cy="27792"/>
          </a:xfrm>
          <a:custGeom>
            <a:avLst/>
            <a:gdLst/>
            <a:ahLst/>
            <a:cxnLst/>
            <a:rect l="l" t="t" r="r" b="b"/>
            <a:pathLst>
              <a:path w="27791" h="27792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7"/>
                </a:lnTo>
                <a:lnTo>
                  <a:pt x="6226" y="27792"/>
                </a:lnTo>
                <a:lnTo>
                  <a:pt x="13896" y="27792"/>
                </a:lnTo>
                <a:lnTo>
                  <a:pt x="21565" y="27792"/>
                </a:lnTo>
                <a:lnTo>
                  <a:pt x="27791" y="21567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2171141"/>
            <a:ext cx="21435" cy="21443"/>
          </a:xfrm>
          <a:custGeom>
            <a:avLst/>
            <a:gdLst/>
            <a:ahLst/>
            <a:cxnLst/>
            <a:rect l="l" t="t" r="r" b="b"/>
            <a:pathLst>
              <a:path w="21435" h="21443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40"/>
                </a:lnTo>
                <a:lnTo>
                  <a:pt x="4801" y="21443"/>
                </a:lnTo>
                <a:lnTo>
                  <a:pt x="10720" y="21443"/>
                </a:lnTo>
                <a:lnTo>
                  <a:pt x="16638" y="21443"/>
                </a:lnTo>
                <a:lnTo>
                  <a:pt x="21435" y="16640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2173452"/>
            <a:ext cx="15086" cy="15088"/>
          </a:xfrm>
          <a:custGeom>
            <a:avLst/>
            <a:gdLst/>
            <a:ahLst/>
            <a:cxnLst/>
            <a:rect l="l" t="t" r="r" b="b"/>
            <a:pathLst>
              <a:path w="15086" h="15088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8"/>
                </a:lnTo>
                <a:lnTo>
                  <a:pt x="7539" y="15088"/>
                </a:lnTo>
                <a:lnTo>
                  <a:pt x="11703" y="15088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2170010"/>
            <a:ext cx="20239" cy="20246"/>
          </a:xfrm>
          <a:custGeom>
            <a:avLst/>
            <a:gdLst/>
            <a:ahLst/>
            <a:cxnLst/>
            <a:rect l="l" t="t" r="r" b="b"/>
            <a:pathLst>
              <a:path w="20239" h="20246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6"/>
                </a:lnTo>
                <a:lnTo>
                  <a:pt x="10120" y="20246"/>
                </a:lnTo>
                <a:lnTo>
                  <a:pt x="15706" y="20246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2172322"/>
            <a:ext cx="13896" cy="13897"/>
          </a:xfrm>
          <a:custGeom>
            <a:avLst/>
            <a:gdLst/>
            <a:ahLst/>
            <a:cxnLst/>
            <a:rect l="l" t="t" r="r" b="b"/>
            <a:pathLst>
              <a:path w="13896" h="13897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7"/>
                </a:lnTo>
                <a:lnTo>
                  <a:pt x="6950" y="13897"/>
                </a:lnTo>
                <a:lnTo>
                  <a:pt x="10786" y="13897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217463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217694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217410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216947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4243" rIns="0" bIns="0" rtlCol="0">
            <a:noAutofit/>
          </a:bodyPr>
          <a:lstStyle/>
          <a:p>
            <a:pPr marL="290830" marR="944880">
              <a:lnSpc>
                <a:spcPct val="125499"/>
              </a:lnSpc>
            </a:pP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rl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25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25" dirty="0">
                <a:latin typeface="Arial"/>
                <a:cs typeface="Arial"/>
              </a:rPr>
              <a:t>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290830" marR="12700">
              <a:lnSpc>
                <a:spcPts val="1660"/>
              </a:lnSpc>
              <a:spcBef>
                <a:spcPts val="95"/>
              </a:spcBef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50" dirty="0">
                <a:latin typeface="Arial"/>
                <a:cs typeface="Arial"/>
              </a:rPr>
              <a:t>nn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uu</a:t>
            </a:r>
            <a:r>
              <a:rPr sz="1100" spc="35" dirty="0">
                <a:latin typeface="Arial"/>
                <a:cs typeface="Arial"/>
              </a:rPr>
              <a:t>j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F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ts val="1245"/>
              </a:lnSpc>
            </a:pP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25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5" dirty="0">
                <a:latin typeface="Arial"/>
                <a:cs typeface="Arial"/>
              </a:rPr>
              <a:t>J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26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3" y="1817497"/>
            <a:ext cx="4055745" cy="874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1100" spc="-7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 marR="184150">
              <a:lnSpc>
                <a:spcPct val="102400"/>
              </a:lnSpc>
              <a:spcBef>
                <a:spcPts val="5"/>
              </a:spcBef>
              <a:tabLst>
                <a:tab pos="1091565" algn="l"/>
              </a:tabLst>
            </a:pP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ff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65" dirty="0">
                <a:latin typeface="Arial"/>
                <a:cs typeface="Arial"/>
              </a:rPr>
              <a:t>”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fl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.	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35" dirty="0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9" y="666750"/>
            <a:ext cx="4140101" cy="124445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114" dirty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971550"/>
            <a:ext cx="4135437" cy="144245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28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900" y="1733550"/>
            <a:ext cx="3527041" cy="6049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890"/>
              </a:lnSpc>
            </a:pPr>
            <a:endParaRPr lang="en-US" sz="750" spc="95" dirty="0">
              <a:latin typeface="Arial"/>
              <a:cs typeface="Arial"/>
            </a:endParaRPr>
          </a:p>
          <a:p>
            <a:pPr marL="12700">
              <a:lnSpc>
                <a:spcPts val="890"/>
              </a:lnSpc>
            </a:pPr>
            <a:r>
              <a:rPr sz="750" spc="95" dirty="0">
                <a:latin typeface="Arial"/>
                <a:cs typeface="Arial"/>
              </a:rPr>
              <a:t>‘</a:t>
            </a:r>
            <a:r>
              <a:rPr sz="750" spc="50" dirty="0">
                <a:latin typeface="Arial"/>
                <a:cs typeface="Arial"/>
              </a:rPr>
              <a:t>A</a:t>
            </a:r>
            <a:r>
              <a:rPr sz="750" spc="30" dirty="0">
                <a:latin typeface="Arial"/>
                <a:cs typeface="Arial"/>
              </a:rPr>
              <a:t>l</a:t>
            </a:r>
            <a:r>
              <a:rPr sz="750" spc="-40" dirty="0">
                <a:latin typeface="Arial"/>
                <a:cs typeface="Arial"/>
              </a:rPr>
              <a:t>ge</a:t>
            </a:r>
            <a:r>
              <a:rPr sz="750" spc="-10" dirty="0">
                <a:latin typeface="Arial"/>
                <a:cs typeface="Arial"/>
              </a:rPr>
              <a:t>r</a:t>
            </a:r>
            <a:r>
              <a:rPr sz="750" spc="30" dirty="0">
                <a:latin typeface="Arial"/>
                <a:cs typeface="Arial"/>
              </a:rPr>
              <a:t>i</a:t>
            </a:r>
            <a:r>
              <a:rPr sz="750" spc="-80" dirty="0">
                <a:latin typeface="Arial"/>
                <a:cs typeface="Arial"/>
              </a:rPr>
              <a:t>a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55" dirty="0">
                <a:latin typeface="Arial"/>
                <a:cs typeface="Arial"/>
              </a:rPr>
              <a:t>ac</a:t>
            </a:r>
            <a:r>
              <a:rPr sz="750" spc="-40" dirty="0">
                <a:latin typeface="Arial"/>
                <a:cs typeface="Arial"/>
              </a:rPr>
              <a:t>h</a:t>
            </a:r>
            <a:r>
              <a:rPr sz="750" spc="30" dirty="0">
                <a:latin typeface="Arial"/>
                <a:cs typeface="Arial"/>
              </a:rPr>
              <a:t>i</a:t>
            </a:r>
            <a:r>
              <a:rPr sz="750" spc="-65" dirty="0">
                <a:latin typeface="Arial"/>
                <a:cs typeface="Arial"/>
              </a:rPr>
              <a:t>e</a:t>
            </a:r>
            <a:r>
              <a:rPr sz="750" spc="10" dirty="0">
                <a:latin typeface="Arial"/>
                <a:cs typeface="Arial"/>
              </a:rPr>
              <a:t>v</a:t>
            </a:r>
            <a:r>
              <a:rPr sz="750" spc="-55" dirty="0">
                <a:latin typeface="Arial"/>
                <a:cs typeface="Arial"/>
              </a:rPr>
              <a:t>ed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15" dirty="0">
                <a:latin typeface="Arial"/>
                <a:cs typeface="Arial"/>
              </a:rPr>
              <a:t>i</a:t>
            </a:r>
            <a:r>
              <a:rPr sz="750" spc="20" dirty="0">
                <a:latin typeface="Arial"/>
                <a:cs typeface="Arial"/>
              </a:rPr>
              <a:t>t</a:t>
            </a:r>
            <a:r>
              <a:rPr sz="750" spc="-85" dirty="0">
                <a:latin typeface="Arial"/>
                <a:cs typeface="Arial"/>
              </a:rPr>
              <a:t>s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30" dirty="0">
                <a:latin typeface="Arial"/>
                <a:cs typeface="Arial"/>
              </a:rPr>
              <a:t>i</a:t>
            </a:r>
            <a:r>
              <a:rPr sz="750" spc="-55" dirty="0">
                <a:latin typeface="Arial"/>
                <a:cs typeface="Arial"/>
              </a:rPr>
              <a:t>ndep</a:t>
            </a:r>
            <a:r>
              <a:rPr sz="750" spc="-40" dirty="0">
                <a:latin typeface="Arial"/>
                <a:cs typeface="Arial"/>
              </a:rPr>
              <a:t>e</a:t>
            </a:r>
            <a:r>
              <a:rPr sz="750" spc="-50" dirty="0">
                <a:latin typeface="Arial"/>
                <a:cs typeface="Arial"/>
              </a:rPr>
              <a:t>nd</a:t>
            </a:r>
            <a:r>
              <a:rPr sz="750" spc="-35" dirty="0">
                <a:latin typeface="Arial"/>
                <a:cs typeface="Arial"/>
              </a:rPr>
              <a:t>en</a:t>
            </a:r>
            <a:r>
              <a:rPr sz="750" spc="-60" dirty="0">
                <a:latin typeface="Arial"/>
                <a:cs typeface="Arial"/>
              </a:rPr>
              <a:t>ce</a:t>
            </a:r>
            <a:r>
              <a:rPr sz="750" spc="5" dirty="0">
                <a:latin typeface="Arial"/>
                <a:cs typeface="Arial"/>
              </a:rPr>
              <a:t> </a:t>
            </a:r>
            <a:r>
              <a:rPr sz="750" spc="30" dirty="0">
                <a:latin typeface="Arial"/>
                <a:cs typeface="Arial"/>
              </a:rPr>
              <a:t>i</a:t>
            </a:r>
            <a:r>
              <a:rPr sz="750" spc="-50" dirty="0">
                <a:latin typeface="Arial"/>
                <a:cs typeface="Arial"/>
              </a:rPr>
              <a:t>n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1962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65" dirty="0">
                <a:latin typeface="Arial"/>
                <a:cs typeface="Arial"/>
              </a:rPr>
              <a:t>a</a:t>
            </a:r>
            <a:r>
              <a:rPr sz="750" spc="20" dirty="0">
                <a:latin typeface="Arial"/>
                <a:cs typeface="Arial"/>
              </a:rPr>
              <a:t>ft</a:t>
            </a:r>
            <a:r>
              <a:rPr sz="750" spc="-35" dirty="0">
                <a:latin typeface="Arial"/>
                <a:cs typeface="Arial"/>
              </a:rPr>
              <a:t>er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50" dirty="0">
                <a:latin typeface="Arial"/>
                <a:cs typeface="Arial"/>
              </a:rPr>
              <a:t>1</a:t>
            </a:r>
            <a:r>
              <a:rPr sz="750" spc="-30" dirty="0">
                <a:latin typeface="Arial"/>
                <a:cs typeface="Arial"/>
              </a:rPr>
              <a:t>32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5" dirty="0">
                <a:latin typeface="Arial"/>
                <a:cs typeface="Arial"/>
              </a:rPr>
              <a:t>y</a:t>
            </a:r>
            <a:r>
              <a:rPr sz="750" spc="-50" dirty="0">
                <a:latin typeface="Arial"/>
                <a:cs typeface="Arial"/>
              </a:rPr>
              <a:t>ear</a:t>
            </a:r>
            <a:r>
              <a:rPr sz="750" spc="-85" dirty="0">
                <a:latin typeface="Arial"/>
                <a:cs typeface="Arial"/>
              </a:rPr>
              <a:t>s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0" dirty="0">
                <a:latin typeface="Arial"/>
                <a:cs typeface="Arial"/>
              </a:rPr>
              <a:t>of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15" dirty="0">
                <a:latin typeface="Arial"/>
                <a:cs typeface="Arial"/>
              </a:rPr>
              <a:t>Fr</a:t>
            </a:r>
            <a:r>
              <a:rPr sz="750" spc="-65" dirty="0">
                <a:latin typeface="Arial"/>
                <a:cs typeface="Arial"/>
              </a:rPr>
              <a:t>e</a:t>
            </a:r>
            <a:r>
              <a:rPr sz="750" spc="-45" dirty="0">
                <a:latin typeface="Arial"/>
                <a:cs typeface="Arial"/>
              </a:rPr>
              <a:t>n</a:t>
            </a:r>
            <a:r>
              <a:rPr sz="750" spc="-25" dirty="0">
                <a:latin typeface="Arial"/>
                <a:cs typeface="Arial"/>
              </a:rPr>
              <a:t>c</a:t>
            </a:r>
            <a:r>
              <a:rPr sz="750" spc="-50" dirty="0">
                <a:latin typeface="Arial"/>
                <a:cs typeface="Arial"/>
              </a:rPr>
              <a:t>h</a:t>
            </a:r>
            <a:r>
              <a:rPr sz="750" spc="-10" dirty="0">
                <a:latin typeface="Arial"/>
                <a:cs typeface="Arial"/>
              </a:rPr>
              <a:t> </a:t>
            </a:r>
            <a:r>
              <a:rPr sz="750" spc="-30" dirty="0">
                <a:latin typeface="Arial"/>
                <a:cs typeface="Arial"/>
              </a:rPr>
              <a:t>occupat</a:t>
            </a:r>
            <a:r>
              <a:rPr sz="750" spc="15" dirty="0">
                <a:latin typeface="Arial"/>
                <a:cs typeface="Arial"/>
              </a:rPr>
              <a:t>i</a:t>
            </a:r>
            <a:r>
              <a:rPr sz="750" spc="-30" dirty="0">
                <a:latin typeface="Arial"/>
                <a:cs typeface="Arial"/>
              </a:rPr>
              <a:t>on</a:t>
            </a:r>
            <a:r>
              <a:rPr sz="750" spc="-20" dirty="0">
                <a:latin typeface="Arial"/>
                <a:cs typeface="Arial"/>
              </a:rPr>
              <a:t>.</a:t>
            </a:r>
            <a:r>
              <a:rPr sz="750" spc="80" dirty="0">
                <a:latin typeface="Arial"/>
                <a:cs typeface="Arial"/>
              </a:rPr>
              <a:t>’</a:t>
            </a:r>
            <a:endParaRPr sz="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5" dirty="0">
                <a:latin typeface="Arial"/>
                <a:cs typeface="Arial"/>
              </a:rPr>
              <a:t>m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262714"/>
            <a:ext cx="4197313" cy="43305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cc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13120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6255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3297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3871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3967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14124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13271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3736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3934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4165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4396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4627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4283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4514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4745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4978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4692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42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34150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7" y="137287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3432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3490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3499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3515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3430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3476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3496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3519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3542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3565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3531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3554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3577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3600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3572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352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72404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75539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7258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7315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7325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7340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17255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7302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7321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7344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7368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7391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7356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7379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7402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7426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7397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7351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2106565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2137917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21083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21140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21150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21166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21080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21127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21147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21170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21193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21216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21181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21205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21228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21251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21222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21176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24334" y="1015796"/>
            <a:ext cx="3507740" cy="1377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52729">
              <a:lnSpc>
                <a:spcPct val="125499"/>
              </a:lnSpc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</a:t>
            </a:r>
            <a:r>
              <a:rPr sz="1100" spc="-350" dirty="0">
                <a:latin typeface="Arial"/>
                <a:cs typeface="Arial"/>
              </a:rPr>
              <a:t>´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m</a:t>
            </a:r>
            <a:r>
              <a:rPr sz="1100" spc="-350" dirty="0">
                <a:latin typeface="Arial"/>
                <a:cs typeface="Arial"/>
              </a:rPr>
              <a:t>´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75" dirty="0">
                <a:latin typeface="Arial"/>
                <a:cs typeface="Arial"/>
              </a:rPr>
              <a:t>t</a:t>
            </a:r>
            <a:r>
              <a:rPr sz="1100" spc="-375" dirty="0">
                <a:latin typeface="Arial"/>
                <a:cs typeface="Arial"/>
              </a:rPr>
              <a:t>¨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ub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65" dirty="0">
                <a:latin typeface="Arial"/>
                <a:cs typeface="Arial"/>
              </a:rPr>
              <a:t>”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02699"/>
              </a:lnSpc>
              <a:spcBef>
                <a:spcPts val="300"/>
              </a:spcBef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r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 marR="40005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40" dirty="0">
                <a:latin typeface="Arial"/>
                <a:cs typeface="Arial"/>
              </a:rPr>
              <a:t> 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00" dirty="0">
                <a:latin typeface="Arial"/>
                <a:cs typeface="Arial"/>
              </a:rPr>
              <a:t>?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29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E5F6F9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E5F6F9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00A8C4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CCEDF3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 marR="12700">
              <a:lnSpc>
                <a:spcPct val="102699"/>
              </a:lnSpc>
            </a:pPr>
            <a:r>
              <a:rPr sz="1100" spc="-13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45" dirty="0">
                <a:solidFill>
                  <a:srgbClr val="CCCCCC"/>
                </a:solidFill>
                <a:latin typeface="Arial"/>
                <a:cs typeface="Arial"/>
              </a:rPr>
              <a:t>ra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CCCCCC"/>
                </a:solidFill>
                <a:latin typeface="Arial"/>
                <a:cs typeface="Arial"/>
              </a:rPr>
              <a:t>+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CCCCCC"/>
                </a:solidFill>
                <a:latin typeface="Arial"/>
                <a:cs typeface="Arial"/>
              </a:rPr>
              <a:t>-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r>
              <a:rPr sz="1100" spc="-2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CCEDF3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CCEDF3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FAFDFE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FAFDFE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CCEDF3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100" spc="-13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45" dirty="0">
                <a:solidFill>
                  <a:srgbClr val="CCCCCC"/>
                </a:solidFill>
                <a:latin typeface="Arial"/>
                <a:cs typeface="Arial"/>
              </a:rPr>
              <a:t>ra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CCCCCC"/>
                </a:solidFill>
                <a:latin typeface="Arial"/>
                <a:cs typeface="Arial"/>
              </a:rPr>
              <a:t>+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CCCCCC"/>
                </a:solidFill>
                <a:latin typeface="Arial"/>
                <a:cs typeface="Arial"/>
              </a:rPr>
              <a:t>-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  <a:spcBef>
                <a:spcPts val="35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E5F6F9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CCEDF3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30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CCEDF3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f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1113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11427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131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189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198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1214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1129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175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195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218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241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264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230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253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276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299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271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224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3018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3332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3036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3094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3103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3119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3034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3080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3100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3123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3146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3169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3135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3158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3181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3204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3176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3129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4249" y="149334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669" y="1516380"/>
            <a:ext cx="396" cy="4527"/>
          </a:xfrm>
          <a:custGeom>
            <a:avLst/>
            <a:gdLst/>
            <a:ahLst/>
            <a:cxnLst/>
            <a:rect l="l" t="t" r="r" b="b"/>
            <a:pathLst>
              <a:path w="396" h="4527">
                <a:moveTo>
                  <a:pt x="0" y="4527"/>
                </a:moveTo>
                <a:lnTo>
                  <a:pt x="396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973" y="149345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128" y="149589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145" y="149512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615" y="149768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374" y="150035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27" y="1503006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077" y="149698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371" y="150047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985" y="150296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599" y="150544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357" y="150507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621" y="150120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3314" y="149876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4249" y="164574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456" y="1668780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7973" y="164585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128" y="164829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145" y="164752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0615" y="165008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374" y="165275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127" y="1655406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077" y="164938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371" y="165287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6985" y="165536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599" y="165784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357" y="165747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5621" y="165360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3314" y="165116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4249" y="1796616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9456" y="1819655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7937" y="1796730"/>
            <a:ext cx="16250" cy="2399"/>
          </a:xfrm>
          <a:custGeom>
            <a:avLst/>
            <a:gdLst/>
            <a:ahLst/>
            <a:cxnLst/>
            <a:rect l="l" t="t" r="r" b="b"/>
            <a:pathLst>
              <a:path w="16250" h="2399">
                <a:moveTo>
                  <a:pt x="16250" y="0"/>
                </a:moveTo>
                <a:lnTo>
                  <a:pt x="0" y="23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8122" y="1799169"/>
            <a:ext cx="41526" cy="40820"/>
          </a:xfrm>
          <a:custGeom>
            <a:avLst/>
            <a:gdLst/>
            <a:ahLst/>
            <a:cxnLst/>
            <a:rect l="l" t="t" r="r" b="b"/>
            <a:pathLst>
              <a:path w="41526" h="40820">
                <a:moveTo>
                  <a:pt x="9718" y="0"/>
                </a:moveTo>
                <a:lnTo>
                  <a:pt x="0" y="7992"/>
                </a:lnTo>
                <a:lnTo>
                  <a:pt x="567" y="25542"/>
                </a:lnTo>
                <a:lnTo>
                  <a:pt x="6574" y="36308"/>
                </a:lnTo>
                <a:lnTo>
                  <a:pt x="16203" y="40820"/>
                </a:lnTo>
                <a:lnTo>
                  <a:pt x="30961" y="37176"/>
                </a:lnTo>
                <a:lnTo>
                  <a:pt x="39728" y="27424"/>
                </a:lnTo>
                <a:lnTo>
                  <a:pt x="41526" y="1875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8142" y="1798408"/>
            <a:ext cx="37909" cy="37594"/>
          </a:xfrm>
          <a:custGeom>
            <a:avLst/>
            <a:gdLst/>
            <a:ahLst/>
            <a:cxnLst/>
            <a:rect l="l" t="t" r="r" b="b"/>
            <a:pathLst>
              <a:path w="37909" h="37594">
                <a:moveTo>
                  <a:pt x="37909" y="18999"/>
                </a:moveTo>
                <a:lnTo>
                  <a:pt x="32915" y="6130"/>
                </a:lnTo>
                <a:lnTo>
                  <a:pt x="20665" y="0"/>
                </a:lnTo>
                <a:lnTo>
                  <a:pt x="6764" y="4468"/>
                </a:lnTo>
                <a:lnTo>
                  <a:pt x="0" y="15734"/>
                </a:lnTo>
                <a:lnTo>
                  <a:pt x="3979" y="30349"/>
                </a:lnTo>
                <a:lnTo>
                  <a:pt x="14474" y="37594"/>
                </a:lnTo>
                <a:lnTo>
                  <a:pt x="29591" y="34035"/>
                </a:lnTo>
                <a:lnTo>
                  <a:pt x="37189" y="24131"/>
                </a:lnTo>
                <a:lnTo>
                  <a:pt x="37909" y="18999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15" y="1800974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3374" y="1803628"/>
            <a:ext cx="25485" cy="25488"/>
          </a:xfrm>
          <a:custGeom>
            <a:avLst/>
            <a:gdLst/>
            <a:ahLst/>
            <a:cxnLst/>
            <a:rect l="l" t="t" r="r" b="b"/>
            <a:pathLst>
              <a:path w="25485" h="25488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88"/>
                </a:lnTo>
                <a:lnTo>
                  <a:pt x="12739" y="25488"/>
                </a:lnTo>
                <a:lnTo>
                  <a:pt x="19773" y="25488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6127" y="1806270"/>
            <a:ext cx="19133" cy="19151"/>
          </a:xfrm>
          <a:custGeom>
            <a:avLst/>
            <a:gdLst/>
            <a:ahLst/>
            <a:cxnLst/>
            <a:rect l="l" t="t" r="r" b="b"/>
            <a:pathLst>
              <a:path w="19133" h="19151">
                <a:moveTo>
                  <a:pt x="19133" y="9575"/>
                </a:moveTo>
                <a:lnTo>
                  <a:pt x="19133" y="4292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92"/>
                </a:lnTo>
                <a:lnTo>
                  <a:pt x="0" y="9575"/>
                </a:lnTo>
                <a:lnTo>
                  <a:pt x="0" y="14859"/>
                </a:lnTo>
                <a:lnTo>
                  <a:pt x="4286" y="19151"/>
                </a:lnTo>
                <a:lnTo>
                  <a:pt x="9569" y="19151"/>
                </a:lnTo>
                <a:lnTo>
                  <a:pt x="14852" y="19151"/>
                </a:lnTo>
                <a:lnTo>
                  <a:pt x="19133" y="14859"/>
                </a:lnTo>
                <a:lnTo>
                  <a:pt x="19133" y="9575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077" y="1800256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4371" y="1803755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6985" y="1806244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9599" y="1808721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9357" y="1808352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47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7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5621" y="1804479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3314" y="180204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4249" y="1949016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9456" y="1972055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7937" y="1949130"/>
            <a:ext cx="16250" cy="2399"/>
          </a:xfrm>
          <a:custGeom>
            <a:avLst/>
            <a:gdLst/>
            <a:ahLst/>
            <a:cxnLst/>
            <a:rect l="l" t="t" r="r" b="b"/>
            <a:pathLst>
              <a:path w="16250" h="2399">
                <a:moveTo>
                  <a:pt x="16250" y="0"/>
                </a:moveTo>
                <a:lnTo>
                  <a:pt x="0" y="23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8122" y="1951569"/>
            <a:ext cx="41526" cy="40820"/>
          </a:xfrm>
          <a:custGeom>
            <a:avLst/>
            <a:gdLst/>
            <a:ahLst/>
            <a:cxnLst/>
            <a:rect l="l" t="t" r="r" b="b"/>
            <a:pathLst>
              <a:path w="41526" h="40820">
                <a:moveTo>
                  <a:pt x="9718" y="0"/>
                </a:moveTo>
                <a:lnTo>
                  <a:pt x="0" y="7992"/>
                </a:lnTo>
                <a:lnTo>
                  <a:pt x="567" y="25542"/>
                </a:lnTo>
                <a:lnTo>
                  <a:pt x="6574" y="36308"/>
                </a:lnTo>
                <a:lnTo>
                  <a:pt x="16203" y="40820"/>
                </a:lnTo>
                <a:lnTo>
                  <a:pt x="30961" y="37176"/>
                </a:lnTo>
                <a:lnTo>
                  <a:pt x="39728" y="27424"/>
                </a:lnTo>
                <a:lnTo>
                  <a:pt x="41526" y="1875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142" y="1950808"/>
            <a:ext cx="37909" cy="37594"/>
          </a:xfrm>
          <a:custGeom>
            <a:avLst/>
            <a:gdLst/>
            <a:ahLst/>
            <a:cxnLst/>
            <a:rect l="l" t="t" r="r" b="b"/>
            <a:pathLst>
              <a:path w="37909" h="37594">
                <a:moveTo>
                  <a:pt x="37909" y="18999"/>
                </a:moveTo>
                <a:lnTo>
                  <a:pt x="32915" y="6130"/>
                </a:lnTo>
                <a:lnTo>
                  <a:pt x="20665" y="0"/>
                </a:lnTo>
                <a:lnTo>
                  <a:pt x="6764" y="4468"/>
                </a:lnTo>
                <a:lnTo>
                  <a:pt x="0" y="15734"/>
                </a:lnTo>
                <a:lnTo>
                  <a:pt x="3979" y="30349"/>
                </a:lnTo>
                <a:lnTo>
                  <a:pt x="14474" y="37594"/>
                </a:lnTo>
                <a:lnTo>
                  <a:pt x="29591" y="34035"/>
                </a:lnTo>
                <a:lnTo>
                  <a:pt x="37189" y="24131"/>
                </a:lnTo>
                <a:lnTo>
                  <a:pt x="37909" y="18999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0615" y="1953374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3374" y="1956028"/>
            <a:ext cx="25485" cy="25488"/>
          </a:xfrm>
          <a:custGeom>
            <a:avLst/>
            <a:gdLst/>
            <a:ahLst/>
            <a:cxnLst/>
            <a:rect l="l" t="t" r="r" b="b"/>
            <a:pathLst>
              <a:path w="25485" h="25488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88"/>
                </a:lnTo>
                <a:lnTo>
                  <a:pt x="12739" y="25488"/>
                </a:lnTo>
                <a:lnTo>
                  <a:pt x="19773" y="25488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6127" y="1958670"/>
            <a:ext cx="19133" cy="19151"/>
          </a:xfrm>
          <a:custGeom>
            <a:avLst/>
            <a:gdLst/>
            <a:ahLst/>
            <a:cxnLst/>
            <a:rect l="l" t="t" r="r" b="b"/>
            <a:pathLst>
              <a:path w="19133" h="19151">
                <a:moveTo>
                  <a:pt x="19133" y="9575"/>
                </a:moveTo>
                <a:lnTo>
                  <a:pt x="19133" y="4292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92"/>
                </a:lnTo>
                <a:lnTo>
                  <a:pt x="0" y="9575"/>
                </a:lnTo>
                <a:lnTo>
                  <a:pt x="0" y="14859"/>
                </a:lnTo>
                <a:lnTo>
                  <a:pt x="4286" y="19151"/>
                </a:lnTo>
                <a:lnTo>
                  <a:pt x="9569" y="19151"/>
                </a:lnTo>
                <a:lnTo>
                  <a:pt x="14852" y="19151"/>
                </a:lnTo>
                <a:lnTo>
                  <a:pt x="19133" y="14859"/>
                </a:lnTo>
                <a:lnTo>
                  <a:pt x="19133" y="9575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9077" y="1952656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4371" y="1956155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6985" y="1958644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599" y="1961121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9357" y="1960752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47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7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5621" y="1956879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3314" y="195444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578" y="2144665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868" y="2176017"/>
            <a:ext cx="4323" cy="15581"/>
          </a:xfrm>
          <a:custGeom>
            <a:avLst/>
            <a:gdLst/>
            <a:ahLst/>
            <a:cxnLst/>
            <a:rect l="l" t="t" r="r" b="b"/>
            <a:pathLst>
              <a:path w="4323" h="15581">
                <a:moveTo>
                  <a:pt x="0" y="15581"/>
                </a:moveTo>
                <a:lnTo>
                  <a:pt x="4000" y="4556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6633" y="2146430"/>
            <a:ext cx="58045" cy="57111"/>
          </a:xfrm>
          <a:custGeom>
            <a:avLst/>
            <a:gdLst/>
            <a:ahLst/>
            <a:cxnLst/>
            <a:rect l="l" t="t" r="r" b="b"/>
            <a:pathLst>
              <a:path w="58045" h="57111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4" y="38581"/>
                </a:lnTo>
                <a:lnTo>
                  <a:pt x="8980" y="50373"/>
                </a:lnTo>
                <a:lnTo>
                  <a:pt x="19368" y="57111"/>
                </a:lnTo>
                <a:lnTo>
                  <a:pt x="36523" y="55583"/>
                </a:lnTo>
                <a:lnTo>
                  <a:pt x="48744" y="49430"/>
                </a:lnTo>
                <a:lnTo>
                  <a:pt x="55940" y="39829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362" y="2152173"/>
            <a:ext cx="50808" cy="48456"/>
          </a:xfrm>
          <a:custGeom>
            <a:avLst/>
            <a:gdLst/>
            <a:ahLst/>
            <a:cxnLst/>
            <a:rect l="l" t="t" r="r" b="b"/>
            <a:pathLst>
              <a:path w="50808" h="48456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7"/>
                </a:lnTo>
                <a:lnTo>
                  <a:pt x="7956" y="42558"/>
                </a:lnTo>
                <a:lnTo>
                  <a:pt x="17972" y="48456"/>
                </a:lnTo>
                <a:lnTo>
                  <a:pt x="34268" y="46119"/>
                </a:lnTo>
                <a:lnTo>
                  <a:pt x="45214" y="38619"/>
                </a:lnTo>
                <a:lnTo>
                  <a:pt x="50417" y="27528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1488" y="2153139"/>
            <a:ext cx="46170" cy="42937"/>
          </a:xfrm>
          <a:custGeom>
            <a:avLst/>
            <a:gdLst/>
            <a:ahLst/>
            <a:cxnLst/>
            <a:rect l="l" t="t" r="r" b="b"/>
            <a:pathLst>
              <a:path w="46170" h="42937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5"/>
                </a:lnTo>
                <a:lnTo>
                  <a:pt x="14101" y="42937"/>
                </a:lnTo>
                <a:lnTo>
                  <a:pt x="31170" y="41378"/>
                </a:lnTo>
                <a:lnTo>
                  <a:pt x="41758" y="34469"/>
                </a:lnTo>
                <a:lnTo>
                  <a:pt x="46050" y="24002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5059" y="2154708"/>
            <a:ext cx="39092" cy="38267"/>
          </a:xfrm>
          <a:custGeom>
            <a:avLst/>
            <a:gdLst/>
            <a:ahLst/>
            <a:cxnLst/>
            <a:rect l="l" t="t" r="r" b="b"/>
            <a:pathLst>
              <a:path w="39092" h="38267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6" y="38267"/>
                </a:lnTo>
                <a:lnTo>
                  <a:pt x="28399" y="35962"/>
                </a:lnTo>
                <a:lnTo>
                  <a:pt x="37266" y="27717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170" y="21461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8"/>
                </a:lnTo>
                <a:lnTo>
                  <a:pt x="11768" y="50464"/>
                </a:lnTo>
                <a:lnTo>
                  <a:pt x="24129" y="55408"/>
                </a:lnTo>
                <a:lnTo>
                  <a:pt x="39335" y="52423"/>
                </a:lnTo>
                <a:lnTo>
                  <a:pt x="50023" y="44125"/>
                </a:lnTo>
                <a:lnTo>
                  <a:pt x="55210" y="32122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2001" y="215082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298" y="38432"/>
                </a:lnTo>
                <a:lnTo>
                  <a:pt x="27913" y="36568"/>
                </a:lnTo>
                <a:lnTo>
                  <a:pt x="37178" y="28863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3457" y="215280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5922" y="21551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8393" y="21574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0863" y="21597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7579" y="21562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0044" y="21586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2516" y="21609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981" y="21632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2297" y="21603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817" y="21557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24334" y="1038733"/>
            <a:ext cx="3359150" cy="1392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  <a:p>
            <a:pPr marL="289560" marR="1301115">
              <a:lnSpc>
                <a:spcPct val="100000"/>
              </a:lnSpc>
              <a:spcBef>
                <a:spcPts val="170"/>
              </a:spcBef>
            </a:pP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li</a:t>
            </a:r>
            <a:r>
              <a:rPr sz="1000" spc="-75" dirty="0">
                <a:latin typeface="Arial"/>
                <a:cs typeface="Arial"/>
              </a:rPr>
              <a:t>z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w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-</a:t>
            </a:r>
            <a:r>
              <a:rPr sz="1000" spc="-120" dirty="0">
                <a:latin typeface="Arial"/>
                <a:cs typeface="Arial"/>
              </a:rPr>
              <a:t>se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MIT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90"/>
              </a:lnSpc>
            </a:pPr>
            <a:r>
              <a:rPr sz="1000" spc="-80" dirty="0">
                <a:latin typeface="Arial"/>
                <a:cs typeface="Arial"/>
              </a:rPr>
              <a:t>F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f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 marR="12700">
              <a:lnSpc>
                <a:spcPct val="102699"/>
              </a:lnSpc>
              <a:spcBef>
                <a:spcPts val="320"/>
              </a:spcBef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ill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35" dirty="0">
                <a:latin typeface="Arial"/>
                <a:cs typeface="Arial"/>
              </a:rPr>
              <a:t>rr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6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p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98184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1013205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98361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98936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99032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99189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98336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98801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98999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99230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99461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99692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99348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99579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99810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00041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99758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99293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53658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567941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5383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5440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5450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5466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5380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5427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5447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5470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5493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5516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5482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5505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5528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5551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5523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5476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83" y="1919103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65" y="1950466"/>
            <a:ext cx="4326" cy="15588"/>
          </a:xfrm>
          <a:custGeom>
            <a:avLst/>
            <a:gdLst/>
            <a:ahLst/>
            <a:cxnLst/>
            <a:rect l="l" t="t" r="r" b="b"/>
            <a:pathLst>
              <a:path w="4326" h="15588">
                <a:moveTo>
                  <a:pt x="0" y="15588"/>
                </a:moveTo>
                <a:lnTo>
                  <a:pt x="4002" y="4565"/>
                </a:lnTo>
                <a:lnTo>
                  <a:pt x="4326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92087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92662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92758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92915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92062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92527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92725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92956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93187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93418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930743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93305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93536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93767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93484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9301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212790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7" y="2159254"/>
            <a:ext cx="4323" cy="15580"/>
          </a:xfrm>
          <a:custGeom>
            <a:avLst/>
            <a:gdLst/>
            <a:ahLst/>
            <a:cxnLst/>
            <a:rect l="l" t="t" r="r" b="b"/>
            <a:pathLst>
              <a:path w="4323" h="15580">
                <a:moveTo>
                  <a:pt x="0" y="15580"/>
                </a:moveTo>
                <a:lnTo>
                  <a:pt x="4001" y="4557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2129666"/>
            <a:ext cx="58045" cy="57111"/>
          </a:xfrm>
          <a:custGeom>
            <a:avLst/>
            <a:gdLst/>
            <a:ahLst/>
            <a:cxnLst/>
            <a:rect l="l" t="t" r="r" b="b"/>
            <a:pathLst>
              <a:path w="58045" h="57111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4" y="38581"/>
                </a:lnTo>
                <a:lnTo>
                  <a:pt x="8980" y="50373"/>
                </a:lnTo>
                <a:lnTo>
                  <a:pt x="19368" y="57111"/>
                </a:lnTo>
                <a:lnTo>
                  <a:pt x="36523" y="55583"/>
                </a:lnTo>
                <a:lnTo>
                  <a:pt x="48744" y="49430"/>
                </a:lnTo>
                <a:lnTo>
                  <a:pt x="55940" y="39829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21354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21363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21379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21294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21340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21360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21383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21406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21429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2139531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21418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21441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21464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21436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21389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1" y="251042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7" y="254178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2" y="251219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0" y="2517932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251889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1" y="252046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9" y="251193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251658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251856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252087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52318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52549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522060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52437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52668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52899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52614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5215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24334" y="904666"/>
            <a:ext cx="3636645" cy="1720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45415" algn="just">
              <a:lnSpc>
                <a:spcPct val="102699"/>
              </a:lnSpc>
            </a:pP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 marR="12700" indent="0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</a:t>
            </a:r>
            <a:r>
              <a:rPr sz="1100" spc="-145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ill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24500"/>
              </a:lnSpc>
              <a:spcBef>
                <a:spcPts val="10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y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.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15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  <a:p>
            <a:pPr marL="12700" marR="3034030" algn="just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k</a:t>
            </a:r>
            <a:r>
              <a:rPr sz="1100" spc="175" dirty="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12700" marR="1138555" algn="just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50" dirty="0">
                <a:latin typeface="Arial"/>
                <a:cs typeface="Arial"/>
              </a:rPr>
              <a:t>M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qu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5061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53746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29" y="15078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5136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5145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5161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5076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5122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5142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5165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5188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5211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5177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5200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5223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5246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5218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5171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71642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74777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71818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72392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72489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72646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68" y="171794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72258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72455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72686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72918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73149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72805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73036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73267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73498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73214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7275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4334" y="1390700"/>
            <a:ext cx="3368040" cy="440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5499"/>
              </a:lnSpc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3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r)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9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33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mm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05" dirty="0">
                <a:latin typeface="Arial"/>
                <a:cs typeface="Arial"/>
              </a:rPr>
              <a:t>za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96356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99491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9653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9710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9720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9736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9650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9697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9717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9740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9763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9786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9751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9775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9798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9821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9792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9746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17387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20523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17564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18138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18234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18390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17538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18003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18201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18432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18663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18894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8550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18781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19012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19244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18959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18496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38418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415541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29" y="13859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3916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3926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3942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3856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3903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3923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3946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3969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3992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3958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3981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4004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4027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3999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3952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0" y="159450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9" y="162585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59626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6020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6029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6045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15960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6006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6026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6049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6072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6095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60613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6084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6107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6130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6102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6055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78" y="197550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8" y="200685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3" y="197726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9830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9839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59" y="19855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8" y="19770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9816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9836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9859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19882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19905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1987131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19894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19917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19940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19912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19865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81" y="235802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7" y="238938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32" y="235979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0" y="2365532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236649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61" y="236806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69" y="235953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1" y="236418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236616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236847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237078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237309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2369660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237197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237428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237659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237374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23691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9463" rIns="0" bIns="0" rtlCol="0">
            <a:noAutofit/>
          </a:bodyPr>
          <a:lstStyle/>
          <a:p>
            <a:pPr marL="290830" marR="891540">
              <a:lnSpc>
                <a:spcPct val="125499"/>
              </a:lnSpc>
            </a:pP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fl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30" dirty="0">
                <a:latin typeface="Arial"/>
                <a:cs typeface="Arial"/>
              </a:rPr>
              <a:t>rm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14" dirty="0">
                <a:latin typeface="Kozuka Gothic Pr6N EL"/>
                <a:cs typeface="Kozuka Gothic Pr6N E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35" dirty="0">
                <a:latin typeface="Arial"/>
                <a:cs typeface="Arial"/>
              </a:rPr>
              <a:t>r</a:t>
            </a:r>
            <a:r>
              <a:rPr sz="1100" spc="15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’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14" dirty="0">
                <a:latin typeface="Kozuka Gothic Pr6N EL"/>
                <a:cs typeface="Kozuka Gothic Pr6N E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290830" marR="13335" indent="0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ff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ff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290830" marR="12700">
              <a:lnSpc>
                <a:spcPct val="102699"/>
              </a:lnSpc>
              <a:spcBef>
                <a:spcPts val="285"/>
              </a:spcBef>
            </a:pP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90" dirty="0">
                <a:latin typeface="Arial"/>
                <a:cs typeface="Arial"/>
              </a:rPr>
              <a:t>r”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30" dirty="0">
                <a:latin typeface="Arial"/>
                <a:cs typeface="Arial"/>
              </a:rPr>
              <a:t>rm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mm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344805" indent="0">
              <a:lnSpc>
                <a:spcPct val="102699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fl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rp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og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rp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og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5" dirty="0">
                <a:latin typeface="Kozuka Gothic Pr6N EL"/>
                <a:cs typeface="Kozuka Gothic Pr6N EL"/>
              </a:rPr>
              <a:t>→</a:t>
            </a:r>
            <a:r>
              <a:rPr sz="1100" spc="105" dirty="0">
                <a:latin typeface="Kozuka Gothic Pr6N EL"/>
                <a:cs typeface="Kozuka Gothic Pr6N E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9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34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6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mm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07634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0769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0781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0838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0848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0863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68" y="10778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0825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0844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0867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0891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0914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0879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0902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0925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0949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0920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0874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578" y="180328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83464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8050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8107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8117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8133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8047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8094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8114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8137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8160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8183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8149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8172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8195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8218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8190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8143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201360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68" y="204495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201536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20211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20220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20236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20151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20197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20217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20240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20263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20286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2025231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20275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20298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20321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20293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20246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83" y="222390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225527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1" y="222568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1" y="223142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223238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62" y="223395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9" y="222542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2" y="223007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223205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223436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223667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223898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223554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223785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224016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224248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223963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2235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0461" rIns="0" bIns="0" rtlCol="0">
            <a:noAutofit/>
          </a:bodyPr>
          <a:lstStyle/>
          <a:p>
            <a:pPr marL="290830" marR="12700" indent="0">
              <a:lnSpc>
                <a:spcPct val="102699"/>
              </a:lnSpc>
            </a:pP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5" dirty="0">
                <a:latin typeface="Arial"/>
                <a:cs typeface="Arial"/>
              </a:rPr>
              <a:t>fi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5" dirty="0">
                <a:solidFill>
                  <a:srgbClr val="0000FF"/>
                </a:solidFill>
                <a:latin typeface="Arial"/>
                <a:cs typeface="Arial"/>
              </a:rPr>
              <a:t>ff 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100" spc="-13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rd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fl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nd</a:t>
            </a:r>
            <a:r>
              <a:rPr sz="11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0"/>
              </a:spcBef>
            </a:pP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35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6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79134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822705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79311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79886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79982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80139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79286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79751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79949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80180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80411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80642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80298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80529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80760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80991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80708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80243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00014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03149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0019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0076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0086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0101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68" y="10016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0063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0082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0105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0129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0152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0117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0140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0163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0187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0158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0112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38266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41401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38443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39017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39113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39270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38417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38882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39080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39311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39542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39773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39429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39660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39891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40124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39838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39374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1" y="159296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7" y="162433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59474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60048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60144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63" y="1603010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59448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59913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60111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60342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60573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60804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60460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60691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60922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61154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60869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60406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3" y="178346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7867" y="181483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3" y="178524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79098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79194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3" y="179350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70" y="178498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78963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79161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79392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179623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179854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179510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179741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179972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180204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179919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179456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94245" y="1974931"/>
            <a:ext cx="50820" cy="23032"/>
          </a:xfrm>
          <a:custGeom>
            <a:avLst/>
            <a:gdLst/>
            <a:ahLst/>
            <a:cxnLst/>
            <a:rect l="l" t="t" r="r" b="b"/>
            <a:pathLst>
              <a:path w="50820" h="23032">
                <a:moveTo>
                  <a:pt x="50820" y="23032"/>
                </a:moveTo>
                <a:lnTo>
                  <a:pt x="47059" y="9472"/>
                </a:lnTo>
                <a:lnTo>
                  <a:pt x="37215" y="0"/>
                </a:lnTo>
                <a:lnTo>
                  <a:pt x="19079" y="286"/>
                </a:lnTo>
                <a:lnTo>
                  <a:pt x="6802" y="5360"/>
                </a:lnTo>
                <a:lnTo>
                  <a:pt x="0" y="1393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39460" y="1997964"/>
            <a:ext cx="5605" cy="15602"/>
          </a:xfrm>
          <a:custGeom>
            <a:avLst/>
            <a:gdLst/>
            <a:ahLst/>
            <a:cxnLst/>
            <a:rect l="l" t="t" r="r" b="b"/>
            <a:pathLst>
              <a:path w="5605" h="15602">
                <a:moveTo>
                  <a:pt x="0" y="15602"/>
                </a:moveTo>
                <a:lnTo>
                  <a:pt x="5210" y="4519"/>
                </a:lnTo>
                <a:lnTo>
                  <a:pt x="5605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7997" y="1975047"/>
            <a:ext cx="16074" cy="2371"/>
          </a:xfrm>
          <a:custGeom>
            <a:avLst/>
            <a:gdLst/>
            <a:ahLst/>
            <a:cxnLst/>
            <a:rect l="l" t="t" r="r" b="b"/>
            <a:pathLst>
              <a:path w="16074" h="2371">
                <a:moveTo>
                  <a:pt x="16074" y="0"/>
                </a:moveTo>
                <a:lnTo>
                  <a:pt x="0" y="237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8128" y="1977494"/>
            <a:ext cx="41520" cy="40790"/>
          </a:xfrm>
          <a:custGeom>
            <a:avLst/>
            <a:gdLst/>
            <a:ahLst/>
            <a:cxnLst/>
            <a:rect l="l" t="t" r="r" b="b"/>
            <a:pathLst>
              <a:path w="41520" h="40790">
                <a:moveTo>
                  <a:pt x="9687" y="0"/>
                </a:moveTo>
                <a:lnTo>
                  <a:pt x="0" y="7963"/>
                </a:lnTo>
                <a:lnTo>
                  <a:pt x="562" y="25517"/>
                </a:lnTo>
                <a:lnTo>
                  <a:pt x="6568" y="36281"/>
                </a:lnTo>
                <a:lnTo>
                  <a:pt x="16195" y="40790"/>
                </a:lnTo>
                <a:lnTo>
                  <a:pt x="30957" y="37149"/>
                </a:lnTo>
                <a:lnTo>
                  <a:pt x="39724" y="27400"/>
                </a:lnTo>
                <a:lnTo>
                  <a:pt x="41520" y="18742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8145" y="1976705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0615" y="1979282"/>
            <a:ext cx="31840" cy="31826"/>
          </a:xfrm>
          <a:custGeom>
            <a:avLst/>
            <a:gdLst/>
            <a:ahLst/>
            <a:cxnLst/>
            <a:rect l="l" t="t" r="r" b="b"/>
            <a:pathLst>
              <a:path w="31840" h="31826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26"/>
                </a:lnTo>
                <a:lnTo>
                  <a:pt x="15919" y="31826"/>
                </a:lnTo>
                <a:lnTo>
                  <a:pt x="24710" y="31826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3374" y="1981936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06127" y="1984590"/>
            <a:ext cx="19133" cy="19138"/>
          </a:xfrm>
          <a:custGeom>
            <a:avLst/>
            <a:gdLst/>
            <a:ahLst/>
            <a:cxnLst/>
            <a:rect l="l" t="t" r="r" b="b"/>
            <a:pathLst>
              <a:path w="19133" h="19138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38"/>
                </a:lnTo>
                <a:lnTo>
                  <a:pt x="9569" y="19138"/>
                </a:lnTo>
                <a:lnTo>
                  <a:pt x="14852" y="19138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99077" y="1978575"/>
            <a:ext cx="32390" cy="31250"/>
          </a:xfrm>
          <a:custGeom>
            <a:avLst/>
            <a:gdLst/>
            <a:ahLst/>
            <a:cxnLst/>
            <a:rect l="l" t="t" r="r" b="b"/>
            <a:pathLst>
              <a:path w="32390" h="31250">
                <a:moveTo>
                  <a:pt x="6122" y="0"/>
                </a:moveTo>
                <a:lnTo>
                  <a:pt x="0" y="6116"/>
                </a:lnTo>
                <a:lnTo>
                  <a:pt x="0" y="15057"/>
                </a:lnTo>
                <a:lnTo>
                  <a:pt x="0" y="23998"/>
                </a:lnTo>
                <a:lnTo>
                  <a:pt x="7258" y="31250"/>
                </a:lnTo>
                <a:lnTo>
                  <a:pt x="16197" y="31250"/>
                </a:lnTo>
                <a:lnTo>
                  <a:pt x="25137" y="31250"/>
                </a:lnTo>
                <a:lnTo>
                  <a:pt x="32390" y="23998"/>
                </a:lnTo>
                <a:lnTo>
                  <a:pt x="32390" y="1505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04371" y="1982076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089"/>
                </a:moveTo>
                <a:lnTo>
                  <a:pt x="16192" y="3619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19"/>
                </a:lnTo>
                <a:lnTo>
                  <a:pt x="0" y="8089"/>
                </a:lnTo>
                <a:lnTo>
                  <a:pt x="0" y="12560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60"/>
                </a:lnTo>
                <a:lnTo>
                  <a:pt x="16192" y="808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06985" y="1984552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14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14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1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09599" y="1987029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09357" y="1986661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5621" y="1982787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3314" y="198034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4247" y="2278200"/>
            <a:ext cx="50818" cy="23033"/>
          </a:xfrm>
          <a:custGeom>
            <a:avLst/>
            <a:gdLst/>
            <a:ahLst/>
            <a:cxnLst/>
            <a:rect l="l" t="t" r="r" b="b"/>
            <a:pathLst>
              <a:path w="50818" h="23033">
                <a:moveTo>
                  <a:pt x="50818" y="23033"/>
                </a:moveTo>
                <a:lnTo>
                  <a:pt x="47058" y="9476"/>
                </a:lnTo>
                <a:lnTo>
                  <a:pt x="37215" y="0"/>
                </a:lnTo>
                <a:lnTo>
                  <a:pt x="19080" y="285"/>
                </a:lnTo>
                <a:lnTo>
                  <a:pt x="6803" y="5360"/>
                </a:lnTo>
                <a:lnTo>
                  <a:pt x="0" y="1393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39457" y="2301233"/>
            <a:ext cx="5607" cy="15608"/>
          </a:xfrm>
          <a:custGeom>
            <a:avLst/>
            <a:gdLst/>
            <a:ahLst/>
            <a:cxnLst/>
            <a:rect l="l" t="t" r="r" b="b"/>
            <a:pathLst>
              <a:path w="5607" h="15608">
                <a:moveTo>
                  <a:pt x="0" y="15608"/>
                </a:moveTo>
                <a:lnTo>
                  <a:pt x="5211" y="4526"/>
                </a:lnTo>
                <a:lnTo>
                  <a:pt x="5607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7963" y="227831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8125" y="228075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98144" y="227998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0615" y="228255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03374" y="228521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6127" y="228786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99077" y="228184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4371" y="228534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6985" y="228783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9599" y="229031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9357" y="228993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5621" y="228606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3314" y="22836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4247" y="2430600"/>
            <a:ext cx="50818" cy="23033"/>
          </a:xfrm>
          <a:custGeom>
            <a:avLst/>
            <a:gdLst/>
            <a:ahLst/>
            <a:cxnLst/>
            <a:rect l="l" t="t" r="r" b="b"/>
            <a:pathLst>
              <a:path w="50818" h="23033">
                <a:moveTo>
                  <a:pt x="50818" y="23033"/>
                </a:moveTo>
                <a:lnTo>
                  <a:pt x="47058" y="9476"/>
                </a:lnTo>
                <a:lnTo>
                  <a:pt x="37215" y="0"/>
                </a:lnTo>
                <a:lnTo>
                  <a:pt x="19080" y="285"/>
                </a:lnTo>
                <a:lnTo>
                  <a:pt x="6803" y="5360"/>
                </a:lnTo>
                <a:lnTo>
                  <a:pt x="0" y="1393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9457" y="2453633"/>
            <a:ext cx="5607" cy="15608"/>
          </a:xfrm>
          <a:custGeom>
            <a:avLst/>
            <a:gdLst/>
            <a:ahLst/>
            <a:cxnLst/>
            <a:rect l="l" t="t" r="r" b="b"/>
            <a:pathLst>
              <a:path w="5607" h="15608">
                <a:moveTo>
                  <a:pt x="0" y="15608"/>
                </a:moveTo>
                <a:lnTo>
                  <a:pt x="5211" y="4526"/>
                </a:lnTo>
                <a:lnTo>
                  <a:pt x="5607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7963" y="243071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8125" y="243315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8144" y="243238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0615" y="243495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3374" y="243761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6127" y="244026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99077" y="243424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4371" y="243774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6985" y="244023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9599" y="244271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9357" y="244233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05621" y="243846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3314" y="243602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06581" y="262472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3867" y="265608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6632" y="262649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0360" y="2632232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1488" y="263319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5061" y="263476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6169" y="262623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2001" y="263088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3457" y="263286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5922" y="263517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18393" y="263748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0863" y="263979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7579" y="2636360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20044" y="263867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2516" y="264098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24981" y="264329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2297" y="264044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7817" y="26358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55" dirty="0">
                <a:latin typeface="Arial"/>
                <a:cs typeface="Arial"/>
              </a:rPr>
              <a:t>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290830" marR="103505">
              <a:lnSpc>
                <a:spcPct val="102699"/>
              </a:lnSpc>
              <a:spcBef>
                <a:spcPts val="285"/>
              </a:spcBef>
            </a:pP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80" dirty="0">
                <a:latin typeface="Arial"/>
                <a:cs typeface="Arial"/>
              </a:rPr>
              <a:t>gg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40" dirty="0">
                <a:latin typeface="Arial"/>
                <a:cs typeface="Arial"/>
              </a:rPr>
              <a:t>oo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290830" marR="1435100">
              <a:lnSpc>
                <a:spcPct val="125499"/>
              </a:lnSpc>
            </a:pP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5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pp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180"/>
              </a:spcBef>
            </a:pP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567690" marR="12700" indent="0">
              <a:lnSpc>
                <a:spcPts val="1190"/>
              </a:lnSpc>
              <a:spcBef>
                <a:spcPts val="219"/>
              </a:spcBef>
            </a:pPr>
            <a:r>
              <a:rPr sz="1000" spc="-125" dirty="0">
                <a:latin typeface="Arial"/>
                <a:cs typeface="Arial"/>
              </a:rPr>
              <a:t>S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co</a:t>
            </a:r>
            <a:r>
              <a:rPr sz="1000" spc="-50" dirty="0">
                <a:latin typeface="Arial"/>
                <a:cs typeface="Arial"/>
              </a:rPr>
              <a:t>mm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5" dirty="0">
                <a:latin typeface="Arial"/>
                <a:cs typeface="Arial"/>
              </a:rPr>
              <a:t>: </a:t>
            </a:r>
            <a:r>
              <a:rPr sz="1000" spc="-1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fi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25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wh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 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1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105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567690" marR="2187575">
              <a:lnSpc>
                <a:spcPts val="1200"/>
              </a:lnSpc>
            </a:pP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Kozuka Gothic Pr6N EL"/>
                <a:cs typeface="Kozuka Gothic Pr6N EL"/>
              </a:rPr>
              <a:t>→</a:t>
            </a:r>
            <a:r>
              <a:rPr sz="1000" spc="100" dirty="0">
                <a:latin typeface="Kozuka Gothic Pr6N EL"/>
                <a:cs typeface="Kozuka Gothic Pr6N E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50" dirty="0">
                <a:latin typeface="Arial"/>
                <a:cs typeface="Arial"/>
              </a:rPr>
              <a:t> c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Kozuka Gothic Pr6N EL"/>
                <a:cs typeface="Kozuka Gothic Pr6N EL"/>
              </a:rPr>
              <a:t>→</a:t>
            </a:r>
            <a:r>
              <a:rPr sz="1000" spc="100" dirty="0">
                <a:latin typeface="Kozuka Gothic Pr6N EL"/>
                <a:cs typeface="Kozuka Gothic Pr6N EL"/>
              </a:rPr>
              <a:t> 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290830" marR="193675">
              <a:lnSpc>
                <a:spcPct val="102699"/>
              </a:lnSpc>
              <a:spcBef>
                <a:spcPts val="265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pp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1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36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f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w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37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" y="1123950"/>
            <a:ext cx="4224337" cy="127538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9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mm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38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2" y="477299"/>
            <a:ext cx="3921125" cy="2033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22630" marR="198755" indent="-710565">
              <a:lnSpc>
                <a:spcPct val="107100"/>
              </a:lnSpc>
            </a:pPr>
            <a:r>
              <a:rPr sz="950" spc="-85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950" spc="-60" dirty="0">
                <a:solidFill>
                  <a:srgbClr val="00A8C4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m</a:t>
            </a:r>
            <a:r>
              <a:rPr sz="950" spc="-3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950" spc="20" dirty="0">
                <a:solidFill>
                  <a:srgbClr val="00A8C4"/>
                </a:solidFill>
                <a:latin typeface="Arial"/>
                <a:cs typeface="Arial"/>
              </a:rPr>
              <a:t>l</a:t>
            </a:r>
            <a:r>
              <a:rPr sz="950" spc="-9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5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x</a:t>
            </a:r>
            <a:r>
              <a:rPr sz="95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950" spc="5" dirty="0">
                <a:solidFill>
                  <a:srgbClr val="00A8C4"/>
                </a:solidFill>
                <a:latin typeface="Arial"/>
                <a:cs typeface="Arial"/>
              </a:rPr>
              <a:t>: </a:t>
            </a:r>
            <a:r>
              <a:rPr sz="950" spc="-3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85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ur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re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il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 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-25" dirty="0">
                <a:latin typeface="Arial"/>
                <a:cs typeface="Arial"/>
              </a:rPr>
              <a:t>o</a:t>
            </a:r>
            <a:r>
              <a:rPr sz="950" spc="-20" dirty="0">
                <a:latin typeface="Arial"/>
                <a:cs typeface="Arial"/>
              </a:rPr>
              <a:t>m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ri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du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g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100" dirty="0">
                <a:latin typeface="Arial"/>
                <a:cs typeface="Arial"/>
              </a:rPr>
              <a:t>es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-40" dirty="0">
                <a:latin typeface="Arial"/>
                <a:cs typeface="Arial"/>
              </a:rPr>
              <a:t>re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x</a:t>
            </a:r>
            <a:r>
              <a:rPr sz="950" spc="-6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100" dirty="0">
                <a:latin typeface="Arial"/>
                <a:cs typeface="Arial"/>
              </a:rPr>
              <a:t>ss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</a:t>
            </a:r>
            <a:r>
              <a:rPr sz="950" spc="-85" dirty="0">
                <a:latin typeface="Arial"/>
                <a:cs typeface="Arial"/>
              </a:rPr>
              <a:t>o</a:t>
            </a:r>
            <a:r>
              <a:rPr sz="950" spc="-40" dirty="0">
                <a:latin typeface="Arial"/>
                <a:cs typeface="Arial"/>
              </a:rPr>
              <a:t>re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50" dirty="0">
                <a:latin typeface="Arial"/>
                <a:cs typeface="Arial"/>
              </a:rPr>
              <a:t>og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ll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1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25" dirty="0">
                <a:latin typeface="Arial"/>
                <a:cs typeface="Arial"/>
              </a:rPr>
              <a:t>ran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50" dirty="0">
                <a:latin typeface="Arial"/>
                <a:cs typeface="Arial"/>
              </a:rPr>
              <a:t>cc</a:t>
            </a:r>
            <a:r>
              <a:rPr sz="950" spc="-100" dirty="0">
                <a:latin typeface="Arial"/>
                <a:cs typeface="Arial"/>
              </a:rPr>
              <a:t>ess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-4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-30" dirty="0">
                <a:latin typeface="Arial"/>
                <a:cs typeface="Arial"/>
              </a:rPr>
              <a:t>n</a:t>
            </a:r>
            <a:endParaRPr sz="950" dirty="0">
              <a:latin typeface="Arial"/>
              <a:cs typeface="Arial"/>
            </a:endParaRPr>
          </a:p>
          <a:p>
            <a:pPr marL="722630" marR="13970" indent="-710565">
              <a:lnSpc>
                <a:spcPct val="107100"/>
              </a:lnSpc>
            </a:pPr>
            <a:r>
              <a:rPr sz="95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950" spc="-85" dirty="0">
                <a:solidFill>
                  <a:srgbClr val="00A8C4"/>
                </a:solidFill>
                <a:latin typeface="Arial"/>
                <a:cs typeface="Arial"/>
              </a:rPr>
              <a:t>o</a:t>
            </a:r>
            <a:r>
              <a:rPr sz="950" spc="50" dirty="0">
                <a:solidFill>
                  <a:srgbClr val="00A8C4"/>
                </a:solidFill>
                <a:latin typeface="Arial"/>
                <a:cs typeface="Arial"/>
              </a:rPr>
              <a:t>rt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15" dirty="0">
                <a:solidFill>
                  <a:srgbClr val="00A8C4"/>
                </a:solidFill>
                <a:latin typeface="Arial"/>
                <a:cs typeface="Arial"/>
              </a:rPr>
              <a:t>r</a:t>
            </a:r>
            <a:r>
              <a:rPr sz="950" spc="8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95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mm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10" dirty="0">
                <a:solidFill>
                  <a:srgbClr val="00A8C4"/>
                </a:solidFill>
                <a:latin typeface="Arial"/>
                <a:cs typeface="Arial"/>
              </a:rPr>
              <a:t>r: 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 err="1">
                <a:latin typeface="Arial"/>
                <a:cs typeface="Arial"/>
              </a:rPr>
              <a:t>a</a:t>
            </a:r>
            <a:r>
              <a:rPr sz="950" spc="-30" dirty="0" err="1">
                <a:latin typeface="Arial"/>
                <a:cs typeface="Arial"/>
              </a:rPr>
              <a:t>n</a:t>
            </a:r>
            <a:r>
              <a:rPr sz="950" spc="-60" dirty="0" err="1">
                <a:latin typeface="Arial"/>
                <a:cs typeface="Arial"/>
              </a:rPr>
              <a:t>a</a:t>
            </a:r>
            <a:r>
              <a:rPr sz="950" spc="20" dirty="0" err="1">
                <a:latin typeface="Arial"/>
                <a:cs typeface="Arial"/>
              </a:rPr>
              <a:t>l</a:t>
            </a:r>
            <a:r>
              <a:rPr sz="950" spc="-25" dirty="0" err="1">
                <a:latin typeface="Arial"/>
                <a:cs typeface="Arial"/>
              </a:rPr>
              <a:t>y</a:t>
            </a:r>
            <a:r>
              <a:rPr sz="950" spc="-100" dirty="0" err="1">
                <a:latin typeface="Arial"/>
                <a:cs typeface="Arial"/>
              </a:rPr>
              <a:t>s</a:t>
            </a:r>
            <a:r>
              <a:rPr sz="950" spc="20" dirty="0" err="1">
                <a:latin typeface="Arial"/>
                <a:cs typeface="Arial"/>
              </a:rPr>
              <a:t>i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ili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-25" dirty="0">
                <a:latin typeface="Arial"/>
                <a:cs typeface="Arial"/>
              </a:rPr>
              <a:t>o</a:t>
            </a:r>
            <a:r>
              <a:rPr sz="950" spc="-20" dirty="0">
                <a:latin typeface="Arial"/>
                <a:cs typeface="Arial"/>
              </a:rPr>
              <a:t>m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ri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du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g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1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x</a:t>
            </a:r>
            <a:r>
              <a:rPr sz="950" spc="-6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100" dirty="0">
                <a:latin typeface="Arial"/>
                <a:cs typeface="Arial"/>
              </a:rPr>
              <a:t>ss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</a:t>
            </a:r>
            <a:r>
              <a:rPr sz="950" spc="-85" dirty="0">
                <a:latin typeface="Arial"/>
                <a:cs typeface="Arial"/>
              </a:rPr>
              <a:t>o</a:t>
            </a:r>
            <a:r>
              <a:rPr sz="950" spc="-40" dirty="0">
                <a:latin typeface="Arial"/>
                <a:cs typeface="Arial"/>
              </a:rPr>
              <a:t>re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-45" dirty="0">
                <a:latin typeface="Arial"/>
                <a:cs typeface="Arial"/>
              </a:rPr>
              <a:t>g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25" dirty="0">
                <a:latin typeface="Arial"/>
                <a:cs typeface="Arial"/>
              </a:rPr>
              <a:t>ran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2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1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50" dirty="0">
                <a:latin typeface="Arial"/>
                <a:cs typeface="Arial"/>
              </a:rPr>
              <a:t>cc</a:t>
            </a:r>
            <a:r>
              <a:rPr sz="950" spc="-100" dirty="0">
                <a:latin typeface="Arial"/>
                <a:cs typeface="Arial"/>
              </a:rPr>
              <a:t>ess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3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-4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85" dirty="0">
                <a:latin typeface="Arial"/>
                <a:cs typeface="Arial"/>
              </a:rPr>
              <a:t>t</a:t>
            </a:r>
            <a:endParaRPr sz="950" dirty="0">
              <a:latin typeface="Arial"/>
              <a:cs typeface="Arial"/>
            </a:endParaRPr>
          </a:p>
          <a:p>
            <a:pPr marL="722630" marR="12700" indent="-710565" algn="just">
              <a:lnSpc>
                <a:spcPts val="1220"/>
              </a:lnSpc>
              <a:spcBef>
                <a:spcPts val="40"/>
              </a:spcBef>
            </a:pPr>
            <a:r>
              <a:rPr sz="950" spc="-5" dirty="0">
                <a:solidFill>
                  <a:srgbClr val="00A8C4"/>
                </a:solidFill>
                <a:latin typeface="Arial"/>
                <a:cs typeface="Arial"/>
              </a:rPr>
              <a:t>L</a:t>
            </a:r>
            <a:r>
              <a:rPr sz="950" spc="-50" dirty="0">
                <a:solidFill>
                  <a:srgbClr val="00A8C4"/>
                </a:solidFill>
                <a:latin typeface="Arial"/>
                <a:cs typeface="Arial"/>
              </a:rPr>
              <a:t>o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v</a:t>
            </a:r>
            <a:r>
              <a:rPr sz="950" spc="20" dirty="0">
                <a:solidFill>
                  <a:srgbClr val="00A8C4"/>
                </a:solidFill>
                <a:latin typeface="Arial"/>
                <a:cs typeface="Arial"/>
              </a:rPr>
              <a:t>i</a:t>
            </a:r>
            <a:r>
              <a:rPr sz="950" spc="-30" dirty="0">
                <a:solidFill>
                  <a:srgbClr val="00A8C4"/>
                </a:solidFill>
                <a:latin typeface="Arial"/>
                <a:cs typeface="Arial"/>
              </a:rPr>
              <a:t>n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950" spc="7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95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mm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10" dirty="0">
                <a:solidFill>
                  <a:srgbClr val="00A8C4"/>
                </a:solidFill>
                <a:latin typeface="Arial"/>
                <a:cs typeface="Arial"/>
              </a:rPr>
              <a:t>r: </a:t>
            </a:r>
            <a:r>
              <a:rPr sz="950" spc="-3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40" dirty="0">
                <a:latin typeface="Arial"/>
                <a:cs typeface="Arial"/>
              </a:rPr>
              <a:t> 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-25" dirty="0">
                <a:latin typeface="Arial"/>
                <a:cs typeface="Arial"/>
              </a:rPr>
              <a:t>o</a:t>
            </a:r>
            <a:r>
              <a:rPr sz="950" spc="-20" dirty="0">
                <a:latin typeface="Arial"/>
                <a:cs typeface="Arial"/>
              </a:rPr>
              <a:t>m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20" dirty="0">
                <a:latin typeface="Arial"/>
                <a:cs typeface="Arial"/>
              </a:rPr>
              <a:t> v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ri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du</a:t>
            </a:r>
            <a:r>
              <a:rPr sz="950" spc="3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g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x</a:t>
            </a:r>
            <a:r>
              <a:rPr sz="950" spc="-6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</a:t>
            </a:r>
            <a:r>
              <a:rPr sz="950" spc="-85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-45" dirty="0">
                <a:latin typeface="Arial"/>
                <a:cs typeface="Arial"/>
              </a:rPr>
              <a:t>g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25" dirty="0">
                <a:latin typeface="Arial"/>
                <a:cs typeface="Arial"/>
              </a:rPr>
              <a:t>ran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4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50" dirty="0">
                <a:latin typeface="Arial"/>
                <a:cs typeface="Arial"/>
              </a:rPr>
              <a:t>cc</a:t>
            </a:r>
            <a:r>
              <a:rPr sz="950" spc="-100" dirty="0">
                <a:latin typeface="Arial"/>
                <a:cs typeface="Arial"/>
              </a:rPr>
              <a:t>es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-4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100" dirty="0">
                <a:latin typeface="Arial"/>
                <a:cs typeface="Arial"/>
              </a:rPr>
              <a:t>s</a:t>
            </a:r>
            <a:endParaRPr sz="950" dirty="0">
              <a:latin typeface="Arial"/>
              <a:cs typeface="Arial"/>
            </a:endParaRPr>
          </a:p>
          <a:p>
            <a:pPr marL="722630" marR="36195" indent="-710565" algn="just">
              <a:lnSpc>
                <a:spcPts val="1220"/>
              </a:lnSpc>
            </a:pPr>
            <a:r>
              <a:rPr sz="95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950" spc="-60" dirty="0">
                <a:solidFill>
                  <a:srgbClr val="00A8C4"/>
                </a:solidFill>
                <a:latin typeface="Arial"/>
                <a:cs typeface="Arial"/>
              </a:rPr>
              <a:t>a</a:t>
            </a:r>
            <a:r>
              <a:rPr sz="950" spc="20" dirty="0">
                <a:solidFill>
                  <a:srgbClr val="00A8C4"/>
                </a:solidFill>
                <a:latin typeface="Arial"/>
                <a:cs typeface="Arial"/>
              </a:rPr>
              <a:t>i</a:t>
            </a:r>
            <a:r>
              <a:rPr sz="950" spc="-50" dirty="0">
                <a:solidFill>
                  <a:srgbClr val="00A8C4"/>
                </a:solidFill>
                <a:latin typeface="Arial"/>
                <a:cs typeface="Arial"/>
              </a:rPr>
              <a:t>c</a:t>
            </a:r>
            <a:r>
              <a:rPr sz="950" spc="-9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6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95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mm</a:t>
            </a:r>
            <a:r>
              <a:rPr sz="950" spc="-10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950" spc="10" dirty="0">
                <a:solidFill>
                  <a:srgbClr val="00A8C4"/>
                </a:solidFill>
                <a:latin typeface="Arial"/>
                <a:cs typeface="Arial"/>
              </a:rPr>
              <a:t>r: </a:t>
            </a:r>
            <a:r>
              <a:rPr sz="950" spc="-2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u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-40" dirty="0">
                <a:latin typeface="Arial"/>
                <a:cs typeface="Arial"/>
              </a:rPr>
              <a:t>re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25" dirty="0">
                <a:latin typeface="Arial"/>
                <a:cs typeface="Arial"/>
              </a:rPr>
              <a:t>y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-10" dirty="0">
                <a:latin typeface="Arial"/>
                <a:cs typeface="Arial"/>
              </a:rPr>
              <a:t>r</a:t>
            </a:r>
            <a:r>
              <a:rPr sz="950" spc="-25" dirty="0">
                <a:latin typeface="Arial"/>
                <a:cs typeface="Arial"/>
              </a:rPr>
              <a:t>o</a:t>
            </a:r>
            <a:r>
              <a:rPr sz="950" spc="-20" dirty="0">
                <a:latin typeface="Arial"/>
                <a:cs typeface="Arial"/>
              </a:rPr>
              <a:t>m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-5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-90" dirty="0">
                <a:latin typeface="Arial"/>
                <a:cs typeface="Arial"/>
              </a:rPr>
              <a:t>a</a:t>
            </a:r>
            <a:r>
              <a:rPr sz="950" spc="-5" dirty="0">
                <a:latin typeface="Arial"/>
                <a:cs typeface="Arial"/>
              </a:rPr>
              <a:t>ry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95" dirty="0">
                <a:latin typeface="Arial"/>
                <a:cs typeface="Arial"/>
              </a:rPr>
              <a:t>e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25" dirty="0">
                <a:latin typeface="Arial"/>
                <a:cs typeface="Arial"/>
              </a:rPr>
              <a:t>v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d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g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55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c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30" dirty="0">
                <a:latin typeface="Arial"/>
                <a:cs typeface="Arial"/>
              </a:rPr>
              <a:t>f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25" dirty="0">
                <a:latin typeface="Arial"/>
                <a:cs typeface="Arial"/>
              </a:rPr>
              <a:t>x</a:t>
            </a:r>
            <a:r>
              <a:rPr sz="950" spc="-6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-100" dirty="0">
                <a:latin typeface="Arial"/>
                <a:cs typeface="Arial"/>
              </a:rPr>
              <a:t>ss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30" dirty="0">
                <a:latin typeface="Arial"/>
                <a:cs typeface="Arial"/>
              </a:rPr>
              <a:t>h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85" dirty="0">
                <a:latin typeface="Arial"/>
                <a:cs typeface="Arial"/>
              </a:rPr>
              <a:t>t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25" dirty="0">
                <a:latin typeface="Arial"/>
                <a:cs typeface="Arial"/>
              </a:rPr>
              <a:t>m</a:t>
            </a:r>
            <a:r>
              <a:rPr sz="950" spc="-85" dirty="0">
                <a:latin typeface="Arial"/>
                <a:cs typeface="Arial"/>
              </a:rPr>
              <a:t>o</a:t>
            </a:r>
            <a:r>
              <a:rPr sz="950" spc="15" dirty="0">
                <a:latin typeface="Arial"/>
                <a:cs typeface="Arial"/>
              </a:rPr>
              <a:t>r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-30" dirty="0">
                <a:latin typeface="Arial"/>
                <a:cs typeface="Arial"/>
              </a:rPr>
              <a:t>b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20" dirty="0">
                <a:latin typeface="Arial"/>
                <a:cs typeface="Arial"/>
              </a:rPr>
              <a:t>l</a:t>
            </a:r>
            <a:r>
              <a:rPr sz="950" spc="-50" dirty="0">
                <a:latin typeface="Arial"/>
                <a:cs typeface="Arial"/>
              </a:rPr>
              <a:t>o</a:t>
            </a:r>
            <a:r>
              <a:rPr sz="950" spc="-45" dirty="0">
                <a:latin typeface="Arial"/>
                <a:cs typeface="Arial"/>
              </a:rPr>
              <a:t>g</a:t>
            </a:r>
            <a:r>
              <a:rPr sz="950" spc="75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25" dirty="0">
                <a:latin typeface="Arial"/>
                <a:cs typeface="Arial"/>
              </a:rPr>
              <a:t>ran</a:t>
            </a:r>
            <a:r>
              <a:rPr sz="950" spc="-100" dirty="0">
                <a:latin typeface="Arial"/>
                <a:cs typeface="Arial"/>
              </a:rPr>
              <a:t>s</a:t>
            </a:r>
            <a:r>
              <a:rPr sz="950" spc="-30" dirty="0">
                <a:latin typeface="Arial"/>
                <a:cs typeface="Arial"/>
              </a:rPr>
              <a:t>p</a:t>
            </a:r>
            <a:r>
              <a:rPr sz="950" spc="5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30" dirty="0">
                <a:latin typeface="Arial"/>
                <a:cs typeface="Arial"/>
              </a:rPr>
              <a:t>nd</a:t>
            </a:r>
            <a:r>
              <a:rPr sz="950" spc="60" dirty="0">
                <a:latin typeface="Arial"/>
                <a:cs typeface="Arial"/>
              </a:rPr>
              <a:t> </a:t>
            </a:r>
            <a:r>
              <a:rPr sz="950" spc="-60" dirty="0">
                <a:latin typeface="Arial"/>
                <a:cs typeface="Arial"/>
              </a:rPr>
              <a:t>a</a:t>
            </a:r>
            <a:r>
              <a:rPr sz="950" spc="-50" dirty="0">
                <a:latin typeface="Arial"/>
                <a:cs typeface="Arial"/>
              </a:rPr>
              <a:t>cc</a:t>
            </a:r>
            <a:r>
              <a:rPr sz="950" spc="-100" dirty="0">
                <a:latin typeface="Arial"/>
                <a:cs typeface="Arial"/>
              </a:rPr>
              <a:t>ess</a:t>
            </a:r>
            <a:r>
              <a:rPr sz="950" spc="70" dirty="0">
                <a:latin typeface="Arial"/>
                <a:cs typeface="Arial"/>
              </a:rPr>
              <a:t> 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45" dirty="0">
                <a:latin typeface="Arial"/>
                <a:cs typeface="Arial"/>
              </a:rPr>
              <a:t>o</a:t>
            </a:r>
            <a:r>
              <a:rPr sz="950" spc="65" dirty="0">
                <a:latin typeface="Arial"/>
                <a:cs typeface="Arial"/>
              </a:rPr>
              <a:t> </a:t>
            </a:r>
            <a:r>
              <a:rPr sz="950" spc="20" dirty="0">
                <a:latin typeface="Arial"/>
                <a:cs typeface="Arial"/>
              </a:rPr>
              <a:t>i</a:t>
            </a:r>
            <a:r>
              <a:rPr sz="950" spc="-30" dirty="0">
                <a:latin typeface="Arial"/>
                <a:cs typeface="Arial"/>
              </a:rPr>
              <a:t>n</a:t>
            </a:r>
            <a:r>
              <a:rPr sz="950" spc="85" dirty="0">
                <a:latin typeface="Arial"/>
                <a:cs typeface="Arial"/>
              </a:rPr>
              <a:t>t</a:t>
            </a:r>
            <a:r>
              <a:rPr sz="950" spc="-100" dirty="0">
                <a:latin typeface="Arial"/>
                <a:cs typeface="Arial"/>
              </a:rPr>
              <a:t>e</a:t>
            </a:r>
            <a:r>
              <a:rPr sz="950" spc="-5" dirty="0">
                <a:latin typeface="Arial"/>
                <a:cs typeface="Arial"/>
              </a:rPr>
              <a:t>r</a:t>
            </a:r>
            <a:r>
              <a:rPr sz="950" spc="-45" dirty="0">
                <a:latin typeface="Arial"/>
                <a:cs typeface="Arial"/>
              </a:rPr>
              <a:t>p</a:t>
            </a:r>
            <a:r>
              <a:rPr sz="950" spc="-30" dirty="0">
                <a:latin typeface="Arial"/>
                <a:cs typeface="Arial"/>
              </a:rPr>
              <a:t>r</a:t>
            </a:r>
            <a:r>
              <a:rPr sz="950" spc="-55" dirty="0">
                <a:latin typeface="Arial"/>
                <a:cs typeface="Arial"/>
              </a:rPr>
              <a:t>e</a:t>
            </a:r>
            <a:r>
              <a:rPr sz="950" spc="85" dirty="0">
                <a:latin typeface="Arial"/>
                <a:cs typeface="Arial"/>
              </a:rPr>
              <a:t>t</a:t>
            </a:r>
            <a:endParaRPr sz="95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mm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0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f</a:t>
            </a:r>
            <a:r>
              <a:rPr sz="1400" spc="10" dirty="0">
                <a:latin typeface="Arial"/>
                <a:cs typeface="Arial"/>
              </a:rPr>
              <a:t>f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ss</a:t>
            </a:r>
            <a:r>
              <a:rPr sz="1400" spc="-12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97880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01015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98057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98631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98727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98884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98031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98496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98694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98925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99156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99387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99043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99274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99505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99738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99452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989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36132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39268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3631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3688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3698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3713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3628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3674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3694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3717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3740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3764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37295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3752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3775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3798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3770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3724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1" y="174384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8" y="1775205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745619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75136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75232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75389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74536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75001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75199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75430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75661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75892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75548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75779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76010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76241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75958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75493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195264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198399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9544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9601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9611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9626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19541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9588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9607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9630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9654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9677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9642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9665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9688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9712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9683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9637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1" y="233516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7" y="236652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2" y="233693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0" y="2342673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234363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1" y="234520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9" y="233667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234132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234330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234561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34792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35023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346799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34911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35142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35373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35088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3462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2925" rIns="0" bIns="0" rtlCol="0">
            <a:noAutofit/>
          </a:bodyPr>
          <a:lstStyle/>
          <a:p>
            <a:pPr marL="290830" marR="72390">
              <a:lnSpc>
                <a:spcPct val="102699"/>
              </a:lnSpc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ff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ff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92405">
              <a:lnSpc>
                <a:spcPct val="102699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Q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0" dirty="0">
                <a:latin typeface="Arial"/>
                <a:cs typeface="Arial"/>
              </a:rPr>
              <a:t>]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215" dirty="0">
                <a:latin typeface="Kozuka Gothic Pr6N EL"/>
                <a:cs typeface="Kozuka Gothic Pr6N EL"/>
              </a:rPr>
              <a:t>{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215" dirty="0">
                <a:latin typeface="Kozuka Gothic Pr6N EL"/>
                <a:cs typeface="Kozuka Gothic Pr6N EL"/>
              </a:rPr>
              <a:t>}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215" dirty="0">
                <a:latin typeface="Kozuka Gothic Pr6N EL"/>
                <a:cs typeface="Kozuka Gothic Pr6N EL"/>
              </a:rPr>
              <a:t>{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ur</a:t>
            </a:r>
            <a:r>
              <a:rPr sz="1100" spc="-5" dirty="0">
                <a:latin typeface="Arial"/>
                <a:cs typeface="Arial"/>
              </a:rPr>
              <a:t>,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215" dirty="0">
                <a:latin typeface="Kozuka Gothic Pr6N EL"/>
                <a:cs typeface="Kozuka Gothic Pr6N EL"/>
              </a:rPr>
              <a:t>}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90830" marR="12700" indent="0">
              <a:lnSpc>
                <a:spcPct val="102699"/>
              </a:lnSpc>
              <a:spcBef>
                <a:spcPts val="285"/>
              </a:spcBef>
            </a:pP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 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56210">
              <a:lnSpc>
                <a:spcPct val="102699"/>
              </a:lnSpc>
              <a:spcBef>
                <a:spcPts val="300"/>
              </a:spcBef>
            </a:pPr>
            <a:r>
              <a:rPr sz="1100" spc="-60" dirty="0">
                <a:latin typeface="Arial"/>
                <a:cs typeface="Arial"/>
              </a:rPr>
              <a:t>Q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hu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0" dirty="0">
                <a:latin typeface="Arial"/>
                <a:cs typeface="Arial"/>
              </a:rPr>
              <a:t>]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0" dirty="0">
                <a:latin typeface="Arial"/>
                <a:cs typeface="Arial"/>
              </a:rPr>
              <a:t>]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5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39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300" y="775030"/>
            <a:ext cx="3738245" cy="1068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270"/>
              </a:lnSpc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rm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7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7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123950"/>
            <a:ext cx="4026299" cy="16734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5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W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60" dirty="0">
                <a:latin typeface="Arial"/>
                <a:cs typeface="Arial"/>
              </a:rPr>
              <a:t>G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75" dirty="0">
                <a:latin typeface="Arial"/>
                <a:cs typeface="Arial"/>
              </a:rPr>
              <a:t>og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20" dirty="0">
                <a:latin typeface="Arial"/>
                <a:cs typeface="Arial"/>
              </a:rPr>
              <a:t>?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02756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105892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02933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03508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03604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03761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02908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03373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03571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03802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04033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04264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03920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04151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04382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04613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04330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03865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23788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26923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23965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24539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24635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24792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23939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24404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24602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24833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25064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25295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24951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25182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25413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25646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25360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24896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1" y="144818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7" y="147955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4499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4557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4566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3" y="14582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4497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4543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4563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4586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4609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4632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4598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4621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4644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4667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4639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4592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0" y="16585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9" y="1689861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29" y="16602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6660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6669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6685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6600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6646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6666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6689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6712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6735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6701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6724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6747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6770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6742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6695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3" y="1867287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6633" y="1869063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0362" y="18748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1488" y="18757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5063" y="18773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06170" y="18688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2001" y="18734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3457" y="18754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5922" y="18777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8393" y="18800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0863" y="18823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7579" y="18789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0044" y="18812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2516" y="18835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4981" y="18858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2297" y="18830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7817" y="18783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6578" y="207760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3869" y="2108961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6629" y="20793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0362" y="20851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1488" y="20860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5059" y="20876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6170" y="20791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2001" y="20837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3457" y="20857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5922" y="20880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8393" y="20903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0863" y="20926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7579" y="20892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0044" y="20915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2516" y="20938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4981" y="20961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2297" y="20933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7817" y="20886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06581" y="2287919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3867" y="2319276"/>
            <a:ext cx="4324" cy="15582"/>
          </a:xfrm>
          <a:custGeom>
            <a:avLst/>
            <a:gdLst/>
            <a:ahLst/>
            <a:cxnLst/>
            <a:rect l="l" t="t" r="r" b="b"/>
            <a:pathLst>
              <a:path w="4324" h="15582">
                <a:moveTo>
                  <a:pt x="0" y="15582"/>
                </a:moveTo>
                <a:lnTo>
                  <a:pt x="4001" y="4559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06632" y="2289690"/>
            <a:ext cx="58045" cy="57109"/>
          </a:xfrm>
          <a:custGeom>
            <a:avLst/>
            <a:gdLst/>
            <a:ahLst/>
            <a:cxnLst/>
            <a:rect l="l" t="t" r="r" b="b"/>
            <a:pathLst>
              <a:path w="58045" h="57109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8"/>
                </a:lnTo>
                <a:lnTo>
                  <a:pt x="0" y="22080"/>
                </a:lnTo>
                <a:lnTo>
                  <a:pt x="2104" y="38581"/>
                </a:lnTo>
                <a:lnTo>
                  <a:pt x="8982" y="50372"/>
                </a:lnTo>
                <a:lnTo>
                  <a:pt x="19371" y="57109"/>
                </a:lnTo>
                <a:lnTo>
                  <a:pt x="36526" y="55579"/>
                </a:lnTo>
                <a:lnTo>
                  <a:pt x="48747" y="49426"/>
                </a:lnTo>
                <a:lnTo>
                  <a:pt x="55942" y="39824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10360" y="2295429"/>
            <a:ext cx="50810" cy="48458"/>
          </a:xfrm>
          <a:custGeom>
            <a:avLst/>
            <a:gdLst/>
            <a:ahLst/>
            <a:cxnLst/>
            <a:rect l="l" t="t" r="r" b="b"/>
            <a:pathLst>
              <a:path w="50810" h="48458">
                <a:moveTo>
                  <a:pt x="50810" y="23029"/>
                </a:moveTo>
                <a:lnTo>
                  <a:pt x="47048" y="9473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5" y="48458"/>
                </a:lnTo>
                <a:lnTo>
                  <a:pt x="34269" y="46120"/>
                </a:lnTo>
                <a:lnTo>
                  <a:pt x="45215" y="38620"/>
                </a:lnTo>
                <a:lnTo>
                  <a:pt x="50418" y="27528"/>
                </a:lnTo>
                <a:lnTo>
                  <a:pt x="50810" y="23029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1488" y="2296393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9"/>
                </a:moveTo>
                <a:lnTo>
                  <a:pt x="41948" y="8341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1"/>
                </a:lnTo>
                <a:lnTo>
                  <a:pt x="0" y="20119"/>
                </a:lnTo>
                <a:lnTo>
                  <a:pt x="3919" y="34216"/>
                </a:lnTo>
                <a:lnTo>
                  <a:pt x="14099" y="42939"/>
                </a:lnTo>
                <a:lnTo>
                  <a:pt x="31168" y="41381"/>
                </a:lnTo>
                <a:lnTo>
                  <a:pt x="41756" y="34473"/>
                </a:lnTo>
                <a:lnTo>
                  <a:pt x="46050" y="24006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5061" y="2297963"/>
            <a:ext cx="39090" cy="38268"/>
          </a:xfrm>
          <a:custGeom>
            <a:avLst/>
            <a:gdLst/>
            <a:ahLst/>
            <a:cxnLst/>
            <a:rect l="l" t="t" r="r" b="b"/>
            <a:pathLst>
              <a:path w="39090" h="38268">
                <a:moveTo>
                  <a:pt x="39090" y="19676"/>
                </a:moveTo>
                <a:lnTo>
                  <a:pt x="34280" y="6693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8"/>
                </a:lnTo>
                <a:lnTo>
                  <a:pt x="28396" y="35963"/>
                </a:lnTo>
                <a:lnTo>
                  <a:pt x="37264" y="27720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06169" y="228943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8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2001" y="2294084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1" y="29658"/>
                </a:lnTo>
                <a:lnTo>
                  <a:pt x="11297" y="38432"/>
                </a:lnTo>
                <a:lnTo>
                  <a:pt x="27912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3457" y="2296059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0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15922" y="2298371"/>
            <a:ext cx="27791" cy="27791"/>
          </a:xfrm>
          <a:custGeom>
            <a:avLst/>
            <a:gdLst/>
            <a:ahLst/>
            <a:cxnLst/>
            <a:rect l="l" t="t" r="r" b="b"/>
            <a:pathLst>
              <a:path w="27791" h="27791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91"/>
                </a:lnTo>
                <a:lnTo>
                  <a:pt x="13896" y="27791"/>
                </a:lnTo>
                <a:lnTo>
                  <a:pt x="21565" y="27791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8393" y="2300683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20863" y="230299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7579" y="2299552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20044" y="2301863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6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6"/>
                </a:lnTo>
                <a:lnTo>
                  <a:pt x="0" y="6950"/>
                </a:lnTo>
                <a:lnTo>
                  <a:pt x="0" y="10786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6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2516" y="2304176"/>
            <a:ext cx="7539" cy="7545"/>
          </a:xfrm>
          <a:custGeom>
            <a:avLst/>
            <a:gdLst/>
            <a:ahLst/>
            <a:cxnLst/>
            <a:rect l="l" t="t" r="r" b="b"/>
            <a:pathLst>
              <a:path w="7539" h="7545">
                <a:moveTo>
                  <a:pt x="7539" y="3774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4"/>
                </a:lnTo>
                <a:lnTo>
                  <a:pt x="0" y="5853"/>
                </a:lnTo>
                <a:lnTo>
                  <a:pt x="1691" y="7545"/>
                </a:lnTo>
                <a:lnTo>
                  <a:pt x="3769" y="7545"/>
                </a:lnTo>
                <a:lnTo>
                  <a:pt x="5848" y="7545"/>
                </a:lnTo>
                <a:lnTo>
                  <a:pt x="7539" y="5853"/>
                </a:lnTo>
                <a:lnTo>
                  <a:pt x="7539" y="377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4981" y="2306487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600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600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600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2297" y="2303645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9"/>
                </a:moveTo>
                <a:lnTo>
                  <a:pt x="0" y="4003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17817" y="22990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8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8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06583" y="249822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3868" y="252959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6631" y="250000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0361" y="250574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11488" y="250670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5062" y="250827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6169" y="249974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2002" y="250439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3457" y="250637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64"/>
                </a:moveTo>
                <a:lnTo>
                  <a:pt x="34136" y="7639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39"/>
                </a:lnTo>
                <a:lnTo>
                  <a:pt x="0" y="17064"/>
                </a:lnTo>
                <a:lnTo>
                  <a:pt x="0" y="26490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0"/>
                </a:lnTo>
                <a:lnTo>
                  <a:pt x="34136" y="17064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5922" y="250868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8393" y="251099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20863" y="251330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7579" y="250986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20044" y="251217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22516" y="251448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4981" y="251680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22297" y="251395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17817" y="25093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06581" y="2708542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63867" y="273990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6632" y="271031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0360" y="2716053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11488" y="271701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5061" y="271858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06169" y="271005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2001" y="271470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3457" y="271668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15922" y="271899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8393" y="272130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0863" y="272361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17579" y="2720180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0044" y="272249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22516" y="272480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24981" y="272711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2297" y="272426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17817" y="27196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624334" y="912667"/>
            <a:ext cx="1162050" cy="1910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44805">
              <a:lnSpc>
                <a:spcPct val="125200"/>
              </a:lnSpc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25499"/>
              </a:lnSpc>
            </a:pP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6" name="object 1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40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FAFDFE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FAFDFE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CCEDF3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 marR="12700">
              <a:lnSpc>
                <a:spcPct val="102699"/>
              </a:lnSpc>
            </a:pPr>
            <a:r>
              <a:rPr sz="1100" spc="-13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45" dirty="0">
                <a:solidFill>
                  <a:srgbClr val="CCCCCC"/>
                </a:solidFill>
                <a:latin typeface="Arial"/>
                <a:cs typeface="Arial"/>
              </a:rPr>
              <a:t>ra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CCCCCC"/>
                </a:solidFill>
                <a:latin typeface="Arial"/>
                <a:cs typeface="Arial"/>
              </a:rPr>
              <a:t>+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CCCCCC"/>
                </a:solidFill>
                <a:latin typeface="Arial"/>
                <a:cs typeface="Arial"/>
              </a:rPr>
              <a:t>-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r>
              <a:rPr sz="1100" spc="-2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00A8C4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00A8C4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00A8C4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00A8C4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00A8C4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00A8C4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00A8C4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CCEDF3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20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6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2" y="1047750"/>
            <a:ext cx="4512438" cy="15457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6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k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65" dirty="0">
                <a:latin typeface="Arial"/>
                <a:cs typeface="Arial"/>
              </a:rPr>
              <a:t>p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13120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6255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3297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3871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3967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14124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13271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3736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3934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4165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4396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4627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4283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4514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4745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4978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4692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42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51220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54355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51397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51971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52067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52224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51371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51836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52034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52265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52496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52727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52383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52614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52845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53078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52792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523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1" y="1722508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7" y="175387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7242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7300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7309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3" y="17325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7240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7286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7306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7329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7352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7375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7341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7364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7387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7410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7382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733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210504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213639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210680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211254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211351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211508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210656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211120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211317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211548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211780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212011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211667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211898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212129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212360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212076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21161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3" y="231534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8" y="234671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1" y="231712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1" y="232286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232382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2" y="232539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9" y="231686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2" y="232151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232349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232580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32811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33042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32698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32929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33160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33392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33107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3264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834" rIns="0" bIns="0" rtlCol="0">
            <a:noAutofit/>
          </a:bodyPr>
          <a:lstStyle/>
          <a:p>
            <a:pPr marL="290830" marR="12700" indent="0">
              <a:lnSpc>
                <a:spcPct val="101800"/>
              </a:lnSpc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ill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fi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65405">
              <a:lnSpc>
                <a:spcPct val="102699"/>
              </a:lnSpc>
              <a:spcBef>
                <a:spcPts val="300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illi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r.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35" dirty="0">
                <a:latin typeface="Arial"/>
                <a:cs typeface="Arial"/>
              </a:rPr>
              <a:t>rr</a:t>
            </a:r>
            <a:r>
              <a:rPr sz="1100" spc="-60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43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1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44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" y="971550"/>
            <a:ext cx="4597400" cy="134090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6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k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65" dirty="0">
                <a:latin typeface="Arial"/>
                <a:cs typeface="Arial"/>
              </a:rPr>
              <a:t>p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L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45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819150"/>
            <a:ext cx="3438525" cy="176688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k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65" dirty="0">
                <a:latin typeface="Arial"/>
                <a:cs typeface="Arial"/>
              </a:rPr>
              <a:t>p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46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2" y="414765"/>
            <a:ext cx="1496695" cy="14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50" spc="114" dirty="0">
                <a:latin typeface="Arial"/>
                <a:cs typeface="Arial"/>
              </a:rPr>
              <a:t>I</a:t>
            </a:r>
            <a:r>
              <a:rPr sz="850" spc="60" dirty="0">
                <a:latin typeface="Arial"/>
                <a:cs typeface="Arial"/>
              </a:rPr>
              <a:t>n</a:t>
            </a:r>
            <a:r>
              <a:rPr sz="850" spc="275" dirty="0">
                <a:latin typeface="Arial"/>
                <a:cs typeface="Arial"/>
              </a:rPr>
              <a:t>t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240" dirty="0">
                <a:latin typeface="Arial"/>
                <a:cs typeface="Arial"/>
              </a:rPr>
              <a:t>r</a:t>
            </a:r>
            <a:r>
              <a:rPr sz="850" spc="-30" dirty="0">
                <a:latin typeface="Arial"/>
                <a:cs typeface="Arial"/>
              </a:rPr>
              <a:t>s</a:t>
            </a:r>
            <a:r>
              <a:rPr sz="850" spc="5" dirty="0">
                <a:latin typeface="Arial"/>
                <a:cs typeface="Arial"/>
              </a:rPr>
              <a:t>e</a:t>
            </a:r>
            <a:r>
              <a:rPr sz="850" spc="85" dirty="0">
                <a:latin typeface="Arial"/>
                <a:cs typeface="Arial"/>
              </a:rPr>
              <a:t>c</a:t>
            </a:r>
            <a:r>
              <a:rPr sz="850" spc="275" dirty="0">
                <a:latin typeface="Arial"/>
                <a:cs typeface="Arial"/>
              </a:rPr>
              <a:t>t</a:t>
            </a:r>
            <a:r>
              <a:rPr sz="850" spc="165" dirty="0">
                <a:latin typeface="Arial"/>
                <a:cs typeface="Arial"/>
              </a:rPr>
              <a:t>W</a:t>
            </a:r>
            <a:r>
              <a:rPr sz="850" spc="65" dirty="0">
                <a:latin typeface="Arial"/>
                <a:cs typeface="Arial"/>
              </a:rPr>
              <a:t>i</a:t>
            </a:r>
            <a:r>
              <a:rPr sz="850" spc="275" dirty="0">
                <a:latin typeface="Arial"/>
                <a:cs typeface="Arial"/>
              </a:rPr>
              <a:t>t</a:t>
            </a:r>
            <a:r>
              <a:rPr sz="850" spc="60" dirty="0">
                <a:latin typeface="Arial"/>
                <a:cs typeface="Arial"/>
              </a:rPr>
              <a:t>h</a:t>
            </a:r>
            <a:r>
              <a:rPr sz="850" spc="-35" dirty="0">
                <a:latin typeface="Arial"/>
                <a:cs typeface="Arial"/>
              </a:rPr>
              <a:t>S</a:t>
            </a:r>
            <a:r>
              <a:rPr sz="850" spc="125" dirty="0">
                <a:latin typeface="Arial"/>
                <a:cs typeface="Arial"/>
              </a:rPr>
              <a:t>k</a:t>
            </a:r>
            <a:r>
              <a:rPr sz="850" spc="65" dirty="0">
                <a:latin typeface="Arial"/>
                <a:cs typeface="Arial"/>
              </a:rPr>
              <a:t>i</a:t>
            </a:r>
            <a:r>
              <a:rPr sz="850" spc="5" dirty="0">
                <a:latin typeface="Arial"/>
                <a:cs typeface="Arial"/>
              </a:rPr>
              <a:t>p</a:t>
            </a:r>
            <a:r>
              <a:rPr sz="850" spc="-65" dirty="0">
                <a:latin typeface="Arial"/>
                <a:cs typeface="Arial"/>
              </a:rPr>
              <a:t>s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0" dirty="0">
                <a:latin typeface="Arial"/>
                <a:cs typeface="Arial"/>
              </a:rPr>
              <a:t>,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52" y="552550"/>
            <a:ext cx="4048760" cy="2214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3045" indent="-166370">
              <a:lnSpc>
                <a:spcPct val="100000"/>
              </a:lnSpc>
              <a:buFont typeface="Arial"/>
              <a:buAutoNum type="arabicPlain"/>
              <a:tabLst>
                <a:tab pos="233045" algn="l"/>
              </a:tabLst>
            </a:pP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0" dirty="0">
                <a:latin typeface="Arial"/>
                <a:cs typeface="Arial"/>
              </a:rPr>
              <a:t>w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r</a:t>
            </a:r>
            <a:r>
              <a:rPr sz="850" spc="105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40" dirty="0">
                <a:latin typeface="Kozuka Gothic Pr6N EL"/>
                <a:cs typeface="Kozuka Gothic Pr6N EL"/>
              </a:rPr>
              <a:t> </a:t>
            </a:r>
            <a:r>
              <a:rPr sz="850" spc="90" dirty="0">
                <a:latin typeface="Kozuka Gothic Pr6N EL"/>
                <a:cs typeface="Kozuka Gothic Pr6N EL"/>
              </a:rPr>
              <a:t>(</a:t>
            </a:r>
            <a:r>
              <a:rPr sz="850" spc="50" dirty="0">
                <a:latin typeface="Kozuka Gothic Pr6N EL"/>
                <a:cs typeface="Kozuka Gothic Pr6N EL"/>
              </a:rPr>
              <a:t> </a:t>
            </a:r>
            <a:r>
              <a:rPr sz="850" spc="90" dirty="0">
                <a:latin typeface="Kozuka Gothic Pr6N EL"/>
                <a:cs typeface="Kozuka Gothic Pr6N EL"/>
              </a:rPr>
              <a:t>)</a:t>
            </a:r>
            <a:endParaRPr sz="850">
              <a:latin typeface="Kozuka Gothic Pr6N EL"/>
              <a:cs typeface="Kozuka Gothic Pr6N EL"/>
            </a:endParaRPr>
          </a:p>
          <a:p>
            <a:pPr marL="233045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233045" algn="l"/>
              </a:tabLst>
            </a:pPr>
            <a:r>
              <a:rPr sz="850" spc="30" dirty="0">
                <a:latin typeface="Arial"/>
                <a:cs typeface="Arial"/>
              </a:rPr>
              <a:t>wh</a:t>
            </a:r>
            <a:r>
              <a:rPr sz="850" spc="5" dirty="0">
                <a:latin typeface="Arial"/>
                <a:cs typeface="Arial"/>
              </a:rPr>
              <a:t>i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30" dirty="0">
                <a:latin typeface="Arial"/>
                <a:cs typeface="Arial"/>
              </a:rPr>
              <a:t>e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1 </a:t>
            </a:r>
            <a:r>
              <a:rPr sz="900" spc="-75" baseline="-13888" dirty="0">
                <a:latin typeface="Arial"/>
                <a:cs typeface="Arial"/>
              </a:rPr>
              <a:t> </a:t>
            </a:r>
            <a:r>
              <a:rPr sz="850" spc="-505" dirty="0">
                <a:latin typeface="Arial"/>
                <a:cs typeface="Arial"/>
              </a:rPr>
              <a:t>=</a:t>
            </a:r>
            <a:r>
              <a:rPr sz="850" spc="5" dirty="0">
                <a:latin typeface="Kozuka Gothic Pr6N EL"/>
                <a:cs typeface="Kozuka Gothic Pr6N EL"/>
              </a:rPr>
              <a:t>/    </a:t>
            </a:r>
            <a:r>
              <a:rPr sz="850" spc="-70" dirty="0">
                <a:latin typeface="Kozuka Gothic Pr6N EL"/>
                <a:cs typeface="Kozuka Gothic Pr6N EL"/>
              </a:rPr>
              <a:t> </a:t>
            </a:r>
            <a:r>
              <a:rPr sz="850" spc="60" dirty="0">
                <a:latin typeface="Arial"/>
                <a:cs typeface="Arial"/>
              </a:rPr>
              <a:t>n</a:t>
            </a:r>
            <a:r>
              <a:rPr sz="850" spc="65" dirty="0">
                <a:latin typeface="Arial"/>
                <a:cs typeface="Arial"/>
              </a:rPr>
              <a:t>i</a:t>
            </a:r>
            <a:r>
              <a:rPr sz="850" spc="254" dirty="0">
                <a:latin typeface="Arial"/>
                <a:cs typeface="Arial"/>
              </a:rPr>
              <a:t>l</a:t>
            </a:r>
            <a:r>
              <a:rPr sz="850" spc="55" dirty="0">
                <a:latin typeface="Arial"/>
                <a:cs typeface="Arial"/>
              </a:rPr>
              <a:t> 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nd</a:t>
            </a:r>
            <a:r>
              <a:rPr sz="850" spc="5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2 </a:t>
            </a:r>
            <a:r>
              <a:rPr sz="900" spc="-75" baseline="-13888" dirty="0">
                <a:latin typeface="Arial"/>
                <a:cs typeface="Arial"/>
              </a:rPr>
              <a:t> </a:t>
            </a:r>
            <a:r>
              <a:rPr sz="850" spc="-505" dirty="0">
                <a:latin typeface="Arial"/>
                <a:cs typeface="Arial"/>
              </a:rPr>
              <a:t>=</a:t>
            </a:r>
            <a:r>
              <a:rPr sz="850" spc="5" dirty="0">
                <a:latin typeface="Kozuka Gothic Pr6N EL"/>
                <a:cs typeface="Kozuka Gothic Pr6N EL"/>
              </a:rPr>
              <a:t>/    </a:t>
            </a:r>
            <a:r>
              <a:rPr sz="850" spc="-70" dirty="0">
                <a:latin typeface="Kozuka Gothic Pr6N EL"/>
                <a:cs typeface="Kozuka Gothic Pr6N EL"/>
              </a:rPr>
              <a:t> </a:t>
            </a:r>
            <a:r>
              <a:rPr sz="850" spc="60" dirty="0">
                <a:latin typeface="Arial"/>
                <a:cs typeface="Arial"/>
              </a:rPr>
              <a:t>n</a:t>
            </a:r>
            <a:r>
              <a:rPr sz="850" spc="65" dirty="0">
                <a:latin typeface="Arial"/>
                <a:cs typeface="Arial"/>
              </a:rPr>
              <a:t>i</a:t>
            </a:r>
            <a:r>
              <a:rPr sz="850" spc="254" dirty="0">
                <a:latin typeface="Arial"/>
                <a:cs typeface="Arial"/>
              </a:rPr>
              <a:t>l</a:t>
            </a:r>
            <a:endParaRPr sz="850">
              <a:latin typeface="Arial"/>
              <a:cs typeface="Arial"/>
            </a:endParaRPr>
          </a:p>
          <a:p>
            <a:pPr marL="233045" indent="-16637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233045" algn="l"/>
              </a:tabLst>
            </a:pPr>
            <a:r>
              <a:rPr sz="850" spc="5" dirty="0">
                <a:latin typeface="Arial"/>
                <a:cs typeface="Arial"/>
              </a:rPr>
              <a:t>do</a:t>
            </a:r>
            <a:r>
              <a:rPr sz="850" spc="90" dirty="0">
                <a:latin typeface="Arial"/>
                <a:cs typeface="Arial"/>
              </a:rPr>
              <a:t> 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55" dirty="0">
                <a:latin typeface="Arial"/>
                <a:cs typeface="Arial"/>
              </a:rPr>
              <a:t>f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 </a:t>
            </a:r>
            <a:r>
              <a:rPr sz="850" spc="175" dirty="0">
                <a:latin typeface="Arial"/>
                <a:cs typeface="Arial"/>
              </a:rPr>
              <a:t>=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503555" indent="-4368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503555" algn="l"/>
              </a:tabLst>
            </a:pPr>
            <a:r>
              <a:rPr sz="850" spc="114" dirty="0">
                <a:latin typeface="Arial"/>
                <a:cs typeface="Arial"/>
              </a:rPr>
              <a:t>t</a:t>
            </a:r>
            <a:r>
              <a:rPr sz="850" spc="-10" dirty="0">
                <a:latin typeface="Arial"/>
                <a:cs typeface="Arial"/>
              </a:rPr>
              <a:t>h</a:t>
            </a:r>
            <a:r>
              <a:rPr sz="850" spc="-15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n</a:t>
            </a:r>
            <a:r>
              <a:rPr sz="850" spc="80" dirty="0">
                <a:latin typeface="Arial"/>
                <a:cs typeface="Arial"/>
              </a:rPr>
              <a:t> </a:t>
            </a:r>
            <a:r>
              <a:rPr sz="850" spc="140" dirty="0">
                <a:latin typeface="Arial"/>
                <a:cs typeface="Arial"/>
              </a:rPr>
              <a:t>A</a:t>
            </a:r>
            <a:r>
              <a:rPr sz="850" spc="70" dirty="0">
                <a:latin typeface="Arial"/>
                <a:cs typeface="Arial"/>
              </a:rPr>
              <a:t>dd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0" dirty="0">
                <a:latin typeface="Arial"/>
                <a:cs typeface="Arial"/>
              </a:rPr>
              <a:t>w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r</a:t>
            </a:r>
            <a:r>
              <a:rPr sz="850" spc="-145" dirty="0">
                <a:latin typeface="Arial"/>
                <a:cs typeface="Arial"/>
              </a:rPr>
              <a:t> </a:t>
            </a:r>
            <a:r>
              <a:rPr sz="850" spc="0" dirty="0">
                <a:latin typeface="Arial"/>
                <a:cs typeface="Arial"/>
              </a:rPr>
              <a:t>,</a:t>
            </a:r>
            <a:r>
              <a:rPr sz="850" spc="-9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1</a:t>
            </a:r>
            <a:r>
              <a:rPr sz="900" spc="-172" baseline="-13888" dirty="0">
                <a:latin typeface="Arial"/>
                <a:cs typeface="Arial"/>
              </a:rPr>
              <a:t> 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769620" indent="-702945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769620" algn="l"/>
              </a:tabLst>
            </a:pP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1 </a:t>
            </a:r>
            <a:r>
              <a:rPr sz="900" spc="-75" baseline="-13888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40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-30" dirty="0">
                <a:latin typeface="Arial"/>
                <a:cs typeface="Arial"/>
              </a:rPr>
              <a:t>x</a:t>
            </a:r>
            <a:r>
              <a:rPr sz="850" spc="140" dirty="0">
                <a:latin typeface="Arial"/>
                <a:cs typeface="Arial"/>
              </a:rPr>
              <a:t>t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769620" indent="-702945">
              <a:lnSpc>
                <a:spcPct val="100000"/>
              </a:lnSpc>
              <a:spcBef>
                <a:spcPts val="55"/>
              </a:spcBef>
              <a:buFont typeface="Arial"/>
              <a:buAutoNum type="arabicPlain"/>
              <a:tabLst>
                <a:tab pos="769620" algn="l"/>
              </a:tabLst>
            </a:pP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2 </a:t>
            </a:r>
            <a:r>
              <a:rPr sz="900" spc="-75" baseline="-13888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40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-30" dirty="0">
                <a:latin typeface="Arial"/>
                <a:cs typeface="Arial"/>
              </a:rPr>
              <a:t>x</a:t>
            </a:r>
            <a:r>
              <a:rPr sz="850" spc="140" dirty="0">
                <a:latin typeface="Arial"/>
                <a:cs typeface="Arial"/>
              </a:rPr>
              <a:t>t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503555" indent="-4368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503555" algn="l"/>
              </a:tabLst>
            </a:pPr>
            <a:r>
              <a:rPr sz="850" spc="-35" dirty="0">
                <a:latin typeface="Arial"/>
                <a:cs typeface="Arial"/>
              </a:rPr>
              <a:t>e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65" dirty="0">
                <a:latin typeface="Arial"/>
                <a:cs typeface="Arial"/>
              </a:rPr>
              <a:t>s</a:t>
            </a:r>
            <a:r>
              <a:rPr sz="850" spc="-30" dirty="0">
                <a:latin typeface="Arial"/>
                <a:cs typeface="Arial"/>
              </a:rPr>
              <a:t>e  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55" dirty="0">
                <a:latin typeface="Arial"/>
                <a:cs typeface="Arial"/>
              </a:rPr>
              <a:t>f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175" dirty="0">
                <a:latin typeface="Arial"/>
                <a:cs typeface="Arial"/>
              </a:rPr>
              <a:t>&lt;</a:t>
            </a:r>
            <a:r>
              <a:rPr sz="850" spc="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875665" indent="-80899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875665" algn="l"/>
              </a:tabLst>
            </a:pPr>
            <a:r>
              <a:rPr sz="850" spc="114" dirty="0">
                <a:latin typeface="Arial"/>
                <a:cs typeface="Arial"/>
              </a:rPr>
              <a:t>t</a:t>
            </a:r>
            <a:r>
              <a:rPr sz="850" spc="-10" dirty="0">
                <a:latin typeface="Arial"/>
                <a:cs typeface="Arial"/>
              </a:rPr>
              <a:t>h</a:t>
            </a:r>
            <a:r>
              <a:rPr sz="850" spc="-15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n</a:t>
            </a:r>
            <a:r>
              <a:rPr sz="850" spc="90" dirty="0">
                <a:latin typeface="Arial"/>
                <a:cs typeface="Arial"/>
              </a:rPr>
              <a:t> 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55" dirty="0">
                <a:latin typeface="Arial"/>
                <a:cs typeface="Arial"/>
              </a:rPr>
              <a:t>f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h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80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nd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105" dirty="0">
                <a:latin typeface="Kozuka Gothic Pr6N EL"/>
                <a:cs typeface="Kozuka Gothic Pr6N EL"/>
              </a:rPr>
              <a:t>≤</a:t>
            </a:r>
            <a:r>
              <a:rPr sz="850" spc="45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49045" indent="-1181735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249045" algn="l"/>
              </a:tabLst>
            </a:pPr>
            <a:r>
              <a:rPr sz="850" spc="114" dirty="0">
                <a:latin typeface="Arial"/>
                <a:cs typeface="Arial"/>
              </a:rPr>
              <a:t>t</a:t>
            </a:r>
            <a:r>
              <a:rPr sz="850" spc="-10" dirty="0">
                <a:latin typeface="Arial"/>
                <a:cs typeface="Arial"/>
              </a:rPr>
              <a:t>h</a:t>
            </a:r>
            <a:r>
              <a:rPr sz="850" spc="-15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n</a:t>
            </a:r>
            <a:r>
              <a:rPr sz="850" spc="90" dirty="0">
                <a:latin typeface="Arial"/>
                <a:cs typeface="Arial"/>
              </a:rPr>
              <a:t> </a:t>
            </a:r>
            <a:r>
              <a:rPr sz="850" spc="30" dirty="0">
                <a:latin typeface="Arial"/>
                <a:cs typeface="Arial"/>
              </a:rPr>
              <a:t>wh</a:t>
            </a:r>
            <a:r>
              <a:rPr sz="850" spc="5" dirty="0">
                <a:latin typeface="Arial"/>
                <a:cs typeface="Arial"/>
              </a:rPr>
              <a:t>i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30" dirty="0">
                <a:latin typeface="Arial"/>
                <a:cs typeface="Arial"/>
              </a:rPr>
              <a:t>e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h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80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37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nd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105" dirty="0">
                <a:latin typeface="Kozuka Gothic Pr6N EL"/>
                <a:cs typeface="Kozuka Gothic Pr6N EL"/>
              </a:rPr>
              <a:t>≤</a:t>
            </a:r>
            <a:r>
              <a:rPr sz="850" spc="45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2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515745" indent="-15036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515745" algn="l"/>
              </a:tabLst>
            </a:pPr>
            <a:r>
              <a:rPr sz="850" spc="5" dirty="0">
                <a:latin typeface="Arial"/>
                <a:cs typeface="Arial"/>
              </a:rPr>
              <a:t>do</a:t>
            </a:r>
            <a:r>
              <a:rPr sz="850" spc="8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1 </a:t>
            </a:r>
            <a:r>
              <a:rPr sz="900" spc="-75" baseline="-13888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40" dirty="0">
                <a:latin typeface="Kozuka Gothic Pr6N EL"/>
                <a:cs typeface="Kozuka Gothic Pr6N EL"/>
              </a:rPr>
              <a:t> 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49045" indent="-12369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249045" algn="l"/>
              </a:tabLst>
            </a:pPr>
            <a:r>
              <a:rPr sz="850" spc="-35" dirty="0">
                <a:latin typeface="Arial"/>
                <a:cs typeface="Arial"/>
              </a:rPr>
              <a:t>e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65" dirty="0">
                <a:latin typeface="Arial"/>
                <a:cs typeface="Arial"/>
              </a:rPr>
              <a:t>s</a:t>
            </a:r>
            <a:r>
              <a:rPr sz="850" spc="-30" dirty="0">
                <a:latin typeface="Arial"/>
                <a:cs typeface="Arial"/>
              </a:rPr>
              <a:t>e  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1 </a:t>
            </a:r>
            <a:r>
              <a:rPr sz="900" spc="-89" baseline="-13888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50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-30" dirty="0">
                <a:latin typeface="Arial"/>
                <a:cs typeface="Arial"/>
              </a:rPr>
              <a:t>x</a:t>
            </a:r>
            <a:r>
              <a:rPr sz="850" spc="140" dirty="0">
                <a:latin typeface="Arial"/>
                <a:cs typeface="Arial"/>
              </a:rPr>
              <a:t>t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1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875665" indent="-86360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875665" algn="l"/>
              </a:tabLst>
            </a:pPr>
            <a:r>
              <a:rPr sz="850" spc="-35" dirty="0">
                <a:latin typeface="Arial"/>
                <a:cs typeface="Arial"/>
              </a:rPr>
              <a:t>e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65" dirty="0">
                <a:latin typeface="Arial"/>
                <a:cs typeface="Arial"/>
              </a:rPr>
              <a:t>s</a:t>
            </a:r>
            <a:r>
              <a:rPr sz="850" spc="-30" dirty="0">
                <a:latin typeface="Arial"/>
                <a:cs typeface="Arial"/>
              </a:rPr>
              <a:t>e  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55" dirty="0">
                <a:latin typeface="Arial"/>
                <a:cs typeface="Arial"/>
              </a:rPr>
              <a:t>f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h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80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nd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105" dirty="0">
                <a:latin typeface="Kozuka Gothic Pr6N EL"/>
                <a:cs typeface="Kozuka Gothic Pr6N EL"/>
              </a:rPr>
              <a:t>≤</a:t>
            </a:r>
            <a:r>
              <a:rPr sz="850" spc="45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1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49045" indent="-12369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249045" algn="l"/>
              </a:tabLst>
            </a:pPr>
            <a:r>
              <a:rPr sz="850" spc="114" dirty="0">
                <a:latin typeface="Arial"/>
                <a:cs typeface="Arial"/>
              </a:rPr>
              <a:t>t</a:t>
            </a:r>
            <a:r>
              <a:rPr sz="850" spc="-10" dirty="0">
                <a:latin typeface="Arial"/>
                <a:cs typeface="Arial"/>
              </a:rPr>
              <a:t>h</a:t>
            </a:r>
            <a:r>
              <a:rPr sz="850" spc="-15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n</a:t>
            </a:r>
            <a:r>
              <a:rPr sz="850" spc="90" dirty="0">
                <a:latin typeface="Arial"/>
                <a:cs typeface="Arial"/>
              </a:rPr>
              <a:t> </a:t>
            </a:r>
            <a:r>
              <a:rPr sz="850" spc="30" dirty="0">
                <a:latin typeface="Arial"/>
                <a:cs typeface="Arial"/>
              </a:rPr>
              <a:t>wh</a:t>
            </a:r>
            <a:r>
              <a:rPr sz="850" spc="5" dirty="0">
                <a:latin typeface="Arial"/>
                <a:cs typeface="Arial"/>
              </a:rPr>
              <a:t>i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30" dirty="0">
                <a:latin typeface="Arial"/>
                <a:cs typeface="Arial"/>
              </a:rPr>
              <a:t>e</a:t>
            </a:r>
            <a:r>
              <a:rPr sz="850" spc="85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h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80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37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nd</a:t>
            </a:r>
            <a:r>
              <a:rPr sz="850" spc="-45" dirty="0">
                <a:latin typeface="Arial"/>
                <a:cs typeface="Arial"/>
              </a:rPr>
              <a:t> 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67" baseline="-13888" dirty="0">
                <a:latin typeface="Arial"/>
                <a:cs typeface="Arial"/>
              </a:rPr>
              <a:t>2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r>
              <a:rPr sz="850" spc="10" dirty="0">
                <a:latin typeface="Arial"/>
                <a:cs typeface="Arial"/>
              </a:rPr>
              <a:t> </a:t>
            </a:r>
            <a:r>
              <a:rPr sz="850" spc="105" dirty="0">
                <a:latin typeface="Kozuka Gothic Pr6N EL"/>
                <a:cs typeface="Kozuka Gothic Pr6N EL"/>
              </a:rPr>
              <a:t>≤</a:t>
            </a:r>
            <a:r>
              <a:rPr sz="850" spc="45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d</a:t>
            </a:r>
            <a:r>
              <a:rPr sz="850" spc="-20" dirty="0">
                <a:latin typeface="Arial"/>
                <a:cs typeface="Arial"/>
              </a:rPr>
              <a:t>o</a:t>
            </a:r>
            <a:r>
              <a:rPr sz="850" spc="-45" dirty="0">
                <a:latin typeface="Arial"/>
                <a:cs typeface="Arial"/>
              </a:rPr>
              <a:t>c</a:t>
            </a:r>
            <a:r>
              <a:rPr sz="850" spc="-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D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1</a:t>
            </a:r>
            <a:r>
              <a:rPr sz="850" spc="45" dirty="0">
                <a:latin typeface="Arial"/>
                <a:cs typeface="Arial"/>
              </a:rPr>
              <a:t>)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515745" indent="-15036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515745" algn="l"/>
              </a:tabLst>
            </a:pPr>
            <a:r>
              <a:rPr sz="850" spc="5" dirty="0">
                <a:latin typeface="Arial"/>
                <a:cs typeface="Arial"/>
              </a:rPr>
              <a:t>do</a:t>
            </a:r>
            <a:r>
              <a:rPr sz="850" spc="8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2 </a:t>
            </a:r>
            <a:r>
              <a:rPr sz="900" spc="-75" baseline="-13888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40" dirty="0">
                <a:latin typeface="Kozuka Gothic Pr6N EL"/>
                <a:cs typeface="Kozuka Gothic Pr6N EL"/>
              </a:rPr>
              <a:t> 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" dirty="0">
                <a:latin typeface="Arial"/>
                <a:cs typeface="Arial"/>
              </a:rPr>
              <a:t>k</a:t>
            </a:r>
            <a:r>
              <a:rPr sz="850" spc="15" dirty="0">
                <a:latin typeface="Arial"/>
                <a:cs typeface="Arial"/>
              </a:rPr>
              <a:t>i</a:t>
            </a:r>
            <a:r>
              <a:rPr sz="850" spc="10" dirty="0">
                <a:latin typeface="Arial"/>
                <a:cs typeface="Arial"/>
              </a:rPr>
              <a:t>p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49045" indent="-1236980">
              <a:lnSpc>
                <a:spcPct val="100000"/>
              </a:lnSpc>
              <a:spcBef>
                <a:spcPts val="65"/>
              </a:spcBef>
              <a:buFont typeface="Arial"/>
              <a:buAutoNum type="arabicPlain"/>
              <a:tabLst>
                <a:tab pos="1249045" algn="l"/>
              </a:tabLst>
            </a:pPr>
            <a:r>
              <a:rPr sz="850" spc="-35" dirty="0">
                <a:latin typeface="Arial"/>
                <a:cs typeface="Arial"/>
              </a:rPr>
              <a:t>e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-65" dirty="0">
                <a:latin typeface="Arial"/>
                <a:cs typeface="Arial"/>
              </a:rPr>
              <a:t>s</a:t>
            </a:r>
            <a:r>
              <a:rPr sz="850" spc="-30" dirty="0">
                <a:latin typeface="Arial"/>
                <a:cs typeface="Arial"/>
              </a:rPr>
              <a:t>e  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0" baseline="-13888" dirty="0">
                <a:latin typeface="Arial"/>
                <a:cs typeface="Arial"/>
              </a:rPr>
              <a:t>2 </a:t>
            </a:r>
            <a:r>
              <a:rPr sz="900" spc="-89" baseline="-13888" dirty="0">
                <a:latin typeface="Arial"/>
                <a:cs typeface="Arial"/>
              </a:rPr>
              <a:t> </a:t>
            </a:r>
            <a:r>
              <a:rPr sz="850" spc="15" dirty="0">
                <a:latin typeface="Kozuka Gothic Pr6N EL"/>
                <a:cs typeface="Kozuka Gothic Pr6N EL"/>
              </a:rPr>
              <a:t>←</a:t>
            </a:r>
            <a:r>
              <a:rPr sz="850" spc="50" dirty="0">
                <a:latin typeface="Kozuka Gothic Pr6N EL"/>
                <a:cs typeface="Kozuka Gothic Pr6N EL"/>
              </a:rPr>
              <a:t> 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-30" dirty="0">
                <a:latin typeface="Arial"/>
                <a:cs typeface="Arial"/>
              </a:rPr>
              <a:t>x</a:t>
            </a:r>
            <a:r>
              <a:rPr sz="850" spc="140" dirty="0">
                <a:latin typeface="Arial"/>
                <a:cs typeface="Arial"/>
              </a:rPr>
              <a:t>t</a:t>
            </a:r>
            <a:r>
              <a:rPr sz="850" spc="45" dirty="0">
                <a:latin typeface="Arial"/>
                <a:cs typeface="Arial"/>
              </a:rPr>
              <a:t>(</a:t>
            </a:r>
            <a:r>
              <a:rPr sz="850" spc="-25" dirty="0">
                <a:latin typeface="Arial"/>
                <a:cs typeface="Arial"/>
              </a:rPr>
              <a:t>p</a:t>
            </a:r>
            <a:r>
              <a:rPr sz="900" spc="52" baseline="-13888" dirty="0">
                <a:latin typeface="Arial"/>
                <a:cs typeface="Arial"/>
              </a:rPr>
              <a:t>2</a:t>
            </a:r>
            <a:r>
              <a:rPr sz="850" spc="50" dirty="0">
                <a:latin typeface="Arial"/>
                <a:cs typeface="Arial"/>
              </a:rPr>
              <a:t>)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spc="-45" dirty="0">
                <a:latin typeface="Arial"/>
                <a:cs typeface="Arial"/>
              </a:rPr>
              <a:t>1</a:t>
            </a:r>
            <a:r>
              <a:rPr sz="850" spc="-40" dirty="0">
                <a:latin typeface="Arial"/>
                <a:cs typeface="Arial"/>
              </a:rPr>
              <a:t>6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461" y="2618158"/>
            <a:ext cx="687705" cy="146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50" spc="35" dirty="0">
                <a:latin typeface="Arial"/>
                <a:cs typeface="Arial"/>
              </a:rPr>
              <a:t>r</a:t>
            </a:r>
            <a:r>
              <a:rPr sz="850" spc="-35" dirty="0">
                <a:latin typeface="Arial"/>
                <a:cs typeface="Arial"/>
              </a:rPr>
              <a:t>e</a:t>
            </a:r>
            <a:r>
              <a:rPr sz="850" spc="114" dirty="0">
                <a:latin typeface="Arial"/>
                <a:cs typeface="Arial"/>
              </a:rPr>
              <a:t>t</a:t>
            </a:r>
            <a:r>
              <a:rPr sz="850" spc="25" dirty="0">
                <a:latin typeface="Arial"/>
                <a:cs typeface="Arial"/>
              </a:rPr>
              <a:t>ur</a:t>
            </a:r>
            <a:r>
              <a:rPr sz="850" spc="10" dirty="0">
                <a:latin typeface="Arial"/>
                <a:cs typeface="Arial"/>
              </a:rPr>
              <a:t>n</a:t>
            </a:r>
            <a:r>
              <a:rPr sz="850" spc="90" dirty="0">
                <a:latin typeface="Arial"/>
                <a:cs typeface="Arial"/>
              </a:rPr>
              <a:t> </a:t>
            </a:r>
            <a:r>
              <a:rPr sz="850" spc="-60" dirty="0">
                <a:latin typeface="Arial"/>
                <a:cs typeface="Arial"/>
              </a:rPr>
              <a:t>a</a:t>
            </a:r>
            <a:r>
              <a:rPr sz="850" spc="-25" dirty="0">
                <a:latin typeface="Arial"/>
                <a:cs typeface="Arial"/>
              </a:rPr>
              <a:t>n</a:t>
            </a:r>
            <a:r>
              <a:rPr sz="850" spc="-95" dirty="0">
                <a:latin typeface="Arial"/>
                <a:cs typeface="Arial"/>
              </a:rPr>
              <a:t>s</a:t>
            </a:r>
            <a:r>
              <a:rPr sz="850" spc="-50" dirty="0">
                <a:latin typeface="Arial"/>
                <a:cs typeface="Arial"/>
              </a:rPr>
              <a:t>w</a:t>
            </a:r>
            <a:r>
              <a:rPr sz="850" spc="-90" dirty="0">
                <a:latin typeface="Arial"/>
                <a:cs typeface="Arial"/>
              </a:rPr>
              <a:t>e</a:t>
            </a:r>
            <a:r>
              <a:rPr sz="850" spc="10" dirty="0">
                <a:latin typeface="Arial"/>
                <a:cs typeface="Arial"/>
              </a:rPr>
              <a:t>r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W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80" dirty="0">
                <a:latin typeface="Arial"/>
                <a:cs typeface="Arial"/>
              </a:rPr>
              <a:t>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k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2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21959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25095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2213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2271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2280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2296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2211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2257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2277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2300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2323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2346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2312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2335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2358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2381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2353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2306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60058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7" y="163195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6023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6081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6090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6106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6021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6067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6087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6110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6133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6156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6122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6145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6168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6191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6163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6116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98312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68" y="201447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98488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99062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99159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99316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198464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98928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99125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99356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99588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99819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99475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99706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99937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200168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99884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9942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3717" rIns="0" bIns="0" rtlCol="0">
            <a:noAutofit/>
          </a:bodyPr>
          <a:lstStyle/>
          <a:p>
            <a:pPr marL="290830" marR="29845">
              <a:lnSpc>
                <a:spcPct val="102699"/>
              </a:lnSpc>
            </a:pPr>
            <a:r>
              <a:rPr sz="1100" spc="-30" dirty="0">
                <a:latin typeface="Arial"/>
                <a:cs typeface="Arial"/>
              </a:rPr>
              <a:t>T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ff: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290830" marR="16510">
              <a:lnSpc>
                <a:spcPct val="102699"/>
              </a:lnSpc>
              <a:spcBef>
                <a:spcPts val="285"/>
              </a:spcBef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2700">
              <a:lnSpc>
                <a:spcPct val="102699"/>
              </a:lnSpc>
              <a:spcBef>
                <a:spcPts val="300"/>
              </a:spcBef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40" dirty="0">
                <a:latin typeface="Arial"/>
                <a:cs typeface="Arial"/>
              </a:rPr>
              <a:t> 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47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W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80" dirty="0">
                <a:latin typeface="Arial"/>
                <a:cs typeface="Arial"/>
              </a:rPr>
              <a:t>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25" dirty="0">
                <a:latin typeface="Arial"/>
                <a:cs typeface="Arial"/>
              </a:rPr>
              <a:t>k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20" dirty="0">
                <a:latin typeface="Arial"/>
                <a:cs typeface="Arial"/>
              </a:rPr>
              <a:t>?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(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70" dirty="0">
                <a:latin typeface="Arial"/>
                <a:cs typeface="Arial"/>
              </a:rPr>
              <a:t>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0351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10665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0369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0427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0436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10452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0367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0413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0433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0456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0479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0502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0468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0491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0514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0537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0509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0462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051" y="141770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7867" y="144907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6633" y="14194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362" y="14252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488" y="14261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5063" y="14277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6170" y="14192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2001" y="14238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3457" y="14258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5922" y="14281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8393" y="14304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863" y="14327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7579" y="14293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0044" y="14316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516" y="14339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4981" y="14362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297" y="14334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7817" y="14288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3050" y="162802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869" y="165938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6629" y="16298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362" y="16355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1488" y="16365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5059" y="16380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6170" y="16295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001" y="16341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3457" y="16361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5922" y="16384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8393" y="16407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0863" y="16431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7579" y="16396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0044" y="16419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2516" y="16442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4981" y="16465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2297" y="16437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7817" y="16391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6583" y="2010543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3865" y="2041905"/>
            <a:ext cx="4326" cy="15588"/>
          </a:xfrm>
          <a:custGeom>
            <a:avLst/>
            <a:gdLst/>
            <a:ahLst/>
            <a:cxnLst/>
            <a:rect l="l" t="t" r="r" b="b"/>
            <a:pathLst>
              <a:path w="4326" h="15588">
                <a:moveTo>
                  <a:pt x="0" y="15588"/>
                </a:moveTo>
                <a:lnTo>
                  <a:pt x="4002" y="4565"/>
                </a:lnTo>
                <a:lnTo>
                  <a:pt x="4326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6633" y="2012319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0362" y="201806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1488" y="201902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5059" y="202059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6170" y="201206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2001" y="201671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3457" y="201869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5922" y="202100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8393" y="202331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863" y="202562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7579" y="202218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0044" y="202449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2516" y="202680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4981" y="202911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22297" y="202628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7817" y="202163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6581" y="2219339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3867" y="2250696"/>
            <a:ext cx="4324" cy="15582"/>
          </a:xfrm>
          <a:custGeom>
            <a:avLst/>
            <a:gdLst/>
            <a:ahLst/>
            <a:cxnLst/>
            <a:rect l="l" t="t" r="r" b="b"/>
            <a:pathLst>
              <a:path w="4324" h="15582">
                <a:moveTo>
                  <a:pt x="0" y="15582"/>
                </a:moveTo>
                <a:lnTo>
                  <a:pt x="4001" y="4559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6632" y="2221110"/>
            <a:ext cx="58045" cy="57109"/>
          </a:xfrm>
          <a:custGeom>
            <a:avLst/>
            <a:gdLst/>
            <a:ahLst/>
            <a:cxnLst/>
            <a:rect l="l" t="t" r="r" b="b"/>
            <a:pathLst>
              <a:path w="58045" h="57109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8"/>
                </a:lnTo>
                <a:lnTo>
                  <a:pt x="0" y="22080"/>
                </a:lnTo>
                <a:lnTo>
                  <a:pt x="2104" y="38581"/>
                </a:lnTo>
                <a:lnTo>
                  <a:pt x="8982" y="50372"/>
                </a:lnTo>
                <a:lnTo>
                  <a:pt x="19371" y="57109"/>
                </a:lnTo>
                <a:lnTo>
                  <a:pt x="36526" y="55579"/>
                </a:lnTo>
                <a:lnTo>
                  <a:pt x="48747" y="49426"/>
                </a:lnTo>
                <a:lnTo>
                  <a:pt x="55942" y="39824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0360" y="2226849"/>
            <a:ext cx="50810" cy="48458"/>
          </a:xfrm>
          <a:custGeom>
            <a:avLst/>
            <a:gdLst/>
            <a:ahLst/>
            <a:cxnLst/>
            <a:rect l="l" t="t" r="r" b="b"/>
            <a:pathLst>
              <a:path w="50810" h="48458">
                <a:moveTo>
                  <a:pt x="50810" y="23029"/>
                </a:moveTo>
                <a:lnTo>
                  <a:pt x="47048" y="9473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5" y="48458"/>
                </a:lnTo>
                <a:lnTo>
                  <a:pt x="34269" y="46120"/>
                </a:lnTo>
                <a:lnTo>
                  <a:pt x="45215" y="38620"/>
                </a:lnTo>
                <a:lnTo>
                  <a:pt x="50418" y="27528"/>
                </a:lnTo>
                <a:lnTo>
                  <a:pt x="50810" y="23029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1488" y="2227813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9"/>
                </a:moveTo>
                <a:lnTo>
                  <a:pt x="41948" y="8341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1"/>
                </a:lnTo>
                <a:lnTo>
                  <a:pt x="0" y="20119"/>
                </a:lnTo>
                <a:lnTo>
                  <a:pt x="3919" y="34216"/>
                </a:lnTo>
                <a:lnTo>
                  <a:pt x="14099" y="42939"/>
                </a:lnTo>
                <a:lnTo>
                  <a:pt x="31168" y="41381"/>
                </a:lnTo>
                <a:lnTo>
                  <a:pt x="41756" y="34473"/>
                </a:lnTo>
                <a:lnTo>
                  <a:pt x="46050" y="24006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5061" y="2229382"/>
            <a:ext cx="39090" cy="38268"/>
          </a:xfrm>
          <a:custGeom>
            <a:avLst/>
            <a:gdLst/>
            <a:ahLst/>
            <a:cxnLst/>
            <a:rect l="l" t="t" r="r" b="b"/>
            <a:pathLst>
              <a:path w="39090" h="38268">
                <a:moveTo>
                  <a:pt x="39090" y="19676"/>
                </a:moveTo>
                <a:lnTo>
                  <a:pt x="34280" y="6693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8"/>
                </a:lnTo>
                <a:lnTo>
                  <a:pt x="28396" y="35963"/>
                </a:lnTo>
                <a:lnTo>
                  <a:pt x="37264" y="27720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6169" y="222085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8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2001" y="2225504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1" y="29658"/>
                </a:lnTo>
                <a:lnTo>
                  <a:pt x="11297" y="38432"/>
                </a:lnTo>
                <a:lnTo>
                  <a:pt x="27912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3457" y="2227479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0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5922" y="2229791"/>
            <a:ext cx="27791" cy="27791"/>
          </a:xfrm>
          <a:custGeom>
            <a:avLst/>
            <a:gdLst/>
            <a:ahLst/>
            <a:cxnLst/>
            <a:rect l="l" t="t" r="r" b="b"/>
            <a:pathLst>
              <a:path w="27791" h="27791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91"/>
                </a:lnTo>
                <a:lnTo>
                  <a:pt x="13896" y="27791"/>
                </a:lnTo>
                <a:lnTo>
                  <a:pt x="21565" y="27791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8393" y="2232103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0863" y="223441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7579" y="2230972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0044" y="2233283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6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6"/>
                </a:lnTo>
                <a:lnTo>
                  <a:pt x="0" y="6950"/>
                </a:lnTo>
                <a:lnTo>
                  <a:pt x="0" y="10786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6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2516" y="2235596"/>
            <a:ext cx="7539" cy="7545"/>
          </a:xfrm>
          <a:custGeom>
            <a:avLst/>
            <a:gdLst/>
            <a:ahLst/>
            <a:cxnLst/>
            <a:rect l="l" t="t" r="r" b="b"/>
            <a:pathLst>
              <a:path w="7539" h="7545">
                <a:moveTo>
                  <a:pt x="7539" y="3774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4"/>
                </a:lnTo>
                <a:lnTo>
                  <a:pt x="0" y="5853"/>
                </a:lnTo>
                <a:lnTo>
                  <a:pt x="1691" y="7545"/>
                </a:lnTo>
                <a:lnTo>
                  <a:pt x="3769" y="7545"/>
                </a:lnTo>
                <a:lnTo>
                  <a:pt x="5848" y="7545"/>
                </a:lnTo>
                <a:lnTo>
                  <a:pt x="7539" y="5853"/>
                </a:lnTo>
                <a:lnTo>
                  <a:pt x="7539" y="377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4981" y="2237907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600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600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600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2297" y="2235065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9"/>
                </a:moveTo>
                <a:lnTo>
                  <a:pt x="0" y="4003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7817" y="22304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8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8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6583" y="242964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3868" y="246101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6631" y="243142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0361" y="243716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1488" y="243812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5062" y="243969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06169" y="243116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2002" y="243581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3457" y="243779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5922" y="244010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8393" y="2442417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0863" y="244472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7579" y="244128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0044" y="244359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2516" y="244590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4981" y="244822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2297" y="244537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7817" y="24407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24331" y="962533"/>
            <a:ext cx="357822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785"/>
              </a:lnSpc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650" spc="-300" baseline="45454" dirty="0">
                <a:latin typeface="Kozuka Gothic Pr6N EL"/>
                <a:cs typeface="Kozuka Gothic Pr6N EL"/>
              </a:rPr>
              <a:t>√</a:t>
            </a:r>
            <a:endParaRPr sz="1650" baseline="45454" dirty="0">
              <a:latin typeface="Kozuka Gothic Pr6N EL"/>
              <a:cs typeface="Kozuka Gothic Pr6N EL"/>
            </a:endParaRPr>
          </a:p>
          <a:p>
            <a:pPr marR="430530" algn="r">
              <a:lnSpc>
                <a:spcPts val="535"/>
              </a:lnSpc>
            </a:pPr>
            <a:r>
              <a:rPr sz="1100" spc="-45" dirty="0">
                <a:latin typeface="Arial"/>
                <a:cs typeface="Arial"/>
              </a:rPr>
              <a:t>P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14935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;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dyn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1630045">
              <a:lnSpc>
                <a:spcPct val="124500"/>
              </a:lnSpc>
              <a:spcBef>
                <a:spcPts val="10"/>
              </a:spcBef>
            </a:pPr>
            <a:r>
              <a:rPr sz="1100" spc="-30" dirty="0">
                <a:latin typeface="Arial"/>
                <a:cs typeface="Arial"/>
              </a:rPr>
              <a:t>H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00" dirty="0">
                <a:latin typeface="Arial"/>
                <a:cs typeface="Arial"/>
              </a:rPr>
              <a:t>?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45" dirty="0">
                <a:latin typeface="Arial"/>
                <a:cs typeface="Arial"/>
              </a:rPr>
              <a:t>PU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48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0" y="847919"/>
            <a:ext cx="381000" cy="2502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6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150" y="773889"/>
            <a:ext cx="170597" cy="160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554" y="761365"/>
            <a:ext cx="54165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37" baseline="3472" dirty="0">
                <a:solidFill>
                  <a:srgbClr val="FAFDFE"/>
                </a:solidFill>
                <a:latin typeface="Arial"/>
                <a:cs typeface="Arial"/>
              </a:rPr>
              <a:t>1   </a:t>
            </a:r>
            <a:r>
              <a:rPr sz="1200" spc="-15" baseline="3472" dirty="0">
                <a:solidFill>
                  <a:srgbClr val="FAFDFE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CCEDF3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150" y="1153365"/>
            <a:ext cx="170597" cy="160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554" y="1169479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FAFDF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25" y="1140841"/>
            <a:ext cx="67754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CCEDF3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CCEDF3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150" y="1531317"/>
            <a:ext cx="170597" cy="16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683" y="17606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733" y="17623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462" y="17681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9588" y="17690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163" y="17706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4270" y="17621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101" y="17667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1557" y="17687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22" y="17710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493" y="17733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963" y="17756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679" y="17722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8144" y="17745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616" y="17768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3081" y="17791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397" y="17763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5917" y="17717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4678" y="19328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69" y="1964182"/>
            <a:ext cx="4322" cy="15583"/>
          </a:xfrm>
          <a:custGeom>
            <a:avLst/>
            <a:gdLst/>
            <a:ahLst/>
            <a:cxnLst/>
            <a:rect l="l" t="t" r="r" b="b"/>
            <a:pathLst>
              <a:path w="4322" h="15583">
                <a:moveTo>
                  <a:pt x="0" y="15583"/>
                </a:moveTo>
                <a:lnTo>
                  <a:pt x="4000" y="4556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4729" y="19346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F5F8F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462" y="19403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EAF1F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9588" y="19413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E0EAE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3159" y="19428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D6E3E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4270" y="19343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101" y="19389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CCE3E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557" y="19409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CEE6E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4022" y="19432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D1E9E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6493" y="19455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D3EC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8963" y="19479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D6EF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5679" y="19444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D8F2F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8144" y="19467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DEF4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0616" y="19490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E5F6F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3081" y="19513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EBF8F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0397" y="19485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F1FA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5917" y="19439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F7FC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886" y="2253693"/>
            <a:ext cx="167861" cy="160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50554" y="1518793"/>
            <a:ext cx="1661795" cy="91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3"/>
              <a:tabLst>
                <a:tab pos="177800" algn="l"/>
              </a:tabLst>
            </a:pP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r</a:t>
            </a:r>
            <a:r>
              <a:rPr sz="1100" spc="-45" dirty="0">
                <a:solidFill>
                  <a:srgbClr val="CCEDF3"/>
                </a:solidFill>
                <a:latin typeface="Arial"/>
                <a:cs typeface="Arial"/>
              </a:rPr>
              <a:t>m</a:t>
            </a:r>
            <a:r>
              <a:rPr sz="1100" spc="-14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16865" marR="12700">
              <a:lnSpc>
                <a:spcPct val="102699"/>
              </a:lnSpc>
            </a:pPr>
            <a:r>
              <a:rPr sz="1100" spc="-13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3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45" dirty="0">
                <a:solidFill>
                  <a:srgbClr val="CCCCCC"/>
                </a:solidFill>
                <a:latin typeface="Arial"/>
                <a:cs typeface="Arial"/>
              </a:rPr>
              <a:t>ra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CCCCCC"/>
                </a:solidFill>
                <a:latin typeface="Arial"/>
                <a:cs typeface="Arial"/>
              </a:rPr>
              <a:t>+</a:t>
            </a:r>
            <a:r>
              <a:rPr sz="1100" spc="5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CCCCCC"/>
                </a:solidFill>
                <a:latin typeface="Arial"/>
                <a:cs typeface="Arial"/>
              </a:rPr>
              <a:t>-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r>
              <a:rPr sz="1100" spc="-25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CCCCCC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CCCCCC"/>
                </a:solidFill>
                <a:latin typeface="Arial"/>
                <a:cs typeface="Arial"/>
              </a:rPr>
              <a:t>g</a:t>
            </a:r>
            <a:r>
              <a:rPr sz="1100" spc="10" dirty="0">
                <a:solidFill>
                  <a:srgbClr val="CCCCCC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CCCCCC"/>
                </a:solidFill>
                <a:latin typeface="Arial"/>
                <a:cs typeface="Arial"/>
              </a:rPr>
              <a:t>s</a:t>
            </a:r>
            <a:r>
              <a:rPr sz="1100" spc="-50" dirty="0">
                <a:solidFill>
                  <a:srgbClr val="CCCCCC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77800" indent="-165735">
              <a:lnSpc>
                <a:spcPct val="100000"/>
              </a:lnSpc>
              <a:buClr>
                <a:srgbClr val="FAFDFE"/>
              </a:buClr>
              <a:buSzPct val="72727"/>
              <a:buFont typeface="Arial"/>
              <a:buAutoNum type="arabicPlain" startAt="4"/>
              <a:tabLst>
                <a:tab pos="177800" algn="l"/>
              </a:tabLst>
            </a:pPr>
            <a:r>
              <a:rPr sz="1100" spc="-130" dirty="0">
                <a:solidFill>
                  <a:srgbClr val="CCEDF3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CCEDF3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55" dirty="0">
                <a:solidFill>
                  <a:srgbClr val="CCEDF3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CCEDF3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CCEDF3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CCEDF3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CCEDF3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CCEDF3"/>
                </a:solidFill>
                <a:latin typeface="Arial"/>
                <a:cs typeface="Arial"/>
              </a:rPr>
              <a:t>t</a:t>
            </a:r>
            <a:r>
              <a:rPr sz="1100" spc="-135" dirty="0">
                <a:solidFill>
                  <a:srgbClr val="CCEDF3"/>
                </a:solidFill>
                <a:latin typeface="Arial"/>
                <a:cs typeface="Arial"/>
              </a:rPr>
              <a:t>e</a:t>
            </a:r>
            <a:r>
              <a:rPr sz="1100" spc="-65" dirty="0">
                <a:solidFill>
                  <a:srgbClr val="CCEDF3"/>
                </a:solidFill>
                <a:latin typeface="Arial"/>
                <a:cs typeface="Arial"/>
              </a:rPr>
              <a:t>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8573" y="2633169"/>
            <a:ext cx="167174" cy="160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0554" y="2649288"/>
            <a:ext cx="79375" cy="139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-25" dirty="0">
                <a:solidFill>
                  <a:srgbClr val="E5F6F9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49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25" y="2620643"/>
            <a:ext cx="860425" cy="187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00A8C4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00A8C4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A8C4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00A8C4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00A8C4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00A8C4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80" dirty="0">
                <a:latin typeface="Arial"/>
                <a:cs typeface="Arial"/>
              </a:rPr>
              <a:t>o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li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50"/>
            <a:ext cx="4607940" cy="85132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P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7060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73736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29" y="7077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7135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7144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7160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7075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7121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7141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7164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7187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7210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7176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7199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7222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7245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7217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7170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08852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11988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09029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09604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09700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09857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09004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09469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09667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09898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10129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10360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0016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10247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10478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10709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10426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09961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1" y="147104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7" y="150241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47282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47856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47952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3" y="148108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47256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47721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47919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48150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48381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48612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48268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48499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48730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48962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48677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4821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185358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9" y="1884933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855347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86108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86205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86362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185510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85974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86171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86402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86634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86865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86521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86752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86983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87214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86930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86467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1" y="2234579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7" y="2265936"/>
            <a:ext cx="4324" cy="15582"/>
          </a:xfrm>
          <a:custGeom>
            <a:avLst/>
            <a:gdLst/>
            <a:ahLst/>
            <a:cxnLst/>
            <a:rect l="l" t="t" r="r" b="b"/>
            <a:pathLst>
              <a:path w="4324" h="15582">
                <a:moveTo>
                  <a:pt x="0" y="15582"/>
                </a:moveTo>
                <a:lnTo>
                  <a:pt x="4001" y="4559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2" y="2236350"/>
            <a:ext cx="58045" cy="57109"/>
          </a:xfrm>
          <a:custGeom>
            <a:avLst/>
            <a:gdLst/>
            <a:ahLst/>
            <a:cxnLst/>
            <a:rect l="l" t="t" r="r" b="b"/>
            <a:pathLst>
              <a:path w="58045" h="57109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8"/>
                </a:lnTo>
                <a:lnTo>
                  <a:pt x="0" y="22080"/>
                </a:lnTo>
                <a:lnTo>
                  <a:pt x="2104" y="38581"/>
                </a:lnTo>
                <a:lnTo>
                  <a:pt x="8982" y="50372"/>
                </a:lnTo>
                <a:lnTo>
                  <a:pt x="19371" y="57109"/>
                </a:lnTo>
                <a:lnTo>
                  <a:pt x="36526" y="55579"/>
                </a:lnTo>
                <a:lnTo>
                  <a:pt x="48747" y="49426"/>
                </a:lnTo>
                <a:lnTo>
                  <a:pt x="55942" y="39824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0" y="2242089"/>
            <a:ext cx="50810" cy="48458"/>
          </a:xfrm>
          <a:custGeom>
            <a:avLst/>
            <a:gdLst/>
            <a:ahLst/>
            <a:cxnLst/>
            <a:rect l="l" t="t" r="r" b="b"/>
            <a:pathLst>
              <a:path w="50810" h="48458">
                <a:moveTo>
                  <a:pt x="50810" y="23029"/>
                </a:moveTo>
                <a:lnTo>
                  <a:pt x="47048" y="9473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5" y="48458"/>
                </a:lnTo>
                <a:lnTo>
                  <a:pt x="34269" y="46120"/>
                </a:lnTo>
                <a:lnTo>
                  <a:pt x="45215" y="38620"/>
                </a:lnTo>
                <a:lnTo>
                  <a:pt x="50418" y="27528"/>
                </a:lnTo>
                <a:lnTo>
                  <a:pt x="50810" y="23029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2243053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9"/>
                </a:moveTo>
                <a:lnTo>
                  <a:pt x="41948" y="8341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1"/>
                </a:lnTo>
                <a:lnTo>
                  <a:pt x="0" y="20119"/>
                </a:lnTo>
                <a:lnTo>
                  <a:pt x="3919" y="34216"/>
                </a:lnTo>
                <a:lnTo>
                  <a:pt x="14099" y="42939"/>
                </a:lnTo>
                <a:lnTo>
                  <a:pt x="31168" y="41381"/>
                </a:lnTo>
                <a:lnTo>
                  <a:pt x="41756" y="34473"/>
                </a:lnTo>
                <a:lnTo>
                  <a:pt x="46050" y="24006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1" y="2244622"/>
            <a:ext cx="39090" cy="38268"/>
          </a:xfrm>
          <a:custGeom>
            <a:avLst/>
            <a:gdLst/>
            <a:ahLst/>
            <a:cxnLst/>
            <a:rect l="l" t="t" r="r" b="b"/>
            <a:pathLst>
              <a:path w="39090" h="38268">
                <a:moveTo>
                  <a:pt x="39090" y="19676"/>
                </a:moveTo>
                <a:lnTo>
                  <a:pt x="34280" y="6693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8"/>
                </a:lnTo>
                <a:lnTo>
                  <a:pt x="28396" y="35963"/>
                </a:lnTo>
                <a:lnTo>
                  <a:pt x="37264" y="27720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9" y="223609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8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2240744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1" y="29658"/>
                </a:lnTo>
                <a:lnTo>
                  <a:pt x="11297" y="38432"/>
                </a:lnTo>
                <a:lnTo>
                  <a:pt x="27912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2242719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0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2245031"/>
            <a:ext cx="27791" cy="27791"/>
          </a:xfrm>
          <a:custGeom>
            <a:avLst/>
            <a:gdLst/>
            <a:ahLst/>
            <a:cxnLst/>
            <a:rect l="l" t="t" r="r" b="b"/>
            <a:pathLst>
              <a:path w="27791" h="27791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91"/>
                </a:lnTo>
                <a:lnTo>
                  <a:pt x="13896" y="27791"/>
                </a:lnTo>
                <a:lnTo>
                  <a:pt x="21565" y="27791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247343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24965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246212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248523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6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6"/>
                </a:lnTo>
                <a:lnTo>
                  <a:pt x="0" y="6950"/>
                </a:lnTo>
                <a:lnTo>
                  <a:pt x="0" y="10786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6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250836"/>
            <a:ext cx="7539" cy="7545"/>
          </a:xfrm>
          <a:custGeom>
            <a:avLst/>
            <a:gdLst/>
            <a:ahLst/>
            <a:cxnLst/>
            <a:rect l="l" t="t" r="r" b="b"/>
            <a:pathLst>
              <a:path w="7539" h="7545">
                <a:moveTo>
                  <a:pt x="7539" y="3774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4"/>
                </a:lnTo>
                <a:lnTo>
                  <a:pt x="0" y="5853"/>
                </a:lnTo>
                <a:lnTo>
                  <a:pt x="1691" y="7545"/>
                </a:lnTo>
                <a:lnTo>
                  <a:pt x="3769" y="7545"/>
                </a:lnTo>
                <a:lnTo>
                  <a:pt x="5848" y="7545"/>
                </a:lnTo>
                <a:lnTo>
                  <a:pt x="7539" y="5853"/>
                </a:lnTo>
                <a:lnTo>
                  <a:pt x="7539" y="377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253147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600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600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600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250305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9"/>
                </a:moveTo>
                <a:lnTo>
                  <a:pt x="0" y="4003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24567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8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8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83" y="2597289"/>
            <a:ext cx="61608" cy="31361"/>
          </a:xfrm>
          <a:custGeom>
            <a:avLst/>
            <a:gdLst/>
            <a:ahLst/>
            <a:cxnLst/>
            <a:rect l="l" t="t" r="r" b="b"/>
            <a:pathLst>
              <a:path w="61608" h="31361">
                <a:moveTo>
                  <a:pt x="61608" y="31361"/>
                </a:moveTo>
                <a:lnTo>
                  <a:pt x="58522" y="17491"/>
                </a:lnTo>
                <a:lnTo>
                  <a:pt x="50198" y="6571"/>
                </a:lnTo>
                <a:lnTo>
                  <a:pt x="38037" y="0"/>
                </a:lnTo>
                <a:lnTo>
                  <a:pt x="20952" y="1591"/>
                </a:lnTo>
                <a:lnTo>
                  <a:pt x="8217" y="7518"/>
                </a:lnTo>
                <a:lnTo>
                  <a:pt x="0" y="16792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8" y="2628651"/>
            <a:ext cx="4323" cy="15578"/>
          </a:xfrm>
          <a:custGeom>
            <a:avLst/>
            <a:gdLst/>
            <a:ahLst/>
            <a:cxnLst/>
            <a:rect l="l" t="t" r="r" b="b"/>
            <a:pathLst>
              <a:path w="4323" h="15578">
                <a:moveTo>
                  <a:pt x="0" y="15578"/>
                </a:moveTo>
                <a:lnTo>
                  <a:pt x="4000" y="4555"/>
                </a:lnTo>
                <a:lnTo>
                  <a:pt x="4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31" y="2599063"/>
            <a:ext cx="58047" cy="57110"/>
          </a:xfrm>
          <a:custGeom>
            <a:avLst/>
            <a:gdLst/>
            <a:ahLst/>
            <a:cxnLst/>
            <a:rect l="l" t="t" r="r" b="b"/>
            <a:pathLst>
              <a:path w="58047" h="57110">
                <a:moveTo>
                  <a:pt x="58047" y="29176"/>
                </a:moveTo>
                <a:lnTo>
                  <a:pt x="54655" y="15443"/>
                </a:lnTo>
                <a:lnTo>
                  <a:pt x="45629" y="5144"/>
                </a:lnTo>
                <a:lnTo>
                  <a:pt x="32686" y="0"/>
                </a:lnTo>
                <a:lnTo>
                  <a:pt x="17245" y="2765"/>
                </a:lnTo>
                <a:lnTo>
                  <a:pt x="6076" y="10598"/>
                </a:lnTo>
                <a:lnTo>
                  <a:pt x="0" y="22081"/>
                </a:lnTo>
                <a:lnTo>
                  <a:pt x="2105" y="38579"/>
                </a:lnTo>
                <a:lnTo>
                  <a:pt x="8983" y="50371"/>
                </a:lnTo>
                <a:lnTo>
                  <a:pt x="19373" y="57110"/>
                </a:lnTo>
                <a:lnTo>
                  <a:pt x="36526" y="55580"/>
                </a:lnTo>
                <a:lnTo>
                  <a:pt x="48746" y="49426"/>
                </a:lnTo>
                <a:lnTo>
                  <a:pt x="55942" y="39823"/>
                </a:lnTo>
                <a:lnTo>
                  <a:pt x="58047" y="29176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1" y="2604801"/>
            <a:ext cx="50809" cy="48456"/>
          </a:xfrm>
          <a:custGeom>
            <a:avLst/>
            <a:gdLst/>
            <a:ahLst/>
            <a:cxnLst/>
            <a:rect l="l" t="t" r="r" b="b"/>
            <a:pathLst>
              <a:path w="50809" h="48456">
                <a:moveTo>
                  <a:pt x="50809" y="23030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8"/>
                </a:lnTo>
                <a:lnTo>
                  <a:pt x="0" y="13947"/>
                </a:lnTo>
                <a:lnTo>
                  <a:pt x="1486" y="31059"/>
                </a:lnTo>
                <a:lnTo>
                  <a:pt x="7957" y="42559"/>
                </a:lnTo>
                <a:lnTo>
                  <a:pt x="17974" y="48456"/>
                </a:lnTo>
                <a:lnTo>
                  <a:pt x="34269" y="46119"/>
                </a:lnTo>
                <a:lnTo>
                  <a:pt x="45215" y="38619"/>
                </a:lnTo>
                <a:lnTo>
                  <a:pt x="50418" y="27528"/>
                </a:lnTo>
                <a:lnTo>
                  <a:pt x="50809" y="23030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2605765"/>
            <a:ext cx="46171" cy="42940"/>
          </a:xfrm>
          <a:custGeom>
            <a:avLst/>
            <a:gdLst/>
            <a:ahLst/>
            <a:cxnLst/>
            <a:rect l="l" t="t" r="r" b="b"/>
            <a:pathLst>
              <a:path w="46171" h="42940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1" y="42940"/>
                </a:lnTo>
                <a:lnTo>
                  <a:pt x="31169" y="41381"/>
                </a:lnTo>
                <a:lnTo>
                  <a:pt x="41756" y="34472"/>
                </a:lnTo>
                <a:lnTo>
                  <a:pt x="46050" y="24004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62" y="2607333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69" y="259880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2" y="2603458"/>
            <a:ext cx="39475" cy="38429"/>
          </a:xfrm>
          <a:custGeom>
            <a:avLst/>
            <a:gdLst/>
            <a:ahLst/>
            <a:cxnLst/>
            <a:rect l="l" t="t" r="r" b="b"/>
            <a:pathLst>
              <a:path w="39475" h="38429">
                <a:moveTo>
                  <a:pt x="39475" y="19909"/>
                </a:moveTo>
                <a:lnTo>
                  <a:pt x="34730" y="6888"/>
                </a:lnTo>
                <a:lnTo>
                  <a:pt x="22924" y="0"/>
                </a:lnTo>
                <a:lnTo>
                  <a:pt x="8007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299" y="38429"/>
                </a:lnTo>
                <a:lnTo>
                  <a:pt x="27915" y="36565"/>
                </a:lnTo>
                <a:lnTo>
                  <a:pt x="37180" y="28860"/>
                </a:lnTo>
                <a:lnTo>
                  <a:pt x="39475" y="1990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2605434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2607745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89"/>
                </a:moveTo>
                <a:lnTo>
                  <a:pt x="27791" y="6220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0"/>
                </a:lnTo>
                <a:lnTo>
                  <a:pt x="0" y="13889"/>
                </a:lnTo>
                <a:lnTo>
                  <a:pt x="0" y="21560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0"/>
                </a:lnTo>
                <a:lnTo>
                  <a:pt x="27791" y="13889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2610056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16"/>
                </a:moveTo>
                <a:lnTo>
                  <a:pt x="21435" y="4798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798"/>
                </a:lnTo>
                <a:lnTo>
                  <a:pt x="0" y="10716"/>
                </a:lnTo>
                <a:lnTo>
                  <a:pt x="0" y="16634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4"/>
                </a:lnTo>
                <a:lnTo>
                  <a:pt x="21435" y="10716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2612369"/>
            <a:ext cx="15086" cy="15085"/>
          </a:xfrm>
          <a:custGeom>
            <a:avLst/>
            <a:gdLst/>
            <a:ahLst/>
            <a:cxnLst/>
            <a:rect l="l" t="t" r="r" b="b"/>
            <a:pathLst>
              <a:path w="15086" h="15085">
                <a:moveTo>
                  <a:pt x="15086" y="7539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39"/>
                </a:lnTo>
                <a:lnTo>
                  <a:pt x="0" y="11701"/>
                </a:lnTo>
                <a:lnTo>
                  <a:pt x="3378" y="15085"/>
                </a:lnTo>
                <a:lnTo>
                  <a:pt x="7539" y="15085"/>
                </a:lnTo>
                <a:lnTo>
                  <a:pt x="11703" y="15085"/>
                </a:lnTo>
                <a:lnTo>
                  <a:pt x="15086" y="11701"/>
                </a:lnTo>
                <a:lnTo>
                  <a:pt x="15086" y="7539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2608926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1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19"/>
                </a:lnTo>
                <a:lnTo>
                  <a:pt x="0" y="15706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06"/>
                </a:lnTo>
                <a:lnTo>
                  <a:pt x="20239" y="1011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2611238"/>
            <a:ext cx="13896" cy="13895"/>
          </a:xfrm>
          <a:custGeom>
            <a:avLst/>
            <a:gdLst/>
            <a:ahLst/>
            <a:cxnLst/>
            <a:rect l="l" t="t" r="r" b="b"/>
            <a:pathLst>
              <a:path w="13896" h="13895">
                <a:moveTo>
                  <a:pt x="13896" y="6945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5"/>
                </a:lnTo>
                <a:lnTo>
                  <a:pt x="0" y="10779"/>
                </a:lnTo>
                <a:lnTo>
                  <a:pt x="3116" y="13895"/>
                </a:lnTo>
                <a:lnTo>
                  <a:pt x="6950" y="13895"/>
                </a:lnTo>
                <a:lnTo>
                  <a:pt x="10786" y="13895"/>
                </a:lnTo>
                <a:lnTo>
                  <a:pt x="13896" y="10779"/>
                </a:lnTo>
                <a:lnTo>
                  <a:pt x="13896" y="6945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2613549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9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49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2615862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4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4"/>
                </a:lnTo>
                <a:lnTo>
                  <a:pt x="0" y="922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2"/>
                </a:lnTo>
                <a:lnTo>
                  <a:pt x="1195" y="59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2613018"/>
            <a:ext cx="5153" cy="5154"/>
          </a:xfrm>
          <a:custGeom>
            <a:avLst/>
            <a:gdLst/>
            <a:ahLst/>
            <a:cxnLst/>
            <a:rect l="l" t="t" r="r" b="b"/>
            <a:pathLst>
              <a:path w="5153" h="5154">
                <a:moveTo>
                  <a:pt x="0" y="2575"/>
                </a:moveTo>
                <a:lnTo>
                  <a:pt x="0" y="3999"/>
                </a:lnTo>
                <a:lnTo>
                  <a:pt x="1150" y="5154"/>
                </a:lnTo>
                <a:lnTo>
                  <a:pt x="2574" y="5154"/>
                </a:lnTo>
                <a:lnTo>
                  <a:pt x="3997" y="5154"/>
                </a:lnTo>
                <a:lnTo>
                  <a:pt x="5153" y="3999"/>
                </a:lnTo>
                <a:lnTo>
                  <a:pt x="5153" y="2575"/>
                </a:lnTo>
                <a:lnTo>
                  <a:pt x="5153" y="1151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1"/>
                </a:lnTo>
                <a:lnTo>
                  <a:pt x="0" y="257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26083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01050" y="2788740"/>
            <a:ext cx="44014" cy="23033"/>
          </a:xfrm>
          <a:custGeom>
            <a:avLst/>
            <a:gdLst/>
            <a:ahLst/>
            <a:cxnLst/>
            <a:rect l="l" t="t" r="r" b="b"/>
            <a:pathLst>
              <a:path w="44014" h="23033">
                <a:moveTo>
                  <a:pt x="44014" y="23033"/>
                </a:moveTo>
                <a:lnTo>
                  <a:pt x="40254" y="9476"/>
                </a:lnTo>
                <a:lnTo>
                  <a:pt x="30412" y="0"/>
                </a:lnTo>
                <a:lnTo>
                  <a:pt x="12277" y="285"/>
                </a:lnTo>
                <a:lnTo>
                  <a:pt x="0" y="536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9457" y="2811773"/>
            <a:ext cx="5607" cy="15608"/>
          </a:xfrm>
          <a:custGeom>
            <a:avLst/>
            <a:gdLst/>
            <a:ahLst/>
            <a:cxnLst/>
            <a:rect l="l" t="t" r="r" b="b"/>
            <a:pathLst>
              <a:path w="5607" h="15608">
                <a:moveTo>
                  <a:pt x="0" y="15608"/>
                </a:moveTo>
                <a:lnTo>
                  <a:pt x="5211" y="4526"/>
                </a:lnTo>
                <a:lnTo>
                  <a:pt x="5607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07963" y="278885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8125" y="279129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98144" y="279052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0615" y="279309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3374" y="279575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06127" y="279840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9077" y="279238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4371" y="279588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6985" y="279837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9599" y="280085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9357" y="280047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5621" y="279660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3314" y="27941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1050" y="2941140"/>
            <a:ext cx="44014" cy="23033"/>
          </a:xfrm>
          <a:custGeom>
            <a:avLst/>
            <a:gdLst/>
            <a:ahLst/>
            <a:cxnLst/>
            <a:rect l="l" t="t" r="r" b="b"/>
            <a:pathLst>
              <a:path w="44014" h="23033">
                <a:moveTo>
                  <a:pt x="44014" y="23033"/>
                </a:moveTo>
                <a:lnTo>
                  <a:pt x="40254" y="9476"/>
                </a:lnTo>
                <a:lnTo>
                  <a:pt x="30412" y="0"/>
                </a:lnTo>
                <a:lnTo>
                  <a:pt x="12277" y="285"/>
                </a:lnTo>
                <a:lnTo>
                  <a:pt x="0" y="536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28505" y="2964173"/>
            <a:ext cx="16559" cy="23098"/>
          </a:xfrm>
          <a:custGeom>
            <a:avLst/>
            <a:gdLst/>
            <a:ahLst/>
            <a:cxnLst/>
            <a:rect l="l" t="t" r="r" b="b"/>
            <a:pathLst>
              <a:path w="16559" h="23098">
                <a:moveTo>
                  <a:pt x="0" y="23098"/>
                </a:moveTo>
                <a:lnTo>
                  <a:pt x="10951" y="15608"/>
                </a:lnTo>
                <a:lnTo>
                  <a:pt x="16163" y="4526"/>
                </a:lnTo>
                <a:lnTo>
                  <a:pt x="1655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7963" y="294125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98125" y="294369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98144" y="294292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0615" y="294549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3374" y="294815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06127" y="295080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9077" y="294478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04371" y="294828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06985" y="295077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9599" y="295325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9357" y="295287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05621" y="294900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03314" y="29465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 txBox="1"/>
          <p:nvPr/>
        </p:nvSpPr>
        <p:spPr>
          <a:xfrm>
            <a:off x="624334" y="628822"/>
            <a:ext cx="3637279" cy="240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2699"/>
              </a:lnSpc>
            </a:pP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" dirty="0">
                <a:latin typeface="Arial"/>
                <a:cs typeface="Arial"/>
              </a:rPr>
              <a:t>]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–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46100" indent="0">
              <a:lnSpc>
                <a:spcPct val="102699"/>
              </a:lnSpc>
              <a:spcBef>
                <a:spcPts val="300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74295">
              <a:lnSpc>
                <a:spcPct val="102699"/>
              </a:lnSpc>
              <a:spcBef>
                <a:spcPts val="300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40" dirty="0">
                <a:latin typeface="Arial"/>
                <a:cs typeface="Arial"/>
              </a:rPr>
              <a:t>oo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176530">
              <a:lnSpc>
                <a:spcPct val="102699"/>
              </a:lnSpc>
              <a:spcBef>
                <a:spcPts val="300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ifi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xp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70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 marR="107314">
              <a:lnSpc>
                <a:spcPct val="102699"/>
              </a:lnSpc>
              <a:spcBef>
                <a:spcPts val="285"/>
              </a:spcBef>
            </a:pP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 marR="2521585">
              <a:lnSpc>
                <a:spcPct val="100000"/>
              </a:lnSpc>
              <a:spcBef>
                <a:spcPts val="170"/>
              </a:spcBef>
            </a:pPr>
            <a:r>
              <a:rPr sz="1000" spc="-45" dirty="0">
                <a:latin typeface="Arial"/>
                <a:cs typeface="Arial"/>
              </a:rPr>
              <a:t>b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70" dirty="0">
                <a:latin typeface="Arial"/>
                <a:cs typeface="Arial"/>
              </a:rPr>
              <a:t>w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x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50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27293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30429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2747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2804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2814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2829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2744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2790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2810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2833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2856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2880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2845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2868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2891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2915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2886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2840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48324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51460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48502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49075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49172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49329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48475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48941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49138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49369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49600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49832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49487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49719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49950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50181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49896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4943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86424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629" y="186602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0362" y="187175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1488" y="187272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5059" y="187429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6170" y="186575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001" y="187041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457" y="187238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5922" y="187469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8393" y="187700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0863" y="187932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7579" y="187587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0044" y="187819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516" y="188050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4981" y="188281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2297" y="187996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7817" y="18753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6578" y="207456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63868" y="210591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6633" y="207632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0362" y="208206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1488" y="208303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5059" y="208460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6168" y="207608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2001" y="208072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3457" y="208269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5922" y="208500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393" y="208732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20863" y="208963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7579" y="208619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20044" y="208850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2516" y="209081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4981" y="209312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2297" y="209028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7817" y="20856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835" rIns="0" bIns="0" rtlCol="0">
            <a:noAutofit/>
          </a:bodyPr>
          <a:lstStyle/>
          <a:p>
            <a:pPr marL="290830" marR="12700">
              <a:lnSpc>
                <a:spcPct val="125499"/>
              </a:lnSpc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75" dirty="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290830" marR="745490">
              <a:lnSpc>
                <a:spcPts val="1660"/>
              </a:lnSpc>
              <a:spcBef>
                <a:spcPts val="95"/>
              </a:spcBef>
            </a:pPr>
            <a:r>
              <a:rPr sz="1100" spc="-95" dirty="0">
                <a:latin typeface="Arial"/>
                <a:cs typeface="Arial"/>
              </a:rPr>
              <a:t>Ea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L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ph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30341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33477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3051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3109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3118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3134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3049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3095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3115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3138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3161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3184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3150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3173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3196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3219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3191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3145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578" y="185662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6629" y="185840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362" y="186413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1488" y="186510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059" y="186667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6170" y="185813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001" y="186279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3457" y="186476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5922" y="186707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8393" y="186938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0863" y="187170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579" y="1868259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0044" y="187057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516" y="187288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4981" y="187519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297" y="187234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17817" y="186771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7537" rIns="0" bIns="0" rtlCol="0">
            <a:noAutofit/>
          </a:bodyPr>
          <a:lstStyle/>
          <a:p>
            <a:pPr marL="290830" marR="12700" indent="0">
              <a:lnSpc>
                <a:spcPct val="102699"/>
              </a:lnSpc>
            </a:pP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ep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“</a:t>
            </a:r>
            <a:r>
              <a:rPr sz="1100" spc="-50" dirty="0">
                <a:latin typeface="Arial"/>
                <a:cs typeface="Arial"/>
              </a:rPr>
              <a:t>s</a:t>
            </a:r>
            <a:r>
              <a:rPr sz="1100" spc="26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an</a:t>
            </a:r>
            <a:r>
              <a:rPr sz="1100" spc="254" dirty="0">
                <a:latin typeface="Arial"/>
                <a:cs typeface="Arial"/>
              </a:rPr>
              <a:t>f</a:t>
            </a:r>
            <a:r>
              <a:rPr sz="1100" spc="75" dirty="0">
                <a:latin typeface="Arial"/>
                <a:cs typeface="Arial"/>
              </a:rPr>
              <a:t>o</a:t>
            </a:r>
            <a:r>
              <a:rPr sz="1100" spc="285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un</a:t>
            </a:r>
            <a:r>
              <a:rPr sz="1100" spc="70" dirty="0">
                <a:latin typeface="Arial"/>
                <a:cs typeface="Arial"/>
              </a:rPr>
              <a:t>i</a:t>
            </a:r>
            <a:r>
              <a:rPr sz="1100" spc="114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285" dirty="0">
                <a:latin typeface="Arial"/>
                <a:cs typeface="Arial"/>
              </a:rPr>
              <a:t>r</a:t>
            </a:r>
            <a:r>
              <a:rPr sz="1100" spc="-50" dirty="0">
                <a:latin typeface="Arial"/>
                <a:cs typeface="Arial"/>
              </a:rPr>
              <a:t>s</a:t>
            </a:r>
            <a:r>
              <a:rPr sz="1100" spc="70" dirty="0">
                <a:latin typeface="Arial"/>
                <a:cs typeface="Arial"/>
              </a:rPr>
              <a:t>i</a:t>
            </a:r>
            <a:r>
              <a:rPr sz="1100" spc="335" dirty="0">
                <a:latin typeface="Arial"/>
                <a:cs typeface="Arial"/>
              </a:rPr>
              <a:t>t</a:t>
            </a:r>
            <a:r>
              <a:rPr sz="1100" spc="114" dirty="0">
                <a:latin typeface="Arial"/>
                <a:cs typeface="Arial"/>
              </a:rPr>
              <a:t>y</a:t>
            </a:r>
            <a:r>
              <a:rPr sz="1100" spc="229" dirty="0">
                <a:latin typeface="Arial"/>
                <a:cs typeface="Arial"/>
              </a:rPr>
              <a:t>”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N</a:t>
            </a:r>
            <a:r>
              <a:rPr sz="1100" spc="100" dirty="0">
                <a:latin typeface="Arial"/>
                <a:cs typeface="Arial"/>
              </a:rPr>
              <a:t>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“</a:t>
            </a:r>
            <a:r>
              <a:rPr sz="1100" spc="55" dirty="0">
                <a:latin typeface="Arial"/>
                <a:cs typeface="Arial"/>
              </a:rPr>
              <a:t>un</a:t>
            </a:r>
            <a:r>
              <a:rPr sz="1100" spc="70" dirty="0">
                <a:latin typeface="Arial"/>
                <a:cs typeface="Arial"/>
              </a:rPr>
              <a:t>i</a:t>
            </a:r>
            <a:r>
              <a:rPr sz="1100" spc="114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285" dirty="0">
                <a:latin typeface="Arial"/>
                <a:cs typeface="Arial"/>
              </a:rPr>
              <a:t>r</a:t>
            </a:r>
            <a:r>
              <a:rPr sz="1100" spc="-50" dirty="0">
                <a:latin typeface="Arial"/>
                <a:cs typeface="Arial"/>
              </a:rPr>
              <a:t>s</a:t>
            </a:r>
            <a:r>
              <a:rPr sz="1100" spc="70" dirty="0">
                <a:latin typeface="Arial"/>
                <a:cs typeface="Arial"/>
              </a:rPr>
              <a:t>i</a:t>
            </a:r>
            <a:r>
              <a:rPr sz="1100" spc="335" dirty="0">
                <a:latin typeface="Arial"/>
                <a:cs typeface="Arial"/>
              </a:rPr>
              <a:t>t</a:t>
            </a:r>
            <a:r>
              <a:rPr sz="1100" spc="114" dirty="0">
                <a:latin typeface="Arial"/>
                <a:cs typeface="Arial"/>
              </a:rPr>
              <a:t>y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a</a:t>
            </a:r>
            <a:r>
              <a:rPr sz="1100" spc="315" dirty="0">
                <a:latin typeface="Arial"/>
                <a:cs typeface="Arial"/>
              </a:rPr>
              <a:t>l</a:t>
            </a:r>
            <a:r>
              <a:rPr sz="1100" spc="75" dirty="0">
                <a:latin typeface="Arial"/>
                <a:cs typeface="Arial"/>
              </a:rPr>
              <a:t>o</a:t>
            </a:r>
            <a:r>
              <a:rPr sz="1100" spc="229" dirty="0">
                <a:latin typeface="Arial"/>
                <a:cs typeface="Arial"/>
              </a:rPr>
              <a:t>”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N</a:t>
            </a:r>
            <a:r>
              <a:rPr sz="1100" spc="100" dirty="0">
                <a:latin typeface="Arial"/>
                <a:cs typeface="Arial"/>
              </a:rPr>
              <a:t>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“</a:t>
            </a:r>
            <a:r>
              <a:rPr sz="1100" spc="-8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a</a:t>
            </a:r>
            <a:r>
              <a:rPr sz="1100" spc="315" dirty="0">
                <a:latin typeface="Arial"/>
                <a:cs typeface="Arial"/>
              </a:rPr>
              <a:t>l</a:t>
            </a:r>
            <a:r>
              <a:rPr sz="1100" spc="75" dirty="0">
                <a:latin typeface="Arial"/>
                <a:cs typeface="Arial"/>
              </a:rPr>
              <a:t>o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a</a:t>
            </a:r>
            <a:r>
              <a:rPr sz="1100" spc="245" dirty="0">
                <a:latin typeface="Arial"/>
                <a:cs typeface="Arial"/>
              </a:rPr>
              <a:t>l</a:t>
            </a:r>
            <a:r>
              <a:rPr sz="1100" spc="33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o</a:t>
            </a:r>
            <a:r>
              <a:rPr sz="1100" spc="229" dirty="0">
                <a:latin typeface="Arial"/>
                <a:cs typeface="Arial"/>
              </a:rPr>
              <a:t>”</a:t>
            </a:r>
            <a:endParaRPr sz="1100">
              <a:latin typeface="Arial"/>
              <a:cs typeface="Arial"/>
            </a:endParaRPr>
          </a:p>
          <a:p>
            <a:pPr marL="290830" marR="180340">
              <a:lnSpc>
                <a:spcPct val="102699"/>
              </a:lnSpc>
              <a:spcBef>
                <a:spcPts val="285"/>
              </a:spcBef>
            </a:pP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15" dirty="0">
                <a:latin typeface="Arial"/>
                <a:cs typeface="Arial"/>
              </a:rPr>
              <a:t>fil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ub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4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I</a:t>
            </a:r>
            <a:r>
              <a:rPr sz="1400" spc="-170" dirty="0">
                <a:latin typeface="Arial"/>
                <a:cs typeface="Arial"/>
              </a:rPr>
              <a:t>ss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w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425328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7" y="145669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4271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4328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4338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4353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4268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4314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4334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4357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4380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4404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4369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4392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4415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4439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4410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4364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63564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66700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63742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64315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64412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64569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63715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64181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64378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64609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64840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65072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64727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64959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65190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65421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65136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6467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84596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87731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84772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85346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85443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85600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184748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85212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85409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85640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85872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86103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857603"/>
            <a:ext cx="20239" cy="20231"/>
          </a:xfrm>
          <a:custGeom>
            <a:avLst/>
            <a:gdLst/>
            <a:ahLst/>
            <a:cxnLst/>
            <a:rect l="l" t="t" r="r" b="b"/>
            <a:pathLst>
              <a:path w="20239" h="20231">
                <a:moveTo>
                  <a:pt x="20239" y="10109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09"/>
                </a:lnTo>
                <a:lnTo>
                  <a:pt x="0" y="15697"/>
                </a:lnTo>
                <a:lnTo>
                  <a:pt x="4533" y="20231"/>
                </a:lnTo>
                <a:lnTo>
                  <a:pt x="10120" y="20231"/>
                </a:lnTo>
                <a:lnTo>
                  <a:pt x="15706" y="20231"/>
                </a:lnTo>
                <a:lnTo>
                  <a:pt x="20239" y="15697"/>
                </a:lnTo>
                <a:lnTo>
                  <a:pt x="20239" y="1010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85990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86221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86452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86168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8570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24334" y="1352677"/>
            <a:ext cx="278384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hy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re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b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329832"/>
                </a:solidFill>
                <a:latin typeface="Arial"/>
                <a:cs typeface="Arial"/>
              </a:rPr>
              <a:t>rd</a:t>
            </a:r>
            <a:r>
              <a:rPr sz="1100" spc="7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nd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x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329832"/>
                </a:solidFill>
                <a:latin typeface="Arial"/>
                <a:cs typeface="Arial"/>
              </a:rPr>
              <a:t>r</a:t>
            </a:r>
            <a:r>
              <a:rPr sz="1100" spc="-90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r</a:t>
            </a:r>
            <a:r>
              <a:rPr sz="1100" spc="-8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y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u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d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up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g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30" dirty="0">
                <a:latin typeface="Arial"/>
                <a:cs typeface="Arial"/>
              </a:rPr>
              <a:t>rm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53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21959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25095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2213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2271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2280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2296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2211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2257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2277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2300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2323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2346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2312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2335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2358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2381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2353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2306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60058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7" y="163195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6023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6081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6090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6106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6021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6067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6087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6110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6133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6156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6122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6145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6168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6191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6163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6116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98312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68" y="201447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98488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99062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99159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99316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198464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98928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99125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99356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99588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99819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99475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99706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99937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200168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99884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9942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3717" rIns="0" bIns="0" rtlCol="0">
            <a:noAutofit/>
          </a:bodyPr>
          <a:lstStyle/>
          <a:p>
            <a:pPr marL="290830" marR="93980">
              <a:lnSpc>
                <a:spcPct val="102699"/>
              </a:lnSpc>
            </a:pP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2700" indent="0">
              <a:lnSpc>
                <a:spcPct val="102699"/>
              </a:lnSpc>
              <a:spcBef>
                <a:spcPts val="285"/>
              </a:spcBef>
            </a:pP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1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j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290830" marR="91440" indent="0">
              <a:lnSpc>
                <a:spcPct val="102699"/>
              </a:lnSpc>
              <a:spcBef>
                <a:spcPts val="300"/>
              </a:spcBef>
            </a:pP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1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1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2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100" spc="-8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54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5" dirty="0">
                <a:latin typeface="Arial"/>
                <a:cs typeface="Arial"/>
              </a:rPr>
              <a:t>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55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2" y="819279"/>
            <a:ext cx="3060065" cy="190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Q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200" spc="-37" baseline="-10416" dirty="0">
                <a:latin typeface="Arial"/>
                <a:cs typeface="Arial"/>
              </a:rPr>
              <a:t>2 </a:t>
            </a:r>
            <a:r>
              <a:rPr sz="1200" spc="-60" baseline="-10416" dirty="0">
                <a:latin typeface="Arial"/>
                <a:cs typeface="Arial"/>
              </a:rPr>
              <a:t> 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200" spc="-37" baseline="-10416" dirty="0">
                <a:latin typeface="Arial"/>
                <a:cs typeface="Arial"/>
              </a:rPr>
              <a:t>3 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4 </a:t>
            </a:r>
            <a:r>
              <a:rPr sz="1200" spc="-44" baseline="-10416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200" spc="-37" baseline="-10416" dirty="0">
                <a:latin typeface="Arial"/>
                <a:cs typeface="Arial"/>
              </a:rPr>
              <a:t>5 </a:t>
            </a:r>
            <a:r>
              <a:rPr sz="1200" spc="-44" baseline="-10416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200" spc="22" baseline="-10416" dirty="0">
                <a:latin typeface="Arial"/>
                <a:cs typeface="Arial"/>
              </a:rPr>
              <a:t>6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33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993427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R="872490" algn="ctr">
              <a:lnSpc>
                <a:spcPct val="100000"/>
              </a:lnSpc>
              <a:spcBef>
                <a:spcPts val="35"/>
              </a:spcBef>
            </a:pPr>
            <a:r>
              <a:rPr sz="1100" spc="100" dirty="0">
                <a:latin typeface="Kozuka Gothic Pr6N EL"/>
                <a:cs typeface="Kozuka Gothic Pr6N EL"/>
              </a:rPr>
              <a:t>( </a:t>
            </a:r>
            <a:r>
              <a:rPr sz="1100" spc="-80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0" dirty="0">
                <a:latin typeface="Kozuka Gothic Pr6N EL"/>
                <a:cs typeface="Kozuka Gothic Pr6N EL"/>
              </a:rPr>
              <a:t>(</a:t>
            </a:r>
            <a:r>
              <a:rPr sz="1100" spc="110" dirty="0">
                <a:latin typeface="Kozuka Gothic Pr6N EL"/>
                <a:cs typeface="Kozuka Gothic Pr6N EL"/>
              </a:rPr>
              <a:t> </a:t>
            </a:r>
            <a:r>
              <a:rPr sz="1100" spc="-8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18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33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72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86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231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25"/>
              </a:spcBef>
            </a:pPr>
            <a:r>
              <a:rPr sz="1100" spc="-80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95" dirty="0">
                <a:latin typeface="Kozuka Gothic Pr6N EL"/>
                <a:cs typeface="Kozuka Gothic Pr6N EL"/>
              </a:rPr>
              <a:t>(</a:t>
            </a:r>
            <a:r>
              <a:rPr sz="1100" spc="-80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17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74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222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255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4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0" dirty="0">
                <a:latin typeface="Kozuka Gothic Pr6N EL"/>
                <a:cs typeface="Kozuka Gothic Pr6N EL"/>
              </a:rPr>
              <a:t>(</a:t>
            </a:r>
            <a:r>
              <a:rPr sz="1100" spc="110" dirty="0">
                <a:latin typeface="Kozuka Gothic Pr6N EL"/>
                <a:cs typeface="Kozuka Gothic Pr6N EL"/>
              </a:rPr>
              <a:t> </a:t>
            </a:r>
            <a:r>
              <a:rPr sz="1100" spc="-80" dirty="0">
                <a:latin typeface="Arial"/>
                <a:cs typeface="Arial"/>
              </a:rPr>
              <a:t>8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16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190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429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433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5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95" dirty="0">
                <a:latin typeface="Kozuka Gothic Pr6N EL"/>
                <a:cs typeface="Kozuka Gothic Pr6N EL"/>
              </a:rPr>
              <a:t>(</a:t>
            </a:r>
            <a:r>
              <a:rPr sz="1100" spc="-80" dirty="0">
                <a:latin typeface="Arial"/>
                <a:cs typeface="Arial"/>
              </a:rPr>
              <a:t>363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367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7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95" dirty="0">
                <a:latin typeface="Kozuka Gothic Pr6N EL"/>
                <a:cs typeface="Kozuka Gothic Pr6N EL"/>
              </a:rPr>
              <a:t>(</a:t>
            </a:r>
            <a:r>
              <a:rPr sz="1100" spc="-80" dirty="0">
                <a:latin typeface="Arial"/>
                <a:cs typeface="Arial"/>
              </a:rPr>
              <a:t>13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23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191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100" dirty="0">
                <a:latin typeface="Kozuka Gothic Pr6N EL"/>
                <a:cs typeface="Kozuka Gothic Pr6N EL"/>
              </a:rPr>
              <a:t>)</a:t>
            </a:r>
            <a:endParaRPr sz="1100">
              <a:latin typeface="Kozuka Gothic Pr6N EL"/>
              <a:cs typeface="Kozuka Gothic Pr6N EL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e,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178239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  <a:spcBef>
                <a:spcPts val="35"/>
              </a:spcBef>
            </a:pPr>
            <a:r>
              <a:rPr sz="1100" spc="100" dirty="0">
                <a:latin typeface="Kozuka Gothic Pr6N EL"/>
                <a:cs typeface="Kozuka Gothic Pr6N EL"/>
              </a:rPr>
              <a:t>( </a:t>
            </a:r>
            <a:r>
              <a:rPr sz="1100" spc="-80" dirty="0">
                <a:latin typeface="Arial"/>
                <a:cs typeface="Arial"/>
              </a:rPr>
              <a:t>1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0" dirty="0">
                <a:latin typeface="Kozuka Gothic Pr6N EL"/>
                <a:cs typeface="Kozuka Gothic Pr6N EL"/>
              </a:rPr>
              <a:t>(</a:t>
            </a:r>
            <a:r>
              <a:rPr sz="1100" spc="110" dirty="0">
                <a:latin typeface="Kozuka Gothic Pr6N EL"/>
                <a:cs typeface="Kozuka Gothic Pr6N EL"/>
              </a:rPr>
              <a:t> </a:t>
            </a:r>
            <a:r>
              <a:rPr sz="1100" spc="-80" dirty="0">
                <a:latin typeface="Arial"/>
                <a:cs typeface="Arial"/>
              </a:rPr>
              <a:t>17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25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4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0" dirty="0">
                <a:latin typeface="Kozuka Gothic Pr6N EL"/>
                <a:cs typeface="Kozuka Gothic Pr6N EL"/>
              </a:rPr>
              <a:t>(</a:t>
            </a:r>
            <a:r>
              <a:rPr sz="1100" spc="110" dirty="0">
                <a:latin typeface="Kozuka Gothic Pr6N EL"/>
                <a:cs typeface="Kozuka Gothic Pr6N EL"/>
              </a:rPr>
              <a:t> </a:t>
            </a:r>
            <a:r>
              <a:rPr sz="1100" spc="-80" dirty="0">
                <a:latin typeface="Arial"/>
                <a:cs typeface="Arial"/>
              </a:rPr>
              <a:t>17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191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291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430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434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endParaRPr sz="11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Arial"/>
                <a:cs typeface="Arial"/>
              </a:rPr>
              <a:t>5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95" dirty="0">
                <a:latin typeface="Kozuka Gothic Pr6N EL"/>
                <a:cs typeface="Kozuka Gothic Pr6N EL"/>
              </a:rPr>
              <a:t>(</a:t>
            </a:r>
            <a:r>
              <a:rPr sz="1100" spc="-80" dirty="0">
                <a:latin typeface="Arial"/>
                <a:cs typeface="Arial"/>
              </a:rPr>
              <a:t>14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19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101</a:t>
            </a:r>
            <a:r>
              <a:rPr sz="1100" spc="95" dirty="0">
                <a:latin typeface="Kozuka Gothic Pr6N EL"/>
                <a:cs typeface="Kozuka Gothic Pr6N EL"/>
              </a:rPr>
              <a:t>)</a:t>
            </a:r>
            <a:r>
              <a:rPr sz="1100" spc="-10" dirty="0">
                <a:latin typeface="Arial"/>
                <a:cs typeface="Arial"/>
              </a:rPr>
              <a:t>;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100" dirty="0">
                <a:latin typeface="Kozuka Gothic Pr6N EL"/>
                <a:cs typeface="Kozuka Gothic Pr6N EL"/>
              </a:rPr>
              <a:t>)</a:t>
            </a:r>
            <a:r>
              <a:rPr sz="1100" spc="110" dirty="0">
                <a:latin typeface="Kozuka Gothic Pr6N EL"/>
                <a:cs typeface="Kozuka Gothic Pr6N EL"/>
              </a:rPr>
              <a:t>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4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35" dirty="0"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6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977281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008634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97904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98478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98575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98732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68" y="97880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98344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98541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98772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99004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99235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98891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99122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99353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99584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99300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98837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187584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21894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18935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19510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19606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19763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18910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19375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19573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19804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20035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20266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9922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20153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20384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20615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20332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1986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39790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429258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39967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40541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40637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40794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39941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40406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40604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40835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41066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41297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40953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41184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41415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41648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41362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4089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3051" y="160820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7867" y="163957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6099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6157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6166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63" y="16182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70" y="16097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6143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6163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6186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6209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6232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6198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6221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6244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6267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6239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619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3" y="1989208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5" y="2020570"/>
            <a:ext cx="4326" cy="15583"/>
          </a:xfrm>
          <a:custGeom>
            <a:avLst/>
            <a:gdLst/>
            <a:ahLst/>
            <a:cxnLst/>
            <a:rect l="l" t="t" r="r" b="b"/>
            <a:pathLst>
              <a:path w="4326" h="15583">
                <a:moveTo>
                  <a:pt x="0" y="15583"/>
                </a:moveTo>
                <a:lnTo>
                  <a:pt x="4002" y="4563"/>
                </a:lnTo>
                <a:lnTo>
                  <a:pt x="4326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3" y="199098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199672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199768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3" y="199924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70" y="199072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199537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199735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199966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00197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00428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00084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00315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00546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00778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00493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0003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581" y="2371739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67" y="2403096"/>
            <a:ext cx="4324" cy="15582"/>
          </a:xfrm>
          <a:custGeom>
            <a:avLst/>
            <a:gdLst/>
            <a:ahLst/>
            <a:cxnLst/>
            <a:rect l="l" t="t" r="r" b="b"/>
            <a:pathLst>
              <a:path w="4324" h="15582">
                <a:moveTo>
                  <a:pt x="0" y="15582"/>
                </a:moveTo>
                <a:lnTo>
                  <a:pt x="4001" y="4559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6632" y="2373510"/>
            <a:ext cx="58045" cy="57109"/>
          </a:xfrm>
          <a:custGeom>
            <a:avLst/>
            <a:gdLst/>
            <a:ahLst/>
            <a:cxnLst/>
            <a:rect l="l" t="t" r="r" b="b"/>
            <a:pathLst>
              <a:path w="58045" h="57109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8"/>
                </a:lnTo>
                <a:lnTo>
                  <a:pt x="0" y="22080"/>
                </a:lnTo>
                <a:lnTo>
                  <a:pt x="2104" y="38581"/>
                </a:lnTo>
                <a:lnTo>
                  <a:pt x="8982" y="50372"/>
                </a:lnTo>
                <a:lnTo>
                  <a:pt x="19371" y="57109"/>
                </a:lnTo>
                <a:lnTo>
                  <a:pt x="36526" y="55579"/>
                </a:lnTo>
                <a:lnTo>
                  <a:pt x="48747" y="49426"/>
                </a:lnTo>
                <a:lnTo>
                  <a:pt x="55942" y="39824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360" y="2379249"/>
            <a:ext cx="50810" cy="48458"/>
          </a:xfrm>
          <a:custGeom>
            <a:avLst/>
            <a:gdLst/>
            <a:ahLst/>
            <a:cxnLst/>
            <a:rect l="l" t="t" r="r" b="b"/>
            <a:pathLst>
              <a:path w="50810" h="48458">
                <a:moveTo>
                  <a:pt x="50810" y="23029"/>
                </a:moveTo>
                <a:lnTo>
                  <a:pt x="47048" y="9473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5" y="48458"/>
                </a:lnTo>
                <a:lnTo>
                  <a:pt x="34269" y="46120"/>
                </a:lnTo>
                <a:lnTo>
                  <a:pt x="45215" y="38620"/>
                </a:lnTo>
                <a:lnTo>
                  <a:pt x="50418" y="27528"/>
                </a:lnTo>
                <a:lnTo>
                  <a:pt x="50810" y="23029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488" y="2380213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9"/>
                </a:moveTo>
                <a:lnTo>
                  <a:pt x="41948" y="8341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1"/>
                </a:lnTo>
                <a:lnTo>
                  <a:pt x="0" y="20119"/>
                </a:lnTo>
                <a:lnTo>
                  <a:pt x="3919" y="34216"/>
                </a:lnTo>
                <a:lnTo>
                  <a:pt x="14099" y="42939"/>
                </a:lnTo>
                <a:lnTo>
                  <a:pt x="31168" y="41381"/>
                </a:lnTo>
                <a:lnTo>
                  <a:pt x="41756" y="34473"/>
                </a:lnTo>
                <a:lnTo>
                  <a:pt x="46050" y="24006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061" y="2381782"/>
            <a:ext cx="39090" cy="38268"/>
          </a:xfrm>
          <a:custGeom>
            <a:avLst/>
            <a:gdLst/>
            <a:ahLst/>
            <a:cxnLst/>
            <a:rect l="l" t="t" r="r" b="b"/>
            <a:pathLst>
              <a:path w="39090" h="38268">
                <a:moveTo>
                  <a:pt x="39090" y="19676"/>
                </a:moveTo>
                <a:lnTo>
                  <a:pt x="34280" y="6693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8"/>
                </a:lnTo>
                <a:lnTo>
                  <a:pt x="28396" y="35963"/>
                </a:lnTo>
                <a:lnTo>
                  <a:pt x="37264" y="27720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169" y="2373255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8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2001" y="2377904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1" y="29658"/>
                </a:lnTo>
                <a:lnTo>
                  <a:pt x="11297" y="38432"/>
                </a:lnTo>
                <a:lnTo>
                  <a:pt x="27912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3457" y="2379879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0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5922" y="2382191"/>
            <a:ext cx="27791" cy="27791"/>
          </a:xfrm>
          <a:custGeom>
            <a:avLst/>
            <a:gdLst/>
            <a:ahLst/>
            <a:cxnLst/>
            <a:rect l="l" t="t" r="r" b="b"/>
            <a:pathLst>
              <a:path w="27791" h="27791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91"/>
                </a:lnTo>
                <a:lnTo>
                  <a:pt x="13896" y="27791"/>
                </a:lnTo>
                <a:lnTo>
                  <a:pt x="21565" y="27791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8393" y="2384503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0863" y="2386815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579" y="2383372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0044" y="2385683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6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6"/>
                </a:lnTo>
                <a:lnTo>
                  <a:pt x="0" y="6950"/>
                </a:lnTo>
                <a:lnTo>
                  <a:pt x="0" y="10786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6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2516" y="2387996"/>
            <a:ext cx="7539" cy="7545"/>
          </a:xfrm>
          <a:custGeom>
            <a:avLst/>
            <a:gdLst/>
            <a:ahLst/>
            <a:cxnLst/>
            <a:rect l="l" t="t" r="r" b="b"/>
            <a:pathLst>
              <a:path w="7539" h="7545">
                <a:moveTo>
                  <a:pt x="7539" y="3774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4"/>
                </a:lnTo>
                <a:lnTo>
                  <a:pt x="0" y="5853"/>
                </a:lnTo>
                <a:lnTo>
                  <a:pt x="1691" y="7545"/>
                </a:lnTo>
                <a:lnTo>
                  <a:pt x="3769" y="7545"/>
                </a:lnTo>
                <a:lnTo>
                  <a:pt x="5848" y="7545"/>
                </a:lnTo>
                <a:lnTo>
                  <a:pt x="7539" y="5853"/>
                </a:lnTo>
                <a:lnTo>
                  <a:pt x="7539" y="377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24981" y="2390307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600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600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600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22297" y="2387465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9"/>
                </a:moveTo>
                <a:lnTo>
                  <a:pt x="0" y="4003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17817" y="238283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8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8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179" rIns="0" bIns="0" rtlCol="0">
            <a:noAutofit/>
          </a:bodyPr>
          <a:lstStyle/>
          <a:p>
            <a:pPr marL="290830" marR="12700">
              <a:lnSpc>
                <a:spcPct val="125499"/>
              </a:lnSpc>
            </a:pP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j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5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9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70" dirty="0">
                <a:latin typeface="Arial"/>
                <a:cs typeface="Arial"/>
              </a:rPr>
              <a:t>4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Arial"/>
                <a:cs typeface="Arial"/>
              </a:rPr>
              <a:t>F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11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315" dirty="0">
                <a:latin typeface="Arial"/>
                <a:cs typeface="Arial"/>
              </a:rPr>
              <a:t>l</a:t>
            </a:r>
            <a:r>
              <a:rPr sz="1100" spc="50" dirty="0">
                <a:latin typeface="Arial"/>
                <a:cs typeface="Arial"/>
              </a:rPr>
              <a:t>o</a:t>
            </a:r>
            <a:r>
              <a:rPr sz="1100" spc="114" dirty="0">
                <a:latin typeface="Arial"/>
                <a:cs typeface="Arial"/>
              </a:rPr>
              <a:t>y</a:t>
            </a:r>
            <a:r>
              <a:rPr sz="1100" spc="-11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55" dirty="0">
                <a:latin typeface="Arial"/>
                <a:cs typeface="Arial"/>
              </a:rPr>
              <a:t>n</a:t>
            </a:r>
            <a:r>
              <a:rPr sz="1100" spc="335" dirty="0">
                <a:latin typeface="Arial"/>
                <a:cs typeface="Arial"/>
              </a:rPr>
              <a:t>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315" dirty="0">
                <a:latin typeface="Arial"/>
                <a:cs typeface="Arial"/>
              </a:rPr>
              <a:t>l</a:t>
            </a:r>
            <a:r>
              <a:rPr sz="1100" spc="30" dirty="0">
                <a:latin typeface="Arial"/>
                <a:cs typeface="Arial"/>
              </a:rPr>
              <a:t>a</a:t>
            </a:r>
            <a:r>
              <a:rPr sz="1100" spc="9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4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r.</a:t>
            </a:r>
            <a:endParaRPr sz="1100">
              <a:latin typeface="Arial"/>
              <a:cs typeface="Arial"/>
            </a:endParaRPr>
          </a:p>
          <a:p>
            <a:pPr marL="290830" marR="28575">
              <a:lnSpc>
                <a:spcPct val="102699"/>
              </a:lnSpc>
              <a:spcBef>
                <a:spcPts val="285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6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90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70815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6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56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-65" dirty="0">
                <a:latin typeface="Arial"/>
                <a:cs typeface="Arial"/>
              </a:rPr>
              <a:t>y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6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12053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15189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1223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1280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1290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1305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1220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1266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1286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1309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1332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1356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1321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1344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1367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1391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1362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1316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329325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360677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331090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336833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337799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339368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330833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335487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337462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339773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342085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344396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340954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343266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345577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347901"/>
            <a:ext cx="1195" cy="1181"/>
          </a:xfrm>
          <a:custGeom>
            <a:avLst/>
            <a:gdLst/>
            <a:ahLst/>
            <a:cxnLst/>
            <a:rect l="l" t="t" r="r" b="b"/>
            <a:pathLst>
              <a:path w="1195" h="1181">
                <a:moveTo>
                  <a:pt x="1195" y="584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84"/>
                </a:lnTo>
                <a:lnTo>
                  <a:pt x="0" y="914"/>
                </a:lnTo>
                <a:lnTo>
                  <a:pt x="273" y="1181"/>
                </a:lnTo>
                <a:lnTo>
                  <a:pt x="600" y="1181"/>
                </a:lnTo>
                <a:lnTo>
                  <a:pt x="928" y="1181"/>
                </a:lnTo>
                <a:lnTo>
                  <a:pt x="1195" y="914"/>
                </a:lnTo>
                <a:lnTo>
                  <a:pt x="1195" y="584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345044"/>
            <a:ext cx="5153" cy="5168"/>
          </a:xfrm>
          <a:custGeom>
            <a:avLst/>
            <a:gdLst/>
            <a:ahLst/>
            <a:cxnLst/>
            <a:rect l="l" t="t" r="r" b="b"/>
            <a:pathLst>
              <a:path w="5153" h="5168">
                <a:moveTo>
                  <a:pt x="0" y="2578"/>
                </a:moveTo>
                <a:lnTo>
                  <a:pt x="0" y="4013"/>
                </a:lnTo>
                <a:lnTo>
                  <a:pt x="1150" y="5168"/>
                </a:lnTo>
                <a:lnTo>
                  <a:pt x="2574" y="5168"/>
                </a:lnTo>
                <a:lnTo>
                  <a:pt x="3997" y="5168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34040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0" y="171184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74320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29" y="171362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71935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72032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72189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71335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71801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71998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72229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72460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72692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72347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72579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72810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73041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72756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7229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192216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195351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92392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92966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93063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93220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192368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92832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93029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93260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93492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93723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93379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93610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93841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94072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93788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9332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1" y="2304681"/>
            <a:ext cx="61610" cy="31358"/>
          </a:xfrm>
          <a:custGeom>
            <a:avLst/>
            <a:gdLst/>
            <a:ahLst/>
            <a:cxnLst/>
            <a:rect l="l" t="t" r="r" b="b"/>
            <a:pathLst>
              <a:path w="61610" h="31358">
                <a:moveTo>
                  <a:pt x="61610" y="31358"/>
                </a:moveTo>
                <a:lnTo>
                  <a:pt x="58523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2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7" y="2336040"/>
            <a:ext cx="4324" cy="15581"/>
          </a:xfrm>
          <a:custGeom>
            <a:avLst/>
            <a:gdLst/>
            <a:ahLst/>
            <a:cxnLst/>
            <a:rect l="l" t="t" r="r" b="b"/>
            <a:pathLst>
              <a:path w="4324" h="15581">
                <a:moveTo>
                  <a:pt x="0" y="15581"/>
                </a:moveTo>
                <a:lnTo>
                  <a:pt x="4001" y="4558"/>
                </a:lnTo>
                <a:lnTo>
                  <a:pt x="4324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2" y="2306453"/>
            <a:ext cx="58045" cy="57110"/>
          </a:xfrm>
          <a:custGeom>
            <a:avLst/>
            <a:gdLst/>
            <a:ahLst/>
            <a:cxnLst/>
            <a:rect l="l" t="t" r="r" b="b"/>
            <a:pathLst>
              <a:path w="58045" h="57110">
                <a:moveTo>
                  <a:pt x="58045" y="29179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7" y="0"/>
                </a:lnTo>
                <a:lnTo>
                  <a:pt x="17247" y="2765"/>
                </a:lnTo>
                <a:lnTo>
                  <a:pt x="6077" y="10599"/>
                </a:lnTo>
                <a:lnTo>
                  <a:pt x="0" y="22081"/>
                </a:lnTo>
                <a:lnTo>
                  <a:pt x="2104" y="38581"/>
                </a:lnTo>
                <a:lnTo>
                  <a:pt x="8981" y="50372"/>
                </a:lnTo>
                <a:lnTo>
                  <a:pt x="19371" y="57110"/>
                </a:lnTo>
                <a:lnTo>
                  <a:pt x="36526" y="55580"/>
                </a:lnTo>
                <a:lnTo>
                  <a:pt x="48746" y="49427"/>
                </a:lnTo>
                <a:lnTo>
                  <a:pt x="55941" y="39825"/>
                </a:lnTo>
                <a:lnTo>
                  <a:pt x="58045" y="2917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0" y="2312192"/>
            <a:ext cx="50811" cy="48458"/>
          </a:xfrm>
          <a:custGeom>
            <a:avLst/>
            <a:gdLst/>
            <a:ahLst/>
            <a:cxnLst/>
            <a:rect l="l" t="t" r="r" b="b"/>
            <a:pathLst>
              <a:path w="50811" h="48458">
                <a:moveTo>
                  <a:pt x="50811" y="23028"/>
                </a:moveTo>
                <a:lnTo>
                  <a:pt x="47048" y="9472"/>
                </a:lnTo>
                <a:lnTo>
                  <a:pt x="37202" y="0"/>
                </a:lnTo>
                <a:lnTo>
                  <a:pt x="19069" y="289"/>
                </a:lnTo>
                <a:lnTo>
                  <a:pt x="6796" y="5369"/>
                </a:lnTo>
                <a:lnTo>
                  <a:pt x="0" y="13949"/>
                </a:lnTo>
                <a:lnTo>
                  <a:pt x="1487" y="31059"/>
                </a:lnTo>
                <a:lnTo>
                  <a:pt x="7959" y="42560"/>
                </a:lnTo>
                <a:lnTo>
                  <a:pt x="17976" y="48458"/>
                </a:lnTo>
                <a:lnTo>
                  <a:pt x="34270" y="46120"/>
                </a:lnTo>
                <a:lnTo>
                  <a:pt x="45216" y="38619"/>
                </a:lnTo>
                <a:lnTo>
                  <a:pt x="50419" y="27527"/>
                </a:lnTo>
                <a:lnTo>
                  <a:pt x="50811" y="23028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2313156"/>
            <a:ext cx="46170" cy="42939"/>
          </a:xfrm>
          <a:custGeom>
            <a:avLst/>
            <a:gdLst/>
            <a:ahLst/>
            <a:cxnLst/>
            <a:rect l="l" t="t" r="r" b="b"/>
            <a:pathLst>
              <a:path w="46170" h="42939">
                <a:moveTo>
                  <a:pt x="46170" y="21658"/>
                </a:moveTo>
                <a:lnTo>
                  <a:pt x="41948" y="8340"/>
                </a:lnTo>
                <a:lnTo>
                  <a:pt x="31145" y="0"/>
                </a:lnTo>
                <a:lnTo>
                  <a:pt x="14361" y="1920"/>
                </a:lnTo>
                <a:lnTo>
                  <a:pt x="3988" y="9242"/>
                </a:lnTo>
                <a:lnTo>
                  <a:pt x="0" y="20120"/>
                </a:lnTo>
                <a:lnTo>
                  <a:pt x="3919" y="34216"/>
                </a:lnTo>
                <a:lnTo>
                  <a:pt x="14100" y="42939"/>
                </a:lnTo>
                <a:lnTo>
                  <a:pt x="31169" y="41380"/>
                </a:lnTo>
                <a:lnTo>
                  <a:pt x="41757" y="34472"/>
                </a:lnTo>
                <a:lnTo>
                  <a:pt x="46050" y="24004"/>
                </a:lnTo>
                <a:lnTo>
                  <a:pt x="46170" y="21658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1" y="2314725"/>
            <a:ext cx="39090" cy="38269"/>
          </a:xfrm>
          <a:custGeom>
            <a:avLst/>
            <a:gdLst/>
            <a:ahLst/>
            <a:cxnLst/>
            <a:rect l="l" t="t" r="r" b="b"/>
            <a:pathLst>
              <a:path w="39090" h="38269">
                <a:moveTo>
                  <a:pt x="39090" y="19676"/>
                </a:moveTo>
                <a:lnTo>
                  <a:pt x="34280" y="6694"/>
                </a:lnTo>
                <a:lnTo>
                  <a:pt x="22356" y="0"/>
                </a:lnTo>
                <a:lnTo>
                  <a:pt x="7693" y="3891"/>
                </a:lnTo>
                <a:lnTo>
                  <a:pt x="0" y="14192"/>
                </a:lnTo>
                <a:lnTo>
                  <a:pt x="3017" y="29871"/>
                </a:lnTo>
                <a:lnTo>
                  <a:pt x="12112" y="38269"/>
                </a:lnTo>
                <a:lnTo>
                  <a:pt x="28396" y="35964"/>
                </a:lnTo>
                <a:lnTo>
                  <a:pt x="37264" y="27721"/>
                </a:lnTo>
                <a:lnTo>
                  <a:pt x="39090" y="19676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9" y="2306198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50"/>
                </a:lnTo>
                <a:lnTo>
                  <a:pt x="42545" y="4242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1"/>
                </a:lnTo>
                <a:lnTo>
                  <a:pt x="24133" y="55404"/>
                </a:lnTo>
                <a:lnTo>
                  <a:pt x="39339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2310847"/>
            <a:ext cx="39475" cy="38432"/>
          </a:xfrm>
          <a:custGeom>
            <a:avLst/>
            <a:gdLst/>
            <a:ahLst/>
            <a:cxnLst/>
            <a:rect l="l" t="t" r="r" b="b"/>
            <a:pathLst>
              <a:path w="39475" h="38432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1" y="29658"/>
                </a:lnTo>
                <a:lnTo>
                  <a:pt x="11297" y="38432"/>
                </a:lnTo>
                <a:lnTo>
                  <a:pt x="27913" y="36568"/>
                </a:lnTo>
                <a:lnTo>
                  <a:pt x="37178" y="28864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2312822"/>
            <a:ext cx="34136" cy="34141"/>
          </a:xfrm>
          <a:custGeom>
            <a:avLst/>
            <a:gdLst/>
            <a:ahLst/>
            <a:cxnLst/>
            <a:rect l="l" t="t" r="r" b="b"/>
            <a:pathLst>
              <a:path w="34136" h="34141">
                <a:moveTo>
                  <a:pt x="34136" y="17071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71"/>
                </a:lnTo>
                <a:lnTo>
                  <a:pt x="0" y="26497"/>
                </a:lnTo>
                <a:lnTo>
                  <a:pt x="7644" y="34141"/>
                </a:lnTo>
                <a:lnTo>
                  <a:pt x="17070" y="34141"/>
                </a:lnTo>
                <a:lnTo>
                  <a:pt x="26496" y="34141"/>
                </a:lnTo>
                <a:lnTo>
                  <a:pt x="34136" y="26497"/>
                </a:lnTo>
                <a:lnTo>
                  <a:pt x="34136" y="17071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2315135"/>
            <a:ext cx="27791" cy="27790"/>
          </a:xfrm>
          <a:custGeom>
            <a:avLst/>
            <a:gdLst/>
            <a:ahLst/>
            <a:cxnLst/>
            <a:rect l="l" t="t" r="r" b="b"/>
            <a:pathLst>
              <a:path w="27791" h="27790">
                <a:moveTo>
                  <a:pt x="27791" y="13895"/>
                </a:moveTo>
                <a:lnTo>
                  <a:pt x="27791" y="6225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5"/>
                </a:lnTo>
                <a:lnTo>
                  <a:pt x="0" y="13895"/>
                </a:lnTo>
                <a:lnTo>
                  <a:pt x="0" y="21564"/>
                </a:lnTo>
                <a:lnTo>
                  <a:pt x="6226" y="27790"/>
                </a:lnTo>
                <a:lnTo>
                  <a:pt x="13896" y="27790"/>
                </a:lnTo>
                <a:lnTo>
                  <a:pt x="21565" y="27790"/>
                </a:lnTo>
                <a:lnTo>
                  <a:pt x="27791" y="21564"/>
                </a:lnTo>
                <a:lnTo>
                  <a:pt x="27791" y="13895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317446"/>
            <a:ext cx="21435" cy="21441"/>
          </a:xfrm>
          <a:custGeom>
            <a:avLst/>
            <a:gdLst/>
            <a:ahLst/>
            <a:cxnLst/>
            <a:rect l="l" t="t" r="r" b="b"/>
            <a:pathLst>
              <a:path w="21435" h="21441">
                <a:moveTo>
                  <a:pt x="21435" y="10720"/>
                </a:moveTo>
                <a:lnTo>
                  <a:pt x="21435" y="4801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1"/>
                </a:lnTo>
                <a:lnTo>
                  <a:pt x="0" y="10720"/>
                </a:lnTo>
                <a:lnTo>
                  <a:pt x="0" y="16638"/>
                </a:lnTo>
                <a:lnTo>
                  <a:pt x="4801" y="21441"/>
                </a:lnTo>
                <a:lnTo>
                  <a:pt x="10720" y="21441"/>
                </a:lnTo>
                <a:lnTo>
                  <a:pt x="16638" y="21441"/>
                </a:lnTo>
                <a:lnTo>
                  <a:pt x="21435" y="16638"/>
                </a:lnTo>
                <a:lnTo>
                  <a:pt x="21435" y="10720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319757"/>
            <a:ext cx="15086" cy="15091"/>
          </a:xfrm>
          <a:custGeom>
            <a:avLst/>
            <a:gdLst/>
            <a:ahLst/>
            <a:cxnLst/>
            <a:rect l="l" t="t" r="r" b="b"/>
            <a:pathLst>
              <a:path w="15086" h="15091">
                <a:moveTo>
                  <a:pt x="15086" y="7546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6"/>
                </a:lnTo>
                <a:lnTo>
                  <a:pt x="0" y="11708"/>
                </a:lnTo>
                <a:lnTo>
                  <a:pt x="3378" y="15091"/>
                </a:lnTo>
                <a:lnTo>
                  <a:pt x="7539" y="15091"/>
                </a:lnTo>
                <a:lnTo>
                  <a:pt x="11703" y="15091"/>
                </a:lnTo>
                <a:lnTo>
                  <a:pt x="15086" y="11708"/>
                </a:lnTo>
                <a:lnTo>
                  <a:pt x="15086" y="7546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316320"/>
            <a:ext cx="20239" cy="20241"/>
          </a:xfrm>
          <a:custGeom>
            <a:avLst/>
            <a:gdLst/>
            <a:ahLst/>
            <a:cxnLst/>
            <a:rect l="l" t="t" r="r" b="b"/>
            <a:pathLst>
              <a:path w="20239" h="20241">
                <a:moveTo>
                  <a:pt x="20239" y="10120"/>
                </a:moveTo>
                <a:lnTo>
                  <a:pt x="20239" y="4535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5"/>
                </a:lnTo>
                <a:lnTo>
                  <a:pt x="0" y="10120"/>
                </a:lnTo>
                <a:lnTo>
                  <a:pt x="0" y="15706"/>
                </a:lnTo>
                <a:lnTo>
                  <a:pt x="4533" y="20241"/>
                </a:lnTo>
                <a:lnTo>
                  <a:pt x="10120" y="20241"/>
                </a:lnTo>
                <a:lnTo>
                  <a:pt x="15706" y="20241"/>
                </a:lnTo>
                <a:lnTo>
                  <a:pt x="20239" y="15706"/>
                </a:lnTo>
                <a:lnTo>
                  <a:pt x="20239" y="1012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318632"/>
            <a:ext cx="13896" cy="13889"/>
          </a:xfrm>
          <a:custGeom>
            <a:avLst/>
            <a:gdLst/>
            <a:ahLst/>
            <a:cxnLst/>
            <a:rect l="l" t="t" r="r" b="b"/>
            <a:pathLst>
              <a:path w="13896" h="13889">
                <a:moveTo>
                  <a:pt x="13896" y="6944"/>
                </a:moveTo>
                <a:lnTo>
                  <a:pt x="13896" y="3110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0"/>
                </a:lnTo>
                <a:lnTo>
                  <a:pt x="0" y="6944"/>
                </a:lnTo>
                <a:lnTo>
                  <a:pt x="0" y="10779"/>
                </a:lnTo>
                <a:lnTo>
                  <a:pt x="3116" y="13889"/>
                </a:lnTo>
                <a:lnTo>
                  <a:pt x="6950" y="13889"/>
                </a:lnTo>
                <a:lnTo>
                  <a:pt x="10786" y="13889"/>
                </a:lnTo>
                <a:lnTo>
                  <a:pt x="13896" y="10779"/>
                </a:lnTo>
                <a:lnTo>
                  <a:pt x="13896" y="694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320944"/>
            <a:ext cx="7539" cy="7539"/>
          </a:xfrm>
          <a:custGeom>
            <a:avLst/>
            <a:gdLst/>
            <a:ahLst/>
            <a:cxnLst/>
            <a:rect l="l" t="t" r="r" b="b"/>
            <a:pathLst>
              <a:path w="7539" h="7539">
                <a:moveTo>
                  <a:pt x="7539" y="3770"/>
                </a:moveTo>
                <a:lnTo>
                  <a:pt x="7539" y="169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1"/>
                </a:lnTo>
                <a:lnTo>
                  <a:pt x="0" y="3770"/>
                </a:lnTo>
                <a:lnTo>
                  <a:pt x="0" y="5848"/>
                </a:lnTo>
                <a:lnTo>
                  <a:pt x="1691" y="7539"/>
                </a:lnTo>
                <a:lnTo>
                  <a:pt x="3769" y="7539"/>
                </a:lnTo>
                <a:lnTo>
                  <a:pt x="5848" y="7539"/>
                </a:lnTo>
                <a:lnTo>
                  <a:pt x="7539" y="5848"/>
                </a:lnTo>
                <a:lnTo>
                  <a:pt x="7539" y="3770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323255"/>
            <a:ext cx="1195" cy="1191"/>
          </a:xfrm>
          <a:custGeom>
            <a:avLst/>
            <a:gdLst/>
            <a:ahLst/>
            <a:cxnLst/>
            <a:rect l="l" t="t" r="r" b="b"/>
            <a:pathLst>
              <a:path w="1195" h="1191">
                <a:moveTo>
                  <a:pt x="1195" y="595"/>
                </a:moveTo>
                <a:lnTo>
                  <a:pt x="1195" y="267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7"/>
                </a:lnTo>
                <a:lnTo>
                  <a:pt x="0" y="595"/>
                </a:lnTo>
                <a:lnTo>
                  <a:pt x="0" y="923"/>
                </a:lnTo>
                <a:lnTo>
                  <a:pt x="273" y="1191"/>
                </a:lnTo>
                <a:lnTo>
                  <a:pt x="600" y="1191"/>
                </a:lnTo>
                <a:lnTo>
                  <a:pt x="928" y="1191"/>
                </a:lnTo>
                <a:lnTo>
                  <a:pt x="1195" y="923"/>
                </a:lnTo>
                <a:lnTo>
                  <a:pt x="1195" y="595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320408"/>
            <a:ext cx="5153" cy="5158"/>
          </a:xfrm>
          <a:custGeom>
            <a:avLst/>
            <a:gdLst/>
            <a:ahLst/>
            <a:cxnLst/>
            <a:rect l="l" t="t" r="r" b="b"/>
            <a:pathLst>
              <a:path w="5153" h="5158">
                <a:moveTo>
                  <a:pt x="0" y="2579"/>
                </a:moveTo>
                <a:lnTo>
                  <a:pt x="0" y="4003"/>
                </a:lnTo>
                <a:lnTo>
                  <a:pt x="1150" y="5158"/>
                </a:lnTo>
                <a:lnTo>
                  <a:pt x="2574" y="5158"/>
                </a:lnTo>
                <a:lnTo>
                  <a:pt x="3997" y="5158"/>
                </a:lnTo>
                <a:lnTo>
                  <a:pt x="5153" y="4003"/>
                </a:lnTo>
                <a:lnTo>
                  <a:pt x="5153" y="2579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9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31577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1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1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24334" y="1047877"/>
            <a:ext cx="3489960" cy="1371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du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11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315" dirty="0">
                <a:latin typeface="Arial"/>
                <a:cs typeface="Arial"/>
              </a:rPr>
              <a:t>l</a:t>
            </a:r>
            <a:r>
              <a:rPr sz="1100" spc="50" dirty="0">
                <a:latin typeface="Arial"/>
                <a:cs typeface="Arial"/>
              </a:rPr>
              <a:t>o</a:t>
            </a:r>
            <a:r>
              <a:rPr sz="1100" spc="114" dirty="0">
                <a:latin typeface="Arial"/>
                <a:cs typeface="Arial"/>
              </a:rPr>
              <a:t>y</a:t>
            </a:r>
            <a:r>
              <a:rPr sz="1100" spc="-11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55" dirty="0">
                <a:latin typeface="Arial"/>
                <a:cs typeface="Arial"/>
              </a:rPr>
              <a:t>n</a:t>
            </a:r>
            <a:r>
              <a:rPr sz="1100" spc="335" dirty="0">
                <a:latin typeface="Arial"/>
                <a:cs typeface="Arial"/>
              </a:rPr>
              <a:t>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10" dirty="0">
                <a:latin typeface="Arial"/>
                <a:cs typeface="Arial"/>
              </a:rPr>
              <a:t>ii</a:t>
            </a:r>
            <a:r>
              <a:rPr sz="1100" spc="50" dirty="0">
                <a:latin typeface="Arial"/>
                <a:cs typeface="Arial"/>
              </a:rPr>
              <a:t>) 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315" dirty="0">
                <a:latin typeface="Arial"/>
                <a:cs typeface="Arial"/>
              </a:rPr>
              <a:t>l</a:t>
            </a:r>
            <a:r>
              <a:rPr sz="1100" spc="30" dirty="0">
                <a:latin typeface="Arial"/>
                <a:cs typeface="Arial"/>
              </a:rPr>
              <a:t>a</a:t>
            </a:r>
            <a:r>
              <a:rPr sz="1100" spc="9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 marL="12700" marR="29209">
              <a:lnSpc>
                <a:spcPct val="125499"/>
              </a:lnSpc>
            </a:pPr>
            <a:r>
              <a:rPr sz="1100" spc="-45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ffi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25" dirty="0">
                <a:latin typeface="Arial"/>
                <a:cs typeface="Arial"/>
              </a:rPr>
              <a:t>rn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j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40" dirty="0">
                <a:latin typeface="Arial"/>
                <a:cs typeface="Arial"/>
              </a:rPr>
              <a:t>rt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dyn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mm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57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35" dirty="0">
                <a:latin typeface="Arial"/>
                <a:cs typeface="Arial"/>
              </a:rPr>
              <a:t>“</a:t>
            </a:r>
            <a:r>
              <a:rPr sz="1400" spc="-55" dirty="0">
                <a:latin typeface="Arial"/>
                <a:cs typeface="Arial"/>
              </a:rPr>
              <a:t>P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75" dirty="0">
                <a:latin typeface="Arial"/>
                <a:cs typeface="Arial"/>
              </a:rPr>
              <a:t>t</a:t>
            </a:r>
            <a:r>
              <a:rPr sz="1400" spc="-60" dirty="0">
                <a:latin typeface="Arial"/>
                <a:cs typeface="Arial"/>
              </a:rPr>
              <a:t>y</a:t>
            </a:r>
            <a:r>
              <a:rPr sz="1400" spc="229" dirty="0">
                <a:latin typeface="Arial"/>
                <a:cs typeface="Arial"/>
              </a:rPr>
              <a:t>”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58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62" y="408792"/>
            <a:ext cx="1339850" cy="119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00" spc="55" dirty="0">
                <a:latin typeface="Arial"/>
                <a:cs typeface="Arial"/>
              </a:rPr>
              <a:t>P</a:t>
            </a:r>
            <a:r>
              <a:rPr sz="700" spc="6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225" dirty="0">
                <a:latin typeface="Arial"/>
                <a:cs typeface="Arial"/>
              </a:rPr>
              <a:t>t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o</a:t>
            </a:r>
            <a:r>
              <a:rPr sz="700" spc="45" dirty="0">
                <a:latin typeface="Arial"/>
                <a:cs typeface="Arial"/>
              </a:rPr>
              <a:t>na</a:t>
            </a:r>
            <a:r>
              <a:rPr sz="700" spc="204" dirty="0">
                <a:latin typeface="Arial"/>
                <a:cs typeface="Arial"/>
              </a:rPr>
              <a:t>l</a:t>
            </a:r>
            <a:r>
              <a:rPr sz="700" spc="90" dirty="0">
                <a:latin typeface="Arial"/>
                <a:cs typeface="Arial"/>
              </a:rPr>
              <a:t>I</a:t>
            </a:r>
            <a:r>
              <a:rPr sz="700" spc="45" dirty="0">
                <a:latin typeface="Arial"/>
                <a:cs typeface="Arial"/>
              </a:rPr>
              <a:t>n</a:t>
            </a:r>
            <a:r>
              <a:rPr sz="700" spc="225" dirty="0">
                <a:latin typeface="Arial"/>
                <a:cs typeface="Arial"/>
              </a:rPr>
              <a:t>t</a:t>
            </a:r>
            <a:r>
              <a:rPr sz="700" spc="5" dirty="0">
                <a:latin typeface="Arial"/>
                <a:cs typeface="Arial"/>
              </a:rPr>
              <a:t>e</a:t>
            </a:r>
            <a:r>
              <a:rPr sz="700" spc="195" dirty="0">
                <a:latin typeface="Arial"/>
                <a:cs typeface="Arial"/>
              </a:rPr>
              <a:t>r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5" dirty="0">
                <a:latin typeface="Arial"/>
                <a:cs typeface="Arial"/>
              </a:rPr>
              <a:t>e</a:t>
            </a:r>
            <a:r>
              <a:rPr sz="700" spc="70" dirty="0">
                <a:latin typeface="Arial"/>
                <a:cs typeface="Arial"/>
              </a:rPr>
              <a:t>c</a:t>
            </a:r>
            <a:r>
              <a:rPr sz="700" spc="200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0" dirty="0">
                <a:latin typeface="Arial"/>
                <a:cs typeface="Arial"/>
              </a:rPr>
              <a:t>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2</a:t>
            </a:r>
            <a:r>
              <a:rPr sz="700" spc="0" dirty="0">
                <a:latin typeface="Arial"/>
                <a:cs typeface="Arial"/>
              </a:rPr>
              <a:t>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55" dirty="0">
                <a:latin typeface="Arial"/>
                <a:cs typeface="Arial"/>
              </a:rPr>
              <a:t>k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35" y="521356"/>
            <a:ext cx="1413510" cy="2711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7150" indent="0">
              <a:lnSpc>
                <a:spcPct val="100000"/>
              </a:lnSpc>
              <a:buFont typeface="Arial"/>
              <a:buAutoNum type="arabicPlain"/>
              <a:tabLst>
                <a:tab pos="192405" algn="l"/>
              </a:tabLst>
            </a:pPr>
            <a:r>
              <a:rPr sz="700" spc="-55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s</a:t>
            </a:r>
            <a:r>
              <a:rPr sz="700" spc="-50" dirty="0">
                <a:latin typeface="Arial"/>
                <a:cs typeface="Arial"/>
              </a:rPr>
              <a:t>w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85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70" dirty="0">
                <a:latin typeface="Kozuka Gothic Pr6N EL"/>
                <a:cs typeface="Kozuka Gothic Pr6N EL"/>
              </a:rPr>
              <a:t>(</a:t>
            </a:r>
            <a:r>
              <a:rPr sz="700" spc="40" dirty="0">
                <a:latin typeface="Kozuka Gothic Pr6N EL"/>
                <a:cs typeface="Kozuka Gothic Pr6N EL"/>
              </a:rPr>
              <a:t> </a:t>
            </a:r>
            <a:r>
              <a:rPr sz="700" spc="70" dirty="0">
                <a:latin typeface="Kozuka Gothic Pr6N EL"/>
                <a:cs typeface="Kozuka Gothic Pr6N EL"/>
              </a:rPr>
              <a:t>)</a:t>
            </a:r>
            <a:endParaRPr sz="700">
              <a:latin typeface="Kozuka Gothic Pr6N EL"/>
              <a:cs typeface="Kozuka Gothic Pr6N EL"/>
            </a:endParaRPr>
          </a:p>
          <a:p>
            <a:pPr marL="192405" indent="-135890"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  <a:tabLst>
                <a:tab pos="192405" algn="l"/>
              </a:tabLst>
            </a:pPr>
            <a:r>
              <a:rPr sz="700" spc="20" dirty="0">
                <a:latin typeface="Arial"/>
                <a:cs typeface="Arial"/>
              </a:rPr>
              <a:t>wh</a:t>
            </a:r>
            <a:r>
              <a:rPr sz="700" spc="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30" dirty="0">
                <a:latin typeface="Arial"/>
                <a:cs typeface="Arial"/>
              </a:rPr>
              <a:t>e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1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-415" dirty="0">
                <a:latin typeface="Arial"/>
                <a:cs typeface="Arial"/>
              </a:rPr>
              <a:t>=</a:t>
            </a:r>
            <a:r>
              <a:rPr sz="700" spc="0" dirty="0">
                <a:latin typeface="Kozuka Gothic Pr6N EL"/>
                <a:cs typeface="Kozuka Gothic Pr6N EL"/>
              </a:rPr>
              <a:t>/    </a:t>
            </a:r>
            <a:r>
              <a:rPr sz="700" spc="-65" dirty="0">
                <a:latin typeface="Kozuka Gothic Pr6N EL"/>
                <a:cs typeface="Kozuka Gothic Pr6N EL"/>
              </a:rPr>
              <a:t> </a:t>
            </a:r>
            <a:r>
              <a:rPr sz="700" spc="4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204" dirty="0">
                <a:latin typeface="Arial"/>
                <a:cs typeface="Arial"/>
              </a:rPr>
              <a:t>l</a:t>
            </a:r>
            <a:r>
              <a:rPr sz="700" spc="40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nd</a:t>
            </a:r>
            <a:r>
              <a:rPr sz="700" spc="4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2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-415" dirty="0">
                <a:latin typeface="Arial"/>
                <a:cs typeface="Arial"/>
              </a:rPr>
              <a:t>=</a:t>
            </a:r>
            <a:r>
              <a:rPr sz="700" spc="0" dirty="0">
                <a:latin typeface="Kozuka Gothic Pr6N EL"/>
                <a:cs typeface="Kozuka Gothic Pr6N EL"/>
              </a:rPr>
              <a:t>/    </a:t>
            </a:r>
            <a:r>
              <a:rPr sz="700" spc="-65" dirty="0">
                <a:latin typeface="Kozuka Gothic Pr6N EL"/>
                <a:cs typeface="Kozuka Gothic Pr6N EL"/>
              </a:rPr>
              <a:t> </a:t>
            </a:r>
            <a:r>
              <a:rPr sz="700" spc="4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204" dirty="0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marL="192405" indent="-135890">
              <a:lnSpc>
                <a:spcPct val="100000"/>
              </a:lnSpc>
              <a:spcBef>
                <a:spcPts val="35"/>
              </a:spcBef>
              <a:buFont typeface="Arial"/>
              <a:buAutoNum type="arabicPlain"/>
              <a:tabLst>
                <a:tab pos="192405" algn="l"/>
              </a:tabLst>
            </a:pPr>
            <a:r>
              <a:rPr sz="700" spc="0" dirty="0">
                <a:latin typeface="Arial"/>
                <a:cs typeface="Arial"/>
              </a:rPr>
              <a:t>do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c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-5" dirty="0">
                <a:latin typeface="Arial"/>
                <a:cs typeface="Arial"/>
              </a:rPr>
              <a:t> </a:t>
            </a:r>
            <a:r>
              <a:rPr sz="700" spc="140" dirty="0">
                <a:latin typeface="Arial"/>
                <a:cs typeface="Arial"/>
              </a:rPr>
              <a:t>= </a:t>
            </a:r>
            <a:r>
              <a:rPr sz="700" spc="-2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c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414020" indent="-356870">
              <a:lnSpc>
                <a:spcPct val="100000"/>
              </a:lnSpc>
              <a:spcBef>
                <a:spcPts val="45"/>
              </a:spcBef>
              <a:buFont typeface="Arial"/>
              <a:buAutoNum type="arabicPlain"/>
              <a:tabLst>
                <a:tab pos="414020" algn="l"/>
              </a:tabLst>
            </a:pPr>
            <a:r>
              <a:rPr sz="700" spc="90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75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70" dirty="0">
                <a:latin typeface="Kozuka Gothic Pr6N EL"/>
                <a:cs typeface="Kozuka Gothic Pr6N EL"/>
              </a:rPr>
              <a:t>(</a:t>
            </a:r>
            <a:r>
              <a:rPr sz="700" spc="40" dirty="0">
                <a:latin typeface="Kozuka Gothic Pr6N EL"/>
                <a:cs typeface="Kozuka Gothic Pr6N EL"/>
              </a:rPr>
              <a:t> </a:t>
            </a:r>
            <a:r>
              <a:rPr sz="700" spc="70" dirty="0">
                <a:latin typeface="Kozuka Gothic Pr6N EL"/>
                <a:cs typeface="Kozuka Gothic Pr6N EL"/>
              </a:rPr>
              <a:t>)</a:t>
            </a:r>
            <a:endParaRPr sz="700">
              <a:latin typeface="Kozuka Gothic Pr6N EL"/>
              <a:cs typeface="Kozuka Gothic Pr6N EL"/>
            </a:endParaRPr>
          </a:p>
          <a:p>
            <a:pPr marL="57150" marR="12700" indent="0">
              <a:lnSpc>
                <a:spcPct val="105500"/>
              </a:lnSpc>
              <a:buFont typeface="Arial"/>
              <a:buAutoNum type="arabicPlain"/>
              <a:tabLst>
                <a:tab pos="631190" algn="l"/>
              </a:tabLst>
            </a:pP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-7" baseline="-11111" dirty="0">
                <a:latin typeface="Arial"/>
                <a:cs typeface="Arial"/>
              </a:rPr>
              <a:t>1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8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ns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30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5"/>
              </a:spcBef>
            </a:pPr>
            <a:r>
              <a:rPr sz="700" spc="-35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5"/>
              </a:spcBef>
            </a:pPr>
            <a:r>
              <a:rPr sz="700" spc="-35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45"/>
              </a:spcBef>
            </a:pPr>
            <a:r>
              <a:rPr sz="700" spc="-35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5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1</a:t>
            </a:r>
            <a:r>
              <a:rPr sz="700" spc="-35" dirty="0"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2</a:t>
            </a:r>
            <a:r>
              <a:rPr sz="700" spc="-35" dirty="0"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2</a:t>
            </a:r>
            <a:r>
              <a:rPr sz="700" spc="-3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2</a:t>
            </a:r>
            <a:r>
              <a:rPr sz="700" spc="-35" dirty="0"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2</a:t>
            </a:r>
            <a:r>
              <a:rPr sz="700" spc="-35" dirty="0"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-40" dirty="0">
                <a:latin typeface="Arial"/>
                <a:cs typeface="Arial"/>
              </a:rPr>
              <a:t>2</a:t>
            </a:r>
            <a:r>
              <a:rPr sz="700" spc="-35" dirty="0"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6461" y="1077320"/>
            <a:ext cx="795020" cy="383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05500"/>
              </a:lnSpc>
            </a:pP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-7" baseline="-11111" dirty="0">
                <a:latin typeface="Arial"/>
                <a:cs typeface="Arial"/>
              </a:rPr>
              <a:t>2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80" dirty="0">
                <a:latin typeface="Arial"/>
                <a:cs typeface="Arial"/>
              </a:rPr>
              <a:t>s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t</a:t>
            </a:r>
            <a:r>
              <a:rPr sz="700" spc="10" dirty="0">
                <a:latin typeface="Arial"/>
                <a:cs typeface="Arial"/>
              </a:rPr>
              <a:t>i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ns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30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wh</a:t>
            </a:r>
            <a:r>
              <a:rPr sz="700" spc="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30" dirty="0">
                <a:latin typeface="Arial"/>
                <a:cs typeface="Arial"/>
              </a:rPr>
              <a:t>e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-7" baseline="-11111" dirty="0">
                <a:latin typeface="Arial"/>
                <a:cs typeface="Arial"/>
              </a:rPr>
              <a:t>1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-10" dirty="0">
                <a:latin typeface="Kozuka Gothic Pr6N EL"/>
                <a:cs typeface="Kozuka Gothic Pr6N EL"/>
              </a:rPr>
              <a:t>/</a:t>
            </a:r>
            <a:r>
              <a:rPr sz="700" spc="140" dirty="0">
                <a:latin typeface="Arial"/>
                <a:cs typeface="Arial"/>
              </a:rPr>
              <a:t>= </a:t>
            </a:r>
            <a:r>
              <a:rPr sz="700" spc="4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204" dirty="0">
                <a:latin typeface="Arial"/>
                <a:cs typeface="Arial"/>
              </a:rPr>
              <a:t>l</a:t>
            </a:r>
            <a:r>
              <a:rPr sz="700" spc="260" dirty="0">
                <a:latin typeface="Arial"/>
                <a:cs typeface="Arial"/>
              </a:rPr>
              <a:t> </a:t>
            </a:r>
            <a:r>
              <a:rPr sz="700" spc="0" dirty="0">
                <a:latin typeface="Arial"/>
                <a:cs typeface="Arial"/>
              </a:rPr>
              <a:t>do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wh</a:t>
            </a:r>
            <a:r>
              <a:rPr sz="700" spc="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30" dirty="0">
                <a:latin typeface="Arial"/>
                <a:cs typeface="Arial"/>
              </a:rPr>
              <a:t>e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-7" baseline="-11111" dirty="0">
                <a:latin typeface="Arial"/>
                <a:cs typeface="Arial"/>
              </a:rPr>
              <a:t>2 </a:t>
            </a:r>
            <a:r>
              <a:rPr sz="750" spc="-82" baseline="-11111" dirty="0">
                <a:latin typeface="Arial"/>
                <a:cs typeface="Arial"/>
              </a:rPr>
              <a:t> </a:t>
            </a:r>
            <a:r>
              <a:rPr sz="700" spc="-10" dirty="0">
                <a:latin typeface="Kozuka Gothic Pr6N EL"/>
                <a:cs typeface="Kozuka Gothic Pr6N EL"/>
              </a:rPr>
              <a:t>/</a:t>
            </a:r>
            <a:r>
              <a:rPr sz="700" spc="140" dirty="0">
                <a:latin typeface="Arial"/>
                <a:cs typeface="Arial"/>
              </a:rPr>
              <a:t>= </a:t>
            </a:r>
            <a:r>
              <a:rPr sz="700" spc="45" dirty="0">
                <a:latin typeface="Arial"/>
                <a:cs typeface="Arial"/>
              </a:rPr>
              <a:t>n</a:t>
            </a:r>
            <a:r>
              <a:rPr sz="700" spc="50" dirty="0">
                <a:latin typeface="Arial"/>
                <a:cs typeface="Arial"/>
              </a:rPr>
              <a:t>i</a:t>
            </a:r>
            <a:r>
              <a:rPr sz="700" spc="204" dirty="0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944" y="1420878"/>
            <a:ext cx="1350645" cy="460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9060" algn="ctr">
              <a:lnSpc>
                <a:spcPct val="100000"/>
              </a:lnSpc>
            </a:pPr>
            <a:r>
              <a:rPr sz="700" spc="0" dirty="0">
                <a:latin typeface="Arial"/>
                <a:cs typeface="Arial"/>
              </a:rPr>
              <a:t>do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30" dirty="0">
                <a:latin typeface="Kozuka Gothic Pr6N EL"/>
                <a:cs typeface="Kozuka Gothic Pr6N EL"/>
              </a:rPr>
              <a:t>|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150" dirty="0">
                <a:latin typeface="Kozuka Gothic Pr6N EL"/>
                <a:cs typeface="Kozuka Gothic Pr6N EL"/>
              </a:rPr>
              <a:t>−</a:t>
            </a:r>
            <a:r>
              <a:rPr sz="700" spc="-10" dirty="0">
                <a:latin typeface="Kozuka Gothic Pr6N EL"/>
                <a:cs typeface="Kozuka Gothic Pr6N E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44" baseline="-11111" dirty="0">
                <a:latin typeface="Arial"/>
                <a:cs typeface="Arial"/>
              </a:rPr>
              <a:t>2</a:t>
            </a:r>
            <a:r>
              <a:rPr sz="700" spc="35" dirty="0">
                <a:latin typeface="Arial"/>
                <a:cs typeface="Arial"/>
              </a:rPr>
              <a:t>)</a:t>
            </a:r>
            <a:r>
              <a:rPr sz="700" spc="35" dirty="0">
                <a:latin typeface="Kozuka Gothic Pr6N EL"/>
                <a:cs typeface="Kozuka Gothic Pr6N EL"/>
              </a:rPr>
              <a:t>|</a:t>
            </a:r>
            <a:r>
              <a:rPr sz="700" spc="40" dirty="0">
                <a:latin typeface="Kozuka Gothic Pr6N EL"/>
                <a:cs typeface="Kozuka Gothic Pr6N EL"/>
              </a:rPr>
              <a:t> </a:t>
            </a:r>
            <a:r>
              <a:rPr sz="700" spc="80" dirty="0">
                <a:latin typeface="Kozuka Gothic Pr6N EL"/>
                <a:cs typeface="Kozuka Gothic Pr6N EL"/>
              </a:rPr>
              <a:t>≤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5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45"/>
              </a:spcBef>
            </a:pPr>
            <a:r>
              <a:rPr sz="700" spc="90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110" dirty="0">
                <a:latin typeface="Arial"/>
                <a:cs typeface="Arial"/>
              </a:rPr>
              <a:t>A</a:t>
            </a:r>
            <a:r>
              <a:rPr sz="700" spc="50" dirty="0">
                <a:latin typeface="Arial"/>
                <a:cs typeface="Arial"/>
              </a:rPr>
              <a:t>d</a:t>
            </a:r>
            <a:r>
              <a:rPr sz="700" spc="40" dirty="0">
                <a:latin typeface="Arial"/>
                <a:cs typeface="Arial"/>
              </a:rPr>
              <a:t>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25" dirty="0">
                <a:latin typeface="Arial"/>
                <a:cs typeface="Arial"/>
              </a:rPr>
              <a:t> </a:t>
            </a:r>
            <a:r>
              <a:rPr sz="700" spc="0" dirty="0">
                <a:latin typeface="Arial"/>
                <a:cs typeface="Arial"/>
              </a:rPr>
              <a:t>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44" baseline="-11111" dirty="0">
                <a:latin typeface="Arial"/>
                <a:cs typeface="Arial"/>
              </a:rPr>
              <a:t>2</a:t>
            </a:r>
            <a:r>
              <a:rPr sz="700" spc="35" dirty="0">
                <a:latin typeface="Arial"/>
                <a:cs typeface="Arial"/>
              </a:rPr>
              <a:t>)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232410">
              <a:lnSpc>
                <a:spcPct val="100000"/>
              </a:lnSpc>
              <a:spcBef>
                <a:spcPts val="45"/>
              </a:spcBef>
            </a:pPr>
            <a:r>
              <a:rPr sz="700" spc="-35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60" dirty="0">
                <a:latin typeface="Arial"/>
                <a:cs typeface="Arial"/>
              </a:rPr>
              <a:t>s</a:t>
            </a:r>
            <a:r>
              <a:rPr sz="700" spc="-30" dirty="0">
                <a:latin typeface="Arial"/>
                <a:cs typeface="Arial"/>
              </a:rPr>
              <a:t>e  </a:t>
            </a:r>
            <a:r>
              <a:rPr sz="700" spc="-7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30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40" dirty="0">
                <a:latin typeface="Arial"/>
                <a:cs typeface="Arial"/>
              </a:rPr>
              <a:t>&gt;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165100" algn="ctr">
              <a:lnSpc>
                <a:spcPct val="100000"/>
              </a:lnSpc>
              <a:spcBef>
                <a:spcPts val="45"/>
              </a:spcBef>
            </a:pPr>
            <a:r>
              <a:rPr sz="700" spc="90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b</a:t>
            </a:r>
            <a:r>
              <a:rPr sz="700" spc="30" dirty="0">
                <a:latin typeface="Arial"/>
                <a:cs typeface="Arial"/>
              </a:rPr>
              <a:t>r</a:t>
            </a:r>
            <a:r>
              <a:rPr sz="700" spc="-35" dirty="0">
                <a:latin typeface="Arial"/>
                <a:cs typeface="Arial"/>
              </a:rPr>
              <a:t>e</a:t>
            </a:r>
            <a:r>
              <a:rPr sz="700" spc="-20" dirty="0">
                <a:latin typeface="Arial"/>
                <a:cs typeface="Arial"/>
              </a:rPr>
              <a:t>a</a:t>
            </a:r>
            <a:r>
              <a:rPr sz="700" spc="2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424" y="1871138"/>
            <a:ext cx="670560" cy="153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-7" baseline="-11111" dirty="0">
                <a:latin typeface="Arial"/>
                <a:cs typeface="Arial"/>
              </a:rPr>
              <a:t>2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x</a:t>
            </a:r>
            <a:r>
              <a:rPr sz="700" spc="114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30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933" y="1982704"/>
            <a:ext cx="1507490" cy="236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700" spc="20" dirty="0">
                <a:latin typeface="Arial"/>
                <a:cs typeface="Arial"/>
              </a:rPr>
              <a:t>wh</a:t>
            </a:r>
            <a:r>
              <a:rPr sz="700" spc="0" dirty="0">
                <a:latin typeface="Arial"/>
                <a:cs typeface="Arial"/>
              </a:rPr>
              <a:t>i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30" dirty="0">
                <a:latin typeface="Arial"/>
                <a:cs typeface="Arial"/>
              </a:rPr>
              <a:t>e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10" dirty="0">
                <a:latin typeface="Kozuka Gothic Pr6N EL"/>
                <a:cs typeface="Kozuka Gothic Pr6N EL"/>
              </a:rPr>
              <a:t>/</a:t>
            </a:r>
            <a:r>
              <a:rPr sz="700" spc="140" dirty="0">
                <a:latin typeface="Arial"/>
                <a:cs typeface="Arial"/>
              </a:rPr>
              <a:t>= </a:t>
            </a:r>
            <a:r>
              <a:rPr sz="700" spc="70" dirty="0">
                <a:latin typeface="Kozuka Gothic Pr6N EL"/>
                <a:cs typeface="Kozuka Gothic Pr6N EL"/>
              </a:rPr>
              <a:t>(</a:t>
            </a:r>
            <a:r>
              <a:rPr sz="700" spc="40" dirty="0">
                <a:latin typeface="Kozuka Gothic Pr6N EL"/>
                <a:cs typeface="Kozuka Gothic Pr6N EL"/>
              </a:rPr>
              <a:t> </a:t>
            </a:r>
            <a:r>
              <a:rPr sz="700" spc="70" dirty="0">
                <a:latin typeface="Kozuka Gothic Pr6N EL"/>
                <a:cs typeface="Kozuka Gothic Pr6N EL"/>
              </a:rPr>
              <a:t>) </a:t>
            </a:r>
            <a:r>
              <a:rPr sz="700" spc="-55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nd</a:t>
            </a:r>
            <a:r>
              <a:rPr sz="700" spc="40" dirty="0">
                <a:latin typeface="Arial"/>
                <a:cs typeface="Arial"/>
              </a:rPr>
              <a:t> </a:t>
            </a:r>
            <a:r>
              <a:rPr sz="700" spc="30" dirty="0">
                <a:latin typeface="Kozuka Gothic Pr6N EL"/>
                <a:cs typeface="Kozuka Gothic Pr6N EL"/>
              </a:rPr>
              <a:t>|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25" dirty="0">
                <a:latin typeface="Arial"/>
                <a:cs typeface="Arial"/>
              </a:rPr>
              <a:t> </a:t>
            </a:r>
            <a:r>
              <a:rPr sz="700" spc="0" dirty="0">
                <a:latin typeface="Arial"/>
                <a:cs typeface="Arial"/>
              </a:rPr>
              <a:t>[</a:t>
            </a:r>
            <a:r>
              <a:rPr sz="700" spc="-40" dirty="0">
                <a:latin typeface="Arial"/>
                <a:cs typeface="Arial"/>
              </a:rPr>
              <a:t>0</a:t>
            </a:r>
            <a:r>
              <a:rPr sz="700" spc="5" dirty="0">
                <a:latin typeface="Arial"/>
                <a:cs typeface="Arial"/>
              </a:rPr>
              <a:t>]</a:t>
            </a:r>
            <a:r>
              <a:rPr sz="700" spc="-35" dirty="0">
                <a:latin typeface="Arial"/>
                <a:cs typeface="Arial"/>
              </a:rPr>
              <a:t> </a:t>
            </a:r>
            <a:r>
              <a:rPr sz="700" spc="-150" dirty="0">
                <a:latin typeface="Kozuka Gothic Pr6N EL"/>
                <a:cs typeface="Kozuka Gothic Pr6N EL"/>
              </a:rPr>
              <a:t>−</a:t>
            </a:r>
            <a:r>
              <a:rPr sz="700" spc="-5" dirty="0">
                <a:latin typeface="Kozuka Gothic Pr6N EL"/>
                <a:cs typeface="Kozuka Gothic Pr6N E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35" dirty="0">
                <a:latin typeface="Arial"/>
                <a:cs typeface="Arial"/>
              </a:rPr>
              <a:t>)</a:t>
            </a:r>
            <a:r>
              <a:rPr sz="700" spc="35" dirty="0">
                <a:latin typeface="Kozuka Gothic Pr6N EL"/>
                <a:cs typeface="Kozuka Gothic Pr6N EL"/>
              </a:rPr>
              <a:t>|</a:t>
            </a:r>
            <a:r>
              <a:rPr sz="700" spc="40" dirty="0">
                <a:latin typeface="Kozuka Gothic Pr6N EL"/>
                <a:cs typeface="Kozuka Gothic Pr6N EL"/>
              </a:rPr>
              <a:t> </a:t>
            </a:r>
            <a:r>
              <a:rPr sz="700" spc="140" dirty="0">
                <a:latin typeface="Arial"/>
                <a:cs typeface="Arial"/>
              </a:rPr>
              <a:t>&gt; </a:t>
            </a:r>
            <a:r>
              <a:rPr sz="700" spc="-5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0" dirty="0">
                <a:latin typeface="Arial"/>
                <a:cs typeface="Arial"/>
              </a:rPr>
              <a:t>do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75" dirty="0">
                <a:latin typeface="Arial"/>
                <a:cs typeface="Arial"/>
              </a:rPr>
              <a:t>D</a:t>
            </a:r>
            <a:r>
              <a:rPr sz="700" spc="5" dirty="0">
                <a:latin typeface="Arial"/>
                <a:cs typeface="Arial"/>
              </a:rPr>
              <a:t>e</a:t>
            </a:r>
            <a:r>
              <a:rPr sz="700" spc="204" dirty="0">
                <a:latin typeface="Arial"/>
                <a:cs typeface="Arial"/>
              </a:rPr>
              <a:t>l</a:t>
            </a:r>
            <a:r>
              <a:rPr sz="700" spc="5" dirty="0">
                <a:latin typeface="Arial"/>
                <a:cs typeface="Arial"/>
              </a:rPr>
              <a:t>e</a:t>
            </a:r>
            <a:r>
              <a:rPr sz="700" spc="225" dirty="0">
                <a:latin typeface="Arial"/>
                <a:cs typeface="Arial"/>
              </a:rPr>
              <a:t>t</a:t>
            </a:r>
            <a:r>
              <a:rPr sz="700" spc="0" dirty="0">
                <a:latin typeface="Arial"/>
                <a:cs typeface="Arial"/>
              </a:rPr>
              <a:t>e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10" dirty="0">
                <a:latin typeface="Arial"/>
                <a:cs typeface="Arial"/>
              </a:rPr>
              <a:t>l</a:t>
            </a:r>
            <a:r>
              <a:rPr sz="700" spc="-125" dirty="0">
                <a:latin typeface="Arial"/>
                <a:cs typeface="Arial"/>
              </a:rPr>
              <a:t> </a:t>
            </a:r>
            <a:r>
              <a:rPr sz="700" spc="0" dirty="0">
                <a:latin typeface="Arial"/>
                <a:cs typeface="Arial"/>
              </a:rPr>
              <a:t>[</a:t>
            </a:r>
            <a:r>
              <a:rPr sz="700" spc="-40" dirty="0">
                <a:latin typeface="Arial"/>
                <a:cs typeface="Arial"/>
              </a:rPr>
              <a:t>0</a:t>
            </a:r>
            <a:r>
              <a:rPr sz="700" spc="0" dirty="0">
                <a:latin typeface="Arial"/>
                <a:cs typeface="Arial"/>
              </a:rPr>
              <a:t>]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136" y="2207836"/>
            <a:ext cx="2261235" cy="1022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85470">
              <a:lnSpc>
                <a:spcPct val="100000"/>
              </a:lnSpc>
            </a:pPr>
            <a:r>
              <a:rPr sz="700" spc="40" dirty="0">
                <a:latin typeface="Arial"/>
                <a:cs typeface="Arial"/>
              </a:rPr>
              <a:t>f</a:t>
            </a:r>
            <a:r>
              <a:rPr sz="700" spc="-25" dirty="0">
                <a:latin typeface="Arial"/>
                <a:cs typeface="Arial"/>
              </a:rPr>
              <a:t>o</a:t>
            </a:r>
            <a:r>
              <a:rPr sz="700" spc="30" dirty="0">
                <a:latin typeface="Arial"/>
                <a:cs typeface="Arial"/>
              </a:rPr>
              <a:t>r  </a:t>
            </a:r>
            <a:r>
              <a:rPr sz="700" spc="-6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e</a:t>
            </a:r>
            <a:r>
              <a:rPr sz="700" spc="-20" dirty="0">
                <a:latin typeface="Arial"/>
                <a:cs typeface="Arial"/>
              </a:rPr>
              <a:t>a</a:t>
            </a:r>
            <a:r>
              <a:rPr sz="700" spc="-10" dirty="0">
                <a:latin typeface="Arial"/>
                <a:cs typeface="Arial"/>
              </a:rPr>
              <a:t>c</a:t>
            </a:r>
            <a:r>
              <a:rPr sz="700" spc="5" dirty="0">
                <a:latin typeface="Arial"/>
                <a:cs typeface="Arial"/>
              </a:rPr>
              <a:t>h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00" spc="-80" dirty="0">
                <a:latin typeface="Arial"/>
                <a:cs typeface="Arial"/>
              </a:rPr>
              <a:t>s</a:t>
            </a:r>
            <a:r>
              <a:rPr sz="700" spc="55" dirty="0">
                <a:latin typeface="Arial"/>
                <a:cs typeface="Arial"/>
              </a:rPr>
              <a:t> </a:t>
            </a:r>
            <a:r>
              <a:rPr sz="700" spc="-235" dirty="0">
                <a:latin typeface="Kozuka Gothic Pr6N EL"/>
                <a:cs typeface="Kozuka Gothic Pr6N EL"/>
              </a:rPr>
              <a:t>∈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10" dirty="0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  <a:p>
            <a:pPr marL="585470" marR="12700" indent="0">
              <a:lnSpc>
                <a:spcPct val="105500"/>
              </a:lnSpc>
            </a:pPr>
            <a:r>
              <a:rPr sz="700" spc="0" dirty="0">
                <a:latin typeface="Arial"/>
                <a:cs typeface="Arial"/>
              </a:rPr>
              <a:t>do</a:t>
            </a:r>
            <a:r>
              <a:rPr sz="700" spc="60" dirty="0">
                <a:latin typeface="Arial"/>
                <a:cs typeface="Arial"/>
              </a:rPr>
              <a:t> </a:t>
            </a:r>
            <a:r>
              <a:rPr sz="700" spc="110" dirty="0">
                <a:latin typeface="Arial"/>
                <a:cs typeface="Arial"/>
              </a:rPr>
              <a:t>A</a:t>
            </a:r>
            <a:r>
              <a:rPr sz="700" spc="50" dirty="0">
                <a:latin typeface="Arial"/>
                <a:cs typeface="Arial"/>
              </a:rPr>
              <a:t>dd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55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s</a:t>
            </a:r>
            <a:r>
              <a:rPr sz="700" spc="-50" dirty="0">
                <a:latin typeface="Arial"/>
                <a:cs typeface="Arial"/>
              </a:rPr>
              <a:t>w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r>
              <a:rPr sz="700" spc="-120" dirty="0">
                <a:latin typeface="Arial"/>
                <a:cs typeface="Arial"/>
              </a:rPr>
              <a:t> </a:t>
            </a:r>
            <a:r>
              <a:rPr sz="700" spc="0" dirty="0">
                <a:latin typeface="Arial"/>
                <a:cs typeface="Arial"/>
              </a:rPr>
              <a:t>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65" dirty="0">
                <a:latin typeface="Kozuka Gothic Pr6N EL"/>
                <a:cs typeface="Kozuka Gothic Pr6N EL"/>
              </a:rPr>
              <a:t>(</a:t>
            </a:r>
            <a:r>
              <a:rPr sz="700" spc="-2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c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1</a:t>
            </a:r>
            <a:r>
              <a:rPr sz="750" spc="-142" baseline="-11111" dirty="0">
                <a:latin typeface="Arial"/>
                <a:cs typeface="Arial"/>
              </a:rPr>
              <a:t> </a:t>
            </a:r>
            <a:r>
              <a:rPr sz="700" spc="35" dirty="0">
                <a:latin typeface="Arial"/>
                <a:cs typeface="Arial"/>
              </a:rPr>
              <a:t>)</a:t>
            </a:r>
            <a:r>
              <a:rPr sz="700" spc="0" dirty="0">
                <a:latin typeface="Arial"/>
                <a:cs typeface="Arial"/>
              </a:rPr>
              <a:t>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5" dirty="0">
                <a:latin typeface="Arial"/>
                <a:cs typeface="Arial"/>
              </a:rPr>
              <a:t>p</a:t>
            </a:r>
            <a:r>
              <a:rPr sz="700" spc="-40" dirty="0">
                <a:latin typeface="Arial"/>
                <a:cs typeface="Arial"/>
              </a:rPr>
              <a:t>o</a:t>
            </a:r>
            <a:r>
              <a:rPr sz="700" spc="-25" dirty="0">
                <a:latin typeface="Arial"/>
                <a:cs typeface="Arial"/>
              </a:rPr>
              <a:t>s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35" dirty="0">
                <a:latin typeface="Arial"/>
                <a:cs typeface="Arial"/>
              </a:rPr>
              <a:t>)</a:t>
            </a:r>
            <a:r>
              <a:rPr sz="700" spc="0" dirty="0">
                <a:latin typeface="Arial"/>
                <a:cs typeface="Arial"/>
              </a:rPr>
              <a:t>,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ps</a:t>
            </a:r>
            <a:r>
              <a:rPr sz="700" spc="65" dirty="0">
                <a:latin typeface="Kozuka Gothic Pr6N EL"/>
                <a:cs typeface="Kozuka Gothic Pr6N EL"/>
              </a:rPr>
              <a:t>)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-7" baseline="-11111" dirty="0">
                <a:latin typeface="Arial"/>
                <a:cs typeface="Arial"/>
              </a:rPr>
              <a:t>1 </a:t>
            </a:r>
            <a:r>
              <a:rPr sz="750" spc="-82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40" dirty="0">
                <a:latin typeface="Kozuka Gothic Pr6N EL"/>
                <a:cs typeface="Kozuka Gothic Pr6N E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x</a:t>
            </a:r>
            <a:r>
              <a:rPr sz="700" spc="114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pp</a:t>
            </a:r>
            <a:r>
              <a:rPr sz="750" spc="30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450850" marR="1257300" indent="0">
              <a:lnSpc>
                <a:spcPct val="105500"/>
              </a:lnSpc>
            </a:pP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1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x</a:t>
            </a:r>
            <a:r>
              <a:rPr sz="700" spc="114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2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x</a:t>
            </a:r>
            <a:r>
              <a:rPr sz="700" spc="114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537210" marR="824230" indent="-304165">
              <a:lnSpc>
                <a:spcPct val="105500"/>
              </a:lnSpc>
            </a:pPr>
            <a:r>
              <a:rPr sz="700" spc="-35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60" dirty="0">
                <a:latin typeface="Arial"/>
                <a:cs typeface="Arial"/>
              </a:rPr>
              <a:t>s</a:t>
            </a:r>
            <a:r>
              <a:rPr sz="700" spc="-30" dirty="0">
                <a:latin typeface="Arial"/>
                <a:cs typeface="Arial"/>
              </a:rPr>
              <a:t>e  </a:t>
            </a:r>
            <a:r>
              <a:rPr sz="700" spc="-80" dirty="0">
                <a:latin typeface="Arial"/>
                <a:cs typeface="Arial"/>
              </a:rPr>
              <a:t> </a:t>
            </a:r>
            <a:r>
              <a:rPr sz="700" spc="20" dirty="0">
                <a:latin typeface="Arial"/>
                <a:cs typeface="Arial"/>
              </a:rPr>
              <a:t>i</a:t>
            </a:r>
            <a:r>
              <a:rPr sz="700" spc="40" dirty="0">
                <a:latin typeface="Arial"/>
                <a:cs typeface="Arial"/>
              </a:rPr>
              <a:t>f</a:t>
            </a:r>
            <a:r>
              <a:rPr sz="700" spc="65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c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spc="140" dirty="0">
                <a:latin typeface="Arial"/>
                <a:cs typeface="Arial"/>
              </a:rPr>
              <a:t>&lt; </a:t>
            </a:r>
            <a:r>
              <a:rPr sz="700" spc="-25" dirty="0">
                <a:latin typeface="Arial"/>
                <a:cs typeface="Arial"/>
              </a:rPr>
              <a:t>d</a:t>
            </a:r>
            <a:r>
              <a:rPr sz="700" spc="-15" dirty="0">
                <a:latin typeface="Arial"/>
                <a:cs typeface="Arial"/>
              </a:rPr>
              <a:t>o</a:t>
            </a:r>
            <a:r>
              <a:rPr sz="700" spc="-40" dirty="0">
                <a:latin typeface="Arial"/>
                <a:cs typeface="Arial"/>
              </a:rPr>
              <a:t>c</a:t>
            </a:r>
            <a:r>
              <a:rPr sz="700" spc="-5" dirty="0">
                <a:latin typeface="Arial"/>
                <a:cs typeface="Arial"/>
              </a:rPr>
              <a:t>I</a:t>
            </a:r>
            <a:r>
              <a:rPr sz="700" spc="60" dirty="0">
                <a:latin typeface="Arial"/>
                <a:cs typeface="Arial"/>
              </a:rPr>
              <a:t>D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44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90" dirty="0">
                <a:latin typeface="Arial"/>
                <a:cs typeface="Arial"/>
              </a:rPr>
              <a:t>t</a:t>
            </a:r>
            <a:r>
              <a:rPr sz="700" spc="-10" dirty="0">
                <a:latin typeface="Arial"/>
                <a:cs typeface="Arial"/>
              </a:rPr>
              <a:t>h</a:t>
            </a:r>
            <a:r>
              <a:rPr sz="700" spc="-15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1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x</a:t>
            </a:r>
            <a:r>
              <a:rPr sz="700" spc="114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30" baseline="-11111" dirty="0">
                <a:latin typeface="Arial"/>
                <a:cs typeface="Arial"/>
              </a:rPr>
              <a:t>1</a:t>
            </a:r>
            <a:r>
              <a:rPr sz="700" spc="40" dirty="0">
                <a:latin typeface="Arial"/>
                <a:cs typeface="Arial"/>
              </a:rPr>
              <a:t>)</a:t>
            </a:r>
            <a:r>
              <a:rPr sz="700" spc="35" dirty="0">
                <a:latin typeface="Arial"/>
                <a:cs typeface="Arial"/>
              </a:rPr>
              <a:t> </a:t>
            </a:r>
            <a:r>
              <a:rPr sz="700" spc="-35" dirty="0">
                <a:latin typeface="Arial"/>
                <a:cs typeface="Arial"/>
              </a:rPr>
              <a:t>e</a:t>
            </a:r>
            <a:r>
              <a:rPr sz="700" spc="20" dirty="0">
                <a:latin typeface="Arial"/>
                <a:cs typeface="Arial"/>
              </a:rPr>
              <a:t>l</a:t>
            </a:r>
            <a:r>
              <a:rPr sz="700" spc="-60" dirty="0">
                <a:latin typeface="Arial"/>
                <a:cs typeface="Arial"/>
              </a:rPr>
              <a:t>s</a:t>
            </a:r>
            <a:r>
              <a:rPr sz="700" spc="-30" dirty="0">
                <a:latin typeface="Arial"/>
                <a:cs typeface="Arial"/>
              </a:rPr>
              <a:t>e  </a:t>
            </a:r>
            <a:r>
              <a:rPr sz="700" spc="-70" dirty="0">
                <a:latin typeface="Arial"/>
                <a:cs typeface="Arial"/>
              </a:rPr>
              <a:t> 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-7" baseline="-11111" dirty="0">
                <a:latin typeface="Arial"/>
                <a:cs typeface="Arial"/>
              </a:rPr>
              <a:t>2 </a:t>
            </a:r>
            <a:r>
              <a:rPr sz="750" spc="-67" baseline="-11111" dirty="0">
                <a:latin typeface="Arial"/>
                <a:cs typeface="Arial"/>
              </a:rPr>
              <a:t> </a:t>
            </a:r>
            <a:r>
              <a:rPr sz="700" spc="5" dirty="0">
                <a:latin typeface="Kozuka Gothic Pr6N EL"/>
                <a:cs typeface="Kozuka Gothic Pr6N EL"/>
              </a:rPr>
              <a:t>←</a:t>
            </a:r>
            <a:r>
              <a:rPr sz="700" spc="35" dirty="0">
                <a:latin typeface="Kozuka Gothic Pr6N EL"/>
                <a:cs typeface="Kozuka Gothic Pr6N EL"/>
              </a:rPr>
              <a:t> 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-25" dirty="0">
                <a:latin typeface="Arial"/>
                <a:cs typeface="Arial"/>
              </a:rPr>
              <a:t>x</a:t>
            </a:r>
            <a:r>
              <a:rPr sz="700" spc="114" dirty="0">
                <a:latin typeface="Arial"/>
                <a:cs typeface="Arial"/>
              </a:rPr>
              <a:t>t</a:t>
            </a:r>
            <a:r>
              <a:rPr sz="700" spc="35" dirty="0">
                <a:latin typeface="Arial"/>
                <a:cs typeface="Arial"/>
              </a:rPr>
              <a:t>(</a:t>
            </a:r>
            <a:r>
              <a:rPr sz="700" spc="-25" dirty="0">
                <a:latin typeface="Arial"/>
                <a:cs typeface="Arial"/>
              </a:rPr>
              <a:t>p</a:t>
            </a:r>
            <a:r>
              <a:rPr sz="750" spc="30" baseline="-11111" dirty="0">
                <a:latin typeface="Arial"/>
                <a:cs typeface="Arial"/>
              </a:rPr>
              <a:t>2</a:t>
            </a:r>
            <a:r>
              <a:rPr sz="700" spc="4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700" spc="30" dirty="0">
                <a:latin typeface="Arial"/>
                <a:cs typeface="Arial"/>
              </a:rPr>
              <a:t>r</a:t>
            </a:r>
            <a:r>
              <a:rPr sz="700" spc="-35" dirty="0">
                <a:latin typeface="Arial"/>
                <a:cs typeface="Arial"/>
              </a:rPr>
              <a:t>e</a:t>
            </a:r>
            <a:r>
              <a:rPr sz="700" spc="90" dirty="0">
                <a:latin typeface="Arial"/>
                <a:cs typeface="Arial"/>
              </a:rPr>
              <a:t>t</a:t>
            </a:r>
            <a:r>
              <a:rPr sz="700" spc="15" dirty="0">
                <a:latin typeface="Arial"/>
                <a:cs typeface="Arial"/>
              </a:rPr>
              <a:t>ur</a:t>
            </a:r>
            <a:r>
              <a:rPr sz="700" spc="5" dirty="0">
                <a:latin typeface="Arial"/>
                <a:cs typeface="Arial"/>
              </a:rPr>
              <a:t>n</a:t>
            </a:r>
            <a:r>
              <a:rPr sz="700" spc="70" dirty="0">
                <a:latin typeface="Arial"/>
                <a:cs typeface="Arial"/>
              </a:rPr>
              <a:t> </a:t>
            </a:r>
            <a:r>
              <a:rPr sz="700" spc="-55" dirty="0">
                <a:latin typeface="Arial"/>
                <a:cs typeface="Arial"/>
              </a:rPr>
              <a:t>a</a:t>
            </a:r>
            <a:r>
              <a:rPr sz="700" spc="-25" dirty="0">
                <a:latin typeface="Arial"/>
                <a:cs typeface="Arial"/>
              </a:rPr>
              <a:t>n</a:t>
            </a:r>
            <a:r>
              <a:rPr sz="700" spc="-80" dirty="0">
                <a:latin typeface="Arial"/>
                <a:cs typeface="Arial"/>
              </a:rPr>
              <a:t>s</a:t>
            </a:r>
            <a:r>
              <a:rPr sz="700" spc="-50" dirty="0">
                <a:latin typeface="Arial"/>
                <a:cs typeface="Arial"/>
              </a:rPr>
              <a:t>w</a:t>
            </a:r>
            <a:r>
              <a:rPr sz="700" spc="-80" dirty="0">
                <a:latin typeface="Arial"/>
                <a:cs typeface="Arial"/>
              </a:rPr>
              <a:t>e</a:t>
            </a:r>
            <a:r>
              <a:rPr sz="700" spc="5" dirty="0"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b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77610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8" y="80746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77787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78362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78458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78615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77762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78227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78425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78656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78887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79118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78774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79005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79236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79467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79184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7871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15710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18846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15887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16462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16558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16715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15862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16327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16525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16756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16987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17218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6874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17105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17336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17567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172844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1681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3051" y="1539628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7" y="157099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15414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5471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5481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63" y="15496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5411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5457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5477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5500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5523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5547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5512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5535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5558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5582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5553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5507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192216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195351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192392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192966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193063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193220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192368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192832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193029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193260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193492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193723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193379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193610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193841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194072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193788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193325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6581" y="2476896"/>
            <a:ext cx="61610" cy="31357"/>
          </a:xfrm>
          <a:custGeom>
            <a:avLst/>
            <a:gdLst/>
            <a:ahLst/>
            <a:cxnLst/>
            <a:rect l="l" t="t" r="r" b="b"/>
            <a:pathLst>
              <a:path w="61610" h="31357">
                <a:moveTo>
                  <a:pt x="61610" y="31357"/>
                </a:moveTo>
                <a:lnTo>
                  <a:pt x="58524" y="17488"/>
                </a:lnTo>
                <a:lnTo>
                  <a:pt x="50199" y="6569"/>
                </a:lnTo>
                <a:lnTo>
                  <a:pt x="38036" y="0"/>
                </a:lnTo>
                <a:lnTo>
                  <a:pt x="20951" y="1592"/>
                </a:lnTo>
                <a:lnTo>
                  <a:pt x="8216" y="7519"/>
                </a:lnTo>
                <a:lnTo>
                  <a:pt x="0" y="16794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3869" y="2508253"/>
            <a:ext cx="4321" cy="15576"/>
          </a:xfrm>
          <a:custGeom>
            <a:avLst/>
            <a:gdLst/>
            <a:ahLst/>
            <a:cxnLst/>
            <a:rect l="l" t="t" r="r" b="b"/>
            <a:pathLst>
              <a:path w="4321" h="15576">
                <a:moveTo>
                  <a:pt x="0" y="15576"/>
                </a:moveTo>
                <a:lnTo>
                  <a:pt x="3999" y="4552"/>
                </a:lnTo>
                <a:lnTo>
                  <a:pt x="4321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06631" y="2478667"/>
            <a:ext cx="58047" cy="57109"/>
          </a:xfrm>
          <a:custGeom>
            <a:avLst/>
            <a:gdLst/>
            <a:ahLst/>
            <a:cxnLst/>
            <a:rect l="l" t="t" r="r" b="b"/>
            <a:pathLst>
              <a:path w="58047" h="57109">
                <a:moveTo>
                  <a:pt x="58047" y="29175"/>
                </a:moveTo>
                <a:lnTo>
                  <a:pt x="54656" y="15442"/>
                </a:lnTo>
                <a:lnTo>
                  <a:pt x="45628" y="5143"/>
                </a:lnTo>
                <a:lnTo>
                  <a:pt x="32685" y="0"/>
                </a:lnTo>
                <a:lnTo>
                  <a:pt x="17245" y="2765"/>
                </a:lnTo>
                <a:lnTo>
                  <a:pt x="6076" y="10599"/>
                </a:lnTo>
                <a:lnTo>
                  <a:pt x="0" y="22082"/>
                </a:lnTo>
                <a:lnTo>
                  <a:pt x="2105" y="38580"/>
                </a:lnTo>
                <a:lnTo>
                  <a:pt x="8984" y="50371"/>
                </a:lnTo>
                <a:lnTo>
                  <a:pt x="19374" y="57109"/>
                </a:lnTo>
                <a:lnTo>
                  <a:pt x="36527" y="55579"/>
                </a:lnTo>
                <a:lnTo>
                  <a:pt x="48747" y="49425"/>
                </a:lnTo>
                <a:lnTo>
                  <a:pt x="55942" y="39821"/>
                </a:lnTo>
                <a:lnTo>
                  <a:pt x="58047" y="29175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362" y="2484404"/>
            <a:ext cx="50808" cy="48456"/>
          </a:xfrm>
          <a:custGeom>
            <a:avLst/>
            <a:gdLst/>
            <a:ahLst/>
            <a:cxnLst/>
            <a:rect l="l" t="t" r="r" b="b"/>
            <a:pathLst>
              <a:path w="50808" h="48456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8"/>
                </a:lnTo>
                <a:lnTo>
                  <a:pt x="7957" y="42558"/>
                </a:lnTo>
                <a:lnTo>
                  <a:pt x="17973" y="48456"/>
                </a:lnTo>
                <a:lnTo>
                  <a:pt x="34268" y="46118"/>
                </a:lnTo>
                <a:lnTo>
                  <a:pt x="45214" y="38619"/>
                </a:lnTo>
                <a:lnTo>
                  <a:pt x="50417" y="27528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1488" y="2485368"/>
            <a:ext cx="46171" cy="42941"/>
          </a:xfrm>
          <a:custGeom>
            <a:avLst/>
            <a:gdLst/>
            <a:ahLst/>
            <a:cxnLst/>
            <a:rect l="l" t="t" r="r" b="b"/>
            <a:pathLst>
              <a:path w="46171" h="42941">
                <a:moveTo>
                  <a:pt x="46171" y="21654"/>
                </a:moveTo>
                <a:lnTo>
                  <a:pt x="41948" y="8337"/>
                </a:lnTo>
                <a:lnTo>
                  <a:pt x="31142" y="0"/>
                </a:lnTo>
                <a:lnTo>
                  <a:pt x="14358" y="1921"/>
                </a:lnTo>
                <a:lnTo>
                  <a:pt x="3986" y="9243"/>
                </a:lnTo>
                <a:lnTo>
                  <a:pt x="0" y="20122"/>
                </a:lnTo>
                <a:lnTo>
                  <a:pt x="3920" y="34216"/>
                </a:lnTo>
                <a:lnTo>
                  <a:pt x="14100" y="42941"/>
                </a:lnTo>
                <a:lnTo>
                  <a:pt x="31168" y="41382"/>
                </a:lnTo>
                <a:lnTo>
                  <a:pt x="41755" y="34473"/>
                </a:lnTo>
                <a:lnTo>
                  <a:pt x="46050" y="24005"/>
                </a:lnTo>
                <a:lnTo>
                  <a:pt x="46171" y="21654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5062" y="2486935"/>
            <a:ext cx="39089" cy="38267"/>
          </a:xfrm>
          <a:custGeom>
            <a:avLst/>
            <a:gdLst/>
            <a:ahLst/>
            <a:cxnLst/>
            <a:rect l="l" t="t" r="r" b="b"/>
            <a:pathLst>
              <a:path w="39089" h="38267">
                <a:moveTo>
                  <a:pt x="39089" y="19680"/>
                </a:moveTo>
                <a:lnTo>
                  <a:pt x="34280" y="6697"/>
                </a:lnTo>
                <a:lnTo>
                  <a:pt x="22358" y="0"/>
                </a:lnTo>
                <a:lnTo>
                  <a:pt x="7694" y="3890"/>
                </a:lnTo>
                <a:lnTo>
                  <a:pt x="0" y="14190"/>
                </a:lnTo>
                <a:lnTo>
                  <a:pt x="3015" y="29872"/>
                </a:lnTo>
                <a:lnTo>
                  <a:pt x="12109" y="38267"/>
                </a:lnTo>
                <a:lnTo>
                  <a:pt x="28395" y="35964"/>
                </a:lnTo>
                <a:lnTo>
                  <a:pt x="37263" y="27722"/>
                </a:lnTo>
                <a:lnTo>
                  <a:pt x="39089" y="1968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6169" y="2478407"/>
            <a:ext cx="55547" cy="55404"/>
          </a:xfrm>
          <a:custGeom>
            <a:avLst/>
            <a:gdLst/>
            <a:ahLst/>
            <a:cxnLst/>
            <a:rect l="l" t="t" r="r" b="b"/>
            <a:pathLst>
              <a:path w="55547" h="55404">
                <a:moveTo>
                  <a:pt x="55547" y="27797"/>
                </a:moveTo>
                <a:lnTo>
                  <a:pt x="51975" y="14149"/>
                </a:lnTo>
                <a:lnTo>
                  <a:pt x="42545" y="4241"/>
                </a:lnTo>
                <a:lnTo>
                  <a:pt x="29184" y="0"/>
                </a:lnTo>
                <a:lnTo>
                  <a:pt x="14864" y="3365"/>
                </a:lnTo>
                <a:lnTo>
                  <a:pt x="4635" y="12343"/>
                </a:lnTo>
                <a:lnTo>
                  <a:pt x="0" y="25152"/>
                </a:lnTo>
                <a:lnTo>
                  <a:pt x="3165" y="39976"/>
                </a:lnTo>
                <a:lnTo>
                  <a:pt x="11771" y="50460"/>
                </a:lnTo>
                <a:lnTo>
                  <a:pt x="24133" y="55404"/>
                </a:lnTo>
                <a:lnTo>
                  <a:pt x="39338" y="52417"/>
                </a:lnTo>
                <a:lnTo>
                  <a:pt x="50026" y="44117"/>
                </a:lnTo>
                <a:lnTo>
                  <a:pt x="55211" y="32114"/>
                </a:lnTo>
                <a:lnTo>
                  <a:pt x="55547" y="2779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2001" y="2483062"/>
            <a:ext cx="39475" cy="38428"/>
          </a:xfrm>
          <a:custGeom>
            <a:avLst/>
            <a:gdLst/>
            <a:ahLst/>
            <a:cxnLst/>
            <a:rect l="l" t="t" r="r" b="b"/>
            <a:pathLst>
              <a:path w="39475" h="38428">
                <a:moveTo>
                  <a:pt x="39475" y="19908"/>
                </a:moveTo>
                <a:lnTo>
                  <a:pt x="34730" y="6887"/>
                </a:lnTo>
                <a:lnTo>
                  <a:pt x="22923" y="0"/>
                </a:lnTo>
                <a:lnTo>
                  <a:pt x="8006" y="3684"/>
                </a:lnTo>
                <a:lnTo>
                  <a:pt x="0" y="13651"/>
                </a:lnTo>
                <a:lnTo>
                  <a:pt x="2672" y="29658"/>
                </a:lnTo>
                <a:lnTo>
                  <a:pt x="11300" y="38428"/>
                </a:lnTo>
                <a:lnTo>
                  <a:pt x="27916" y="36563"/>
                </a:lnTo>
                <a:lnTo>
                  <a:pt x="37180" y="28858"/>
                </a:lnTo>
                <a:lnTo>
                  <a:pt x="39475" y="19908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3457" y="2485037"/>
            <a:ext cx="34136" cy="34136"/>
          </a:xfrm>
          <a:custGeom>
            <a:avLst/>
            <a:gdLst/>
            <a:ahLst/>
            <a:cxnLst/>
            <a:rect l="l" t="t" r="r" b="b"/>
            <a:pathLst>
              <a:path w="34136" h="34136">
                <a:moveTo>
                  <a:pt x="34136" y="17070"/>
                </a:moveTo>
                <a:lnTo>
                  <a:pt x="34136" y="7644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4"/>
                </a:lnTo>
                <a:lnTo>
                  <a:pt x="0" y="17070"/>
                </a:lnTo>
                <a:lnTo>
                  <a:pt x="0" y="26496"/>
                </a:lnTo>
                <a:lnTo>
                  <a:pt x="7644" y="34136"/>
                </a:lnTo>
                <a:lnTo>
                  <a:pt x="17070" y="34136"/>
                </a:lnTo>
                <a:lnTo>
                  <a:pt x="26496" y="34136"/>
                </a:lnTo>
                <a:lnTo>
                  <a:pt x="34136" y="26496"/>
                </a:lnTo>
                <a:lnTo>
                  <a:pt x="34136" y="17070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5922" y="2487348"/>
            <a:ext cx="27791" cy="27786"/>
          </a:xfrm>
          <a:custGeom>
            <a:avLst/>
            <a:gdLst/>
            <a:ahLst/>
            <a:cxnLst/>
            <a:rect l="l" t="t" r="r" b="b"/>
            <a:pathLst>
              <a:path w="27791" h="27786">
                <a:moveTo>
                  <a:pt x="27791" y="13896"/>
                </a:moveTo>
                <a:lnTo>
                  <a:pt x="27791" y="6226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6"/>
                </a:lnTo>
                <a:lnTo>
                  <a:pt x="0" y="13896"/>
                </a:lnTo>
                <a:lnTo>
                  <a:pt x="0" y="21565"/>
                </a:lnTo>
                <a:lnTo>
                  <a:pt x="6226" y="27786"/>
                </a:lnTo>
                <a:lnTo>
                  <a:pt x="13896" y="27786"/>
                </a:lnTo>
                <a:lnTo>
                  <a:pt x="21565" y="27786"/>
                </a:lnTo>
                <a:lnTo>
                  <a:pt x="27791" y="21565"/>
                </a:lnTo>
                <a:lnTo>
                  <a:pt x="27791" y="13896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393" y="2489659"/>
            <a:ext cx="21435" cy="21436"/>
          </a:xfrm>
          <a:custGeom>
            <a:avLst/>
            <a:gdLst/>
            <a:ahLst/>
            <a:cxnLst/>
            <a:rect l="l" t="t" r="r" b="b"/>
            <a:pathLst>
              <a:path w="21435" h="21436">
                <a:moveTo>
                  <a:pt x="21435" y="10721"/>
                </a:moveTo>
                <a:lnTo>
                  <a:pt x="21435" y="4803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3"/>
                </a:lnTo>
                <a:lnTo>
                  <a:pt x="0" y="10721"/>
                </a:lnTo>
                <a:lnTo>
                  <a:pt x="0" y="16639"/>
                </a:lnTo>
                <a:lnTo>
                  <a:pt x="4801" y="21436"/>
                </a:lnTo>
                <a:lnTo>
                  <a:pt x="10720" y="21436"/>
                </a:lnTo>
                <a:lnTo>
                  <a:pt x="16638" y="21436"/>
                </a:lnTo>
                <a:lnTo>
                  <a:pt x="21435" y="16639"/>
                </a:lnTo>
                <a:lnTo>
                  <a:pt x="21435" y="10721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0863" y="2491972"/>
            <a:ext cx="15086" cy="15086"/>
          </a:xfrm>
          <a:custGeom>
            <a:avLst/>
            <a:gdLst/>
            <a:ahLst/>
            <a:cxnLst/>
            <a:rect l="l" t="t" r="r" b="b"/>
            <a:pathLst>
              <a:path w="15086" h="15086">
                <a:moveTo>
                  <a:pt x="15086" y="7545"/>
                </a:moveTo>
                <a:lnTo>
                  <a:pt x="15086" y="3383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83"/>
                </a:lnTo>
                <a:lnTo>
                  <a:pt x="0" y="7545"/>
                </a:lnTo>
                <a:lnTo>
                  <a:pt x="0" y="11708"/>
                </a:lnTo>
                <a:lnTo>
                  <a:pt x="3378" y="15086"/>
                </a:lnTo>
                <a:lnTo>
                  <a:pt x="7539" y="15086"/>
                </a:lnTo>
                <a:lnTo>
                  <a:pt x="11703" y="15086"/>
                </a:lnTo>
                <a:lnTo>
                  <a:pt x="15086" y="11708"/>
                </a:lnTo>
                <a:lnTo>
                  <a:pt x="15086" y="7545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579" y="2488529"/>
            <a:ext cx="20239" cy="20245"/>
          </a:xfrm>
          <a:custGeom>
            <a:avLst/>
            <a:gdLst/>
            <a:ahLst/>
            <a:cxnLst/>
            <a:rect l="l" t="t" r="r" b="b"/>
            <a:pathLst>
              <a:path w="20239" h="20245">
                <a:moveTo>
                  <a:pt x="20239" y="10125"/>
                </a:moveTo>
                <a:lnTo>
                  <a:pt x="20239" y="4538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8"/>
                </a:lnTo>
                <a:lnTo>
                  <a:pt x="0" y="10125"/>
                </a:lnTo>
                <a:lnTo>
                  <a:pt x="0" y="15711"/>
                </a:lnTo>
                <a:lnTo>
                  <a:pt x="4533" y="20245"/>
                </a:lnTo>
                <a:lnTo>
                  <a:pt x="10120" y="20245"/>
                </a:lnTo>
                <a:lnTo>
                  <a:pt x="15706" y="20245"/>
                </a:lnTo>
                <a:lnTo>
                  <a:pt x="20239" y="15711"/>
                </a:lnTo>
                <a:lnTo>
                  <a:pt x="20239" y="10125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20044" y="2490840"/>
            <a:ext cx="13896" cy="13896"/>
          </a:xfrm>
          <a:custGeom>
            <a:avLst/>
            <a:gdLst/>
            <a:ahLst/>
            <a:cxnLst/>
            <a:rect l="l" t="t" r="r" b="b"/>
            <a:pathLst>
              <a:path w="13896" h="13896">
                <a:moveTo>
                  <a:pt x="13896" y="6950"/>
                </a:moveTo>
                <a:lnTo>
                  <a:pt x="13896" y="3115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5"/>
                </a:lnTo>
                <a:lnTo>
                  <a:pt x="0" y="6950"/>
                </a:lnTo>
                <a:lnTo>
                  <a:pt x="0" y="10784"/>
                </a:lnTo>
                <a:lnTo>
                  <a:pt x="3116" y="13896"/>
                </a:lnTo>
                <a:lnTo>
                  <a:pt x="6950" y="13896"/>
                </a:lnTo>
                <a:lnTo>
                  <a:pt x="10786" y="13896"/>
                </a:lnTo>
                <a:lnTo>
                  <a:pt x="13896" y="10784"/>
                </a:lnTo>
                <a:lnTo>
                  <a:pt x="13896" y="6950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2516" y="2493152"/>
            <a:ext cx="7539" cy="7546"/>
          </a:xfrm>
          <a:custGeom>
            <a:avLst/>
            <a:gdLst/>
            <a:ahLst/>
            <a:cxnLst/>
            <a:rect l="l" t="t" r="r" b="b"/>
            <a:pathLst>
              <a:path w="7539" h="7546">
                <a:moveTo>
                  <a:pt x="7539" y="3775"/>
                </a:moveTo>
                <a:lnTo>
                  <a:pt x="7539" y="1696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696"/>
                </a:lnTo>
                <a:lnTo>
                  <a:pt x="0" y="3775"/>
                </a:lnTo>
                <a:lnTo>
                  <a:pt x="0" y="5854"/>
                </a:lnTo>
                <a:lnTo>
                  <a:pt x="1691" y="7546"/>
                </a:lnTo>
                <a:lnTo>
                  <a:pt x="3769" y="7546"/>
                </a:lnTo>
                <a:lnTo>
                  <a:pt x="5848" y="7546"/>
                </a:lnTo>
                <a:lnTo>
                  <a:pt x="7539" y="5854"/>
                </a:lnTo>
                <a:lnTo>
                  <a:pt x="7539" y="3775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4981" y="2495464"/>
            <a:ext cx="1195" cy="1195"/>
          </a:xfrm>
          <a:custGeom>
            <a:avLst/>
            <a:gdLst/>
            <a:ahLst/>
            <a:cxnLst/>
            <a:rect l="l" t="t" r="r" b="b"/>
            <a:pathLst>
              <a:path w="1195" h="1195">
                <a:moveTo>
                  <a:pt x="1195" y="599"/>
                </a:moveTo>
                <a:lnTo>
                  <a:pt x="1195" y="273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3"/>
                </a:lnTo>
                <a:lnTo>
                  <a:pt x="0" y="599"/>
                </a:lnTo>
                <a:lnTo>
                  <a:pt x="0" y="927"/>
                </a:lnTo>
                <a:lnTo>
                  <a:pt x="273" y="1195"/>
                </a:lnTo>
                <a:lnTo>
                  <a:pt x="600" y="1195"/>
                </a:lnTo>
                <a:lnTo>
                  <a:pt x="928" y="1195"/>
                </a:lnTo>
                <a:lnTo>
                  <a:pt x="1195" y="927"/>
                </a:lnTo>
                <a:lnTo>
                  <a:pt x="1195" y="59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2297" y="2492622"/>
            <a:ext cx="5153" cy="5153"/>
          </a:xfrm>
          <a:custGeom>
            <a:avLst/>
            <a:gdLst/>
            <a:ahLst/>
            <a:cxnLst/>
            <a:rect l="l" t="t" r="r" b="b"/>
            <a:pathLst>
              <a:path w="5153" h="5153">
                <a:moveTo>
                  <a:pt x="0" y="2574"/>
                </a:moveTo>
                <a:lnTo>
                  <a:pt x="0" y="3997"/>
                </a:lnTo>
                <a:lnTo>
                  <a:pt x="1150" y="5153"/>
                </a:lnTo>
                <a:lnTo>
                  <a:pt x="2574" y="5153"/>
                </a:lnTo>
                <a:lnTo>
                  <a:pt x="3997" y="5153"/>
                </a:lnTo>
                <a:lnTo>
                  <a:pt x="5153" y="3997"/>
                </a:lnTo>
                <a:lnTo>
                  <a:pt x="5153" y="2574"/>
                </a:lnTo>
                <a:lnTo>
                  <a:pt x="5153" y="1150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0"/>
                </a:lnTo>
                <a:lnTo>
                  <a:pt x="0" y="2574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7817" y="248798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7"/>
                </a:lnTo>
                <a:lnTo>
                  <a:pt x="0" y="985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0830" marR="350520">
              <a:lnSpc>
                <a:spcPct val="102699"/>
              </a:lnSpc>
            </a:pP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</a:t>
            </a:r>
            <a:r>
              <a:rPr sz="1100" spc="15" dirty="0">
                <a:latin typeface="Arial"/>
                <a:cs typeface="Arial"/>
              </a:rPr>
              <a:t>fi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321310">
              <a:lnSpc>
                <a:spcPct val="102699"/>
              </a:lnSpc>
              <a:spcBef>
                <a:spcPts val="285"/>
              </a:spcBef>
            </a:pP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290830" marR="189865">
              <a:lnSpc>
                <a:spcPct val="102699"/>
              </a:lnSpc>
              <a:spcBef>
                <a:spcPts val="300"/>
              </a:spcBef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ub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2700">
              <a:lnSpc>
                <a:spcPct val="102699"/>
              </a:lnSpc>
              <a:spcBef>
                <a:spcPts val="300"/>
              </a:spcBef>
            </a:pP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ud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15" dirty="0">
                <a:latin typeface="Arial"/>
                <a:cs typeface="Arial"/>
              </a:rPr>
              <a:t> 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38735">
              <a:lnSpc>
                <a:spcPct val="102299"/>
              </a:lnSpc>
              <a:spcBef>
                <a:spcPts val="305"/>
              </a:spcBef>
            </a:pP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10" dirty="0">
                <a:latin typeface="Arial"/>
                <a:cs typeface="Arial"/>
              </a:rPr>
              <a:t>illi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80" dirty="0">
                <a:latin typeface="Arial"/>
                <a:cs typeface="Arial"/>
              </a:rPr>
              <a:t>2004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 </a:t>
            </a:r>
            <a:r>
              <a:rPr sz="1100" spc="-80" dirty="0">
                <a:latin typeface="Arial"/>
                <a:cs typeface="Arial"/>
              </a:rPr>
              <a:t>26%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59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25" dirty="0">
                <a:latin typeface="Arial"/>
                <a:cs typeface="Arial"/>
              </a:rPr>
              <a:t>C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80" dirty="0">
                <a:latin typeface="Arial"/>
                <a:cs typeface="Arial"/>
              </a:rPr>
              <a:t>g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60" dirty="0">
                <a:latin typeface="Arial"/>
                <a:cs typeface="Arial"/>
              </a:rPr>
              <a:t>v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5" dirty="0">
                <a:latin typeface="Arial"/>
                <a:cs typeface="Arial"/>
              </a:rPr>
              <a:t>d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60" dirty="0">
                <a:latin typeface="Arial"/>
                <a:cs typeface="Arial"/>
              </a:rPr>
              <a:t> S</a:t>
            </a:r>
            <a:r>
              <a:rPr sz="1400" spc="-110" dirty="0">
                <a:latin typeface="Arial"/>
                <a:cs typeface="Arial"/>
              </a:rPr>
              <a:t>o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114" dirty="0">
                <a:latin typeface="Arial"/>
                <a:cs typeface="Arial"/>
              </a:rPr>
              <a:t>t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75" dirty="0">
                <a:latin typeface="Arial"/>
                <a:cs typeface="Arial"/>
              </a:rPr>
              <a:t>g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6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360702"/>
            <a:ext cx="1503754" cy="296606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235" dirty="0">
                <a:latin typeface="Arial"/>
                <a:cs typeface="Arial"/>
              </a:rPr>
              <a:t>“</a:t>
            </a:r>
            <a:r>
              <a:rPr sz="1400" spc="-95" dirty="0">
                <a:latin typeface="Arial"/>
                <a:cs typeface="Arial"/>
              </a:rPr>
              <a:t>P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n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229" dirty="0">
                <a:latin typeface="Arial"/>
                <a:cs typeface="Arial"/>
              </a:rPr>
              <a:t>”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160" dirty="0">
                <a:latin typeface="Arial"/>
                <a:cs typeface="Arial"/>
              </a:rPr>
              <a:t>G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75" dirty="0">
                <a:latin typeface="Arial"/>
                <a:cs typeface="Arial"/>
              </a:rPr>
              <a:t>og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20435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23571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20612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21186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21282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21438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20586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21051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21249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21480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21711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21942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21598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21829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22060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22292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22007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2154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585347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7" y="161671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58712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59286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59382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59538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58686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59151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59349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59580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59811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60042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59698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59929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60160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60392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60107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5964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179566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869" y="182702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29" y="179744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180317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180414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180571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70" y="179717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180183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180380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180611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180842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181074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180729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180961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181192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181423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181138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18067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6578" y="200598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868" y="2037333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6633" y="2007747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362" y="201348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488" y="201445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5059" y="201602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6168" y="200750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2001" y="201214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3457" y="201411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5922" y="201642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393" y="201874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0863" y="202105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579" y="2017610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0044" y="201992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2516" y="202223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24981" y="202454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22297" y="202170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7817" y="201707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8477" rIns="0" bIns="0" rtlCol="0">
            <a:noAutofit/>
          </a:bodyPr>
          <a:lstStyle/>
          <a:p>
            <a:pPr marL="290830" marR="248920">
              <a:lnSpc>
                <a:spcPct val="102699"/>
              </a:lnSpc>
            </a:pPr>
            <a:r>
              <a:rPr sz="1100" spc="-9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a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25"/>
              </a:spcBef>
            </a:pPr>
            <a:r>
              <a:rPr sz="1100" spc="-3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k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90830" marR="12700">
              <a:lnSpc>
                <a:spcPct val="125499"/>
              </a:lnSpc>
            </a:pP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W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hy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re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y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m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re</a:t>
            </a:r>
            <a:r>
              <a:rPr sz="1100" spc="7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x</a:t>
            </a: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p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v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r</a:t>
            </a:r>
            <a:r>
              <a:rPr sz="1100" spc="-8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g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u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0" dirty="0">
                <a:solidFill>
                  <a:srgbClr val="329832"/>
                </a:solidFill>
                <a:latin typeface="Arial"/>
                <a:cs typeface="Arial"/>
              </a:rPr>
              <a:t>r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29832"/>
                </a:solidFill>
                <a:latin typeface="Arial"/>
                <a:cs typeface="Arial"/>
              </a:rPr>
              <a:t>B</a:t>
            </a: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329832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?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10" dirty="0">
                <a:solidFill>
                  <a:srgbClr val="329832"/>
                </a:solidFill>
                <a:latin typeface="Arial"/>
                <a:cs typeface="Arial"/>
              </a:rPr>
              <a:t>C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329832"/>
                </a:solidFill>
                <a:latin typeface="Arial"/>
                <a:cs typeface="Arial"/>
              </a:rPr>
              <a:t>y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u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d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m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45" dirty="0">
                <a:solidFill>
                  <a:srgbClr val="329832"/>
                </a:solidFill>
                <a:latin typeface="Arial"/>
                <a:cs typeface="Arial"/>
              </a:rPr>
              <a:t>ra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6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G</a:t>
            </a: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og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4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ph</a:t>
            </a:r>
            <a:r>
              <a:rPr sz="1100" spc="-45" dirty="0">
                <a:solidFill>
                  <a:srgbClr val="329832"/>
                </a:solidFill>
                <a:latin typeface="Arial"/>
                <a:cs typeface="Arial"/>
              </a:rPr>
              <a:t>ra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329832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re</a:t>
            </a:r>
            <a:r>
              <a:rPr sz="1100" spc="60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329832"/>
                </a:solidFill>
                <a:latin typeface="Arial"/>
                <a:cs typeface="Arial"/>
              </a:rPr>
              <a:t>m</a:t>
            </a:r>
            <a:r>
              <a:rPr sz="1100" spc="-114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65" dirty="0">
                <a:solidFill>
                  <a:srgbClr val="329832"/>
                </a:solidFill>
                <a:latin typeface="Arial"/>
                <a:cs typeface="Arial"/>
              </a:rPr>
              <a:t>re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35"/>
              </a:spcBef>
            </a:pP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x</a:t>
            </a:r>
            <a:r>
              <a:rPr sz="1100" spc="-15" dirty="0">
                <a:solidFill>
                  <a:srgbClr val="329832"/>
                </a:solidFill>
                <a:latin typeface="Arial"/>
                <a:cs typeface="Arial"/>
              </a:rPr>
              <a:t>p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i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v</a:t>
            </a:r>
            <a:r>
              <a:rPr sz="1100" spc="-130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4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85" dirty="0">
                <a:solidFill>
                  <a:srgbClr val="329832"/>
                </a:solidFill>
                <a:latin typeface="Arial"/>
                <a:cs typeface="Arial"/>
              </a:rPr>
              <a:t>t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h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29832"/>
                </a:solidFill>
                <a:latin typeface="Arial"/>
                <a:cs typeface="Arial"/>
              </a:rPr>
              <a:t>B</a:t>
            </a:r>
            <a:r>
              <a:rPr sz="1100" spc="-4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-80" dirty="0">
                <a:solidFill>
                  <a:srgbClr val="329832"/>
                </a:solidFill>
                <a:latin typeface="Arial"/>
                <a:cs typeface="Arial"/>
              </a:rPr>
              <a:t>o</a:t>
            </a:r>
            <a:r>
              <a:rPr sz="1100" spc="10" dirty="0">
                <a:solidFill>
                  <a:srgbClr val="329832"/>
                </a:solidFill>
                <a:latin typeface="Arial"/>
                <a:cs typeface="Arial"/>
              </a:rPr>
              <a:t>l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95" dirty="0">
                <a:solidFill>
                  <a:srgbClr val="329832"/>
                </a:solidFill>
                <a:latin typeface="Arial"/>
                <a:cs typeface="Arial"/>
              </a:rPr>
              <a:t>a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n</a:t>
            </a:r>
            <a:r>
              <a:rPr sz="1100" spc="55" dirty="0">
                <a:solidFill>
                  <a:srgbClr val="329832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329832"/>
                </a:solidFill>
                <a:latin typeface="Arial"/>
                <a:cs typeface="Arial"/>
              </a:rPr>
              <a:t>qu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329832"/>
                </a:solidFill>
                <a:latin typeface="Arial"/>
                <a:cs typeface="Arial"/>
              </a:rPr>
              <a:t>ri</a:t>
            </a:r>
            <a:r>
              <a:rPr sz="1100" spc="-135" dirty="0">
                <a:solidFill>
                  <a:srgbClr val="329832"/>
                </a:solidFill>
                <a:latin typeface="Arial"/>
                <a:cs typeface="Arial"/>
              </a:rPr>
              <a:t>e</a:t>
            </a:r>
            <a:r>
              <a:rPr sz="1100" spc="-140" dirty="0">
                <a:solidFill>
                  <a:srgbClr val="329832"/>
                </a:solidFill>
                <a:latin typeface="Arial"/>
                <a:cs typeface="Arial"/>
              </a:rPr>
              <a:t>s</a:t>
            </a:r>
            <a:r>
              <a:rPr sz="1100" spc="-100" dirty="0">
                <a:solidFill>
                  <a:srgbClr val="329832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60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T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k</a:t>
            </a:r>
            <a:r>
              <a:rPr sz="1400" spc="-160" dirty="0">
                <a:latin typeface="Arial"/>
                <a:cs typeface="Arial"/>
              </a:rPr>
              <a:t>e-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28817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31953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28994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29568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29664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29820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28968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29433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29631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29862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30093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30324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29980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30211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30442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30674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30389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29926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578" y="184138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87274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8431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8488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8498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8514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8428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8475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8495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8518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8541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8564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8530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8553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8576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8599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8571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8524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205170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68" y="208305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205346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20592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20601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20617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20532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20578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20598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20621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20644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20667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2063331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20656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20679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20702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20674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20627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2297" rIns="0" bIns="0" rtlCol="0">
            <a:noAutofit/>
          </a:bodyPr>
          <a:lstStyle/>
          <a:p>
            <a:pPr marL="290830" marR="330200">
              <a:lnSpc>
                <a:spcPct val="102699"/>
              </a:lnSpc>
            </a:pP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rd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  <a:p>
            <a:pPr marL="290830" marR="12700">
              <a:lnSpc>
                <a:spcPts val="1660"/>
              </a:lnSpc>
              <a:spcBef>
                <a:spcPts val="95"/>
              </a:spcBef>
            </a:pPr>
            <a:r>
              <a:rPr sz="1100" spc="-30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om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61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20" dirty="0">
                <a:latin typeface="Arial"/>
                <a:cs typeface="Arial"/>
              </a:rPr>
              <a:t>R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c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1" y="1387228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7" y="1418590"/>
            <a:ext cx="323" cy="4563"/>
          </a:xfrm>
          <a:custGeom>
            <a:avLst/>
            <a:gdLst/>
            <a:ahLst/>
            <a:cxnLst/>
            <a:rect l="l" t="t" r="r" b="b"/>
            <a:pathLst>
              <a:path w="323" h="4563">
                <a:moveTo>
                  <a:pt x="0" y="4563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38900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39474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39570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39726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38874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39339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39537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39768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39999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40230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39886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40117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40348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40580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40295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3983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1" y="1576203"/>
            <a:ext cx="65139" cy="31362"/>
          </a:xfrm>
          <a:custGeom>
            <a:avLst/>
            <a:gdLst/>
            <a:ahLst/>
            <a:cxnLst/>
            <a:rect l="l" t="t" r="r" b="b"/>
            <a:pathLst>
              <a:path w="65139" h="31362">
                <a:moveTo>
                  <a:pt x="65139" y="31362"/>
                </a:moveTo>
                <a:lnTo>
                  <a:pt x="62054" y="17493"/>
                </a:lnTo>
                <a:lnTo>
                  <a:pt x="53730" y="6572"/>
                </a:lnTo>
                <a:lnTo>
                  <a:pt x="41569" y="0"/>
                </a:lnTo>
                <a:lnTo>
                  <a:pt x="24485" y="1592"/>
                </a:lnTo>
                <a:lnTo>
                  <a:pt x="11749" y="7519"/>
                </a:lnTo>
                <a:lnTo>
                  <a:pt x="3532" y="16793"/>
                </a:lnTo>
                <a:lnTo>
                  <a:pt x="0" y="2842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8" y="1607566"/>
            <a:ext cx="323" cy="4565"/>
          </a:xfrm>
          <a:custGeom>
            <a:avLst/>
            <a:gdLst/>
            <a:ahLst/>
            <a:cxnLst/>
            <a:rect l="l" t="t" r="r" b="b"/>
            <a:pathLst>
              <a:path w="323" h="4565">
                <a:moveTo>
                  <a:pt x="0" y="4565"/>
                </a:moveTo>
                <a:lnTo>
                  <a:pt x="323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57797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58372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58468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58625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57772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58237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58435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58666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58897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59128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58784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59015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59246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59477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591945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5872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4245" y="1769191"/>
            <a:ext cx="50820" cy="23032"/>
          </a:xfrm>
          <a:custGeom>
            <a:avLst/>
            <a:gdLst/>
            <a:ahLst/>
            <a:cxnLst/>
            <a:rect l="l" t="t" r="r" b="b"/>
            <a:pathLst>
              <a:path w="50820" h="23032">
                <a:moveTo>
                  <a:pt x="50820" y="23032"/>
                </a:moveTo>
                <a:lnTo>
                  <a:pt x="47059" y="9472"/>
                </a:lnTo>
                <a:lnTo>
                  <a:pt x="37215" y="0"/>
                </a:lnTo>
                <a:lnTo>
                  <a:pt x="19079" y="286"/>
                </a:lnTo>
                <a:lnTo>
                  <a:pt x="6802" y="5360"/>
                </a:lnTo>
                <a:lnTo>
                  <a:pt x="0" y="1393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9460" y="1792224"/>
            <a:ext cx="5605" cy="15602"/>
          </a:xfrm>
          <a:custGeom>
            <a:avLst/>
            <a:gdLst/>
            <a:ahLst/>
            <a:cxnLst/>
            <a:rect l="l" t="t" r="r" b="b"/>
            <a:pathLst>
              <a:path w="5605" h="15602">
                <a:moveTo>
                  <a:pt x="0" y="15602"/>
                </a:moveTo>
                <a:lnTo>
                  <a:pt x="5210" y="4519"/>
                </a:lnTo>
                <a:lnTo>
                  <a:pt x="5605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997" y="1769307"/>
            <a:ext cx="16074" cy="2371"/>
          </a:xfrm>
          <a:custGeom>
            <a:avLst/>
            <a:gdLst/>
            <a:ahLst/>
            <a:cxnLst/>
            <a:rect l="l" t="t" r="r" b="b"/>
            <a:pathLst>
              <a:path w="16074" h="2371">
                <a:moveTo>
                  <a:pt x="16074" y="0"/>
                </a:moveTo>
                <a:lnTo>
                  <a:pt x="0" y="237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128" y="1771754"/>
            <a:ext cx="41520" cy="40790"/>
          </a:xfrm>
          <a:custGeom>
            <a:avLst/>
            <a:gdLst/>
            <a:ahLst/>
            <a:cxnLst/>
            <a:rect l="l" t="t" r="r" b="b"/>
            <a:pathLst>
              <a:path w="41520" h="40790">
                <a:moveTo>
                  <a:pt x="9687" y="0"/>
                </a:moveTo>
                <a:lnTo>
                  <a:pt x="0" y="7963"/>
                </a:lnTo>
                <a:lnTo>
                  <a:pt x="562" y="25517"/>
                </a:lnTo>
                <a:lnTo>
                  <a:pt x="6568" y="36281"/>
                </a:lnTo>
                <a:lnTo>
                  <a:pt x="16195" y="40790"/>
                </a:lnTo>
                <a:lnTo>
                  <a:pt x="30957" y="37149"/>
                </a:lnTo>
                <a:lnTo>
                  <a:pt x="39724" y="27400"/>
                </a:lnTo>
                <a:lnTo>
                  <a:pt x="41520" y="18742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145" y="1770965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615" y="1773542"/>
            <a:ext cx="31840" cy="31826"/>
          </a:xfrm>
          <a:custGeom>
            <a:avLst/>
            <a:gdLst/>
            <a:ahLst/>
            <a:cxnLst/>
            <a:rect l="l" t="t" r="r" b="b"/>
            <a:pathLst>
              <a:path w="31840" h="31826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26"/>
                </a:lnTo>
                <a:lnTo>
                  <a:pt x="15919" y="31826"/>
                </a:lnTo>
                <a:lnTo>
                  <a:pt x="24710" y="31826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374" y="1776196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27" y="1778850"/>
            <a:ext cx="19133" cy="19138"/>
          </a:xfrm>
          <a:custGeom>
            <a:avLst/>
            <a:gdLst/>
            <a:ahLst/>
            <a:cxnLst/>
            <a:rect l="l" t="t" r="r" b="b"/>
            <a:pathLst>
              <a:path w="19133" h="19138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38"/>
                </a:lnTo>
                <a:lnTo>
                  <a:pt x="9569" y="19138"/>
                </a:lnTo>
                <a:lnTo>
                  <a:pt x="14852" y="19138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077" y="1772835"/>
            <a:ext cx="32390" cy="31250"/>
          </a:xfrm>
          <a:custGeom>
            <a:avLst/>
            <a:gdLst/>
            <a:ahLst/>
            <a:cxnLst/>
            <a:rect l="l" t="t" r="r" b="b"/>
            <a:pathLst>
              <a:path w="32390" h="31250">
                <a:moveTo>
                  <a:pt x="6122" y="0"/>
                </a:moveTo>
                <a:lnTo>
                  <a:pt x="0" y="6116"/>
                </a:lnTo>
                <a:lnTo>
                  <a:pt x="0" y="15057"/>
                </a:lnTo>
                <a:lnTo>
                  <a:pt x="0" y="23998"/>
                </a:lnTo>
                <a:lnTo>
                  <a:pt x="7258" y="31250"/>
                </a:lnTo>
                <a:lnTo>
                  <a:pt x="16197" y="31250"/>
                </a:lnTo>
                <a:lnTo>
                  <a:pt x="25137" y="31250"/>
                </a:lnTo>
                <a:lnTo>
                  <a:pt x="32390" y="23998"/>
                </a:lnTo>
                <a:lnTo>
                  <a:pt x="32390" y="1505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371" y="1776336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089"/>
                </a:moveTo>
                <a:lnTo>
                  <a:pt x="16192" y="3619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19"/>
                </a:lnTo>
                <a:lnTo>
                  <a:pt x="0" y="8089"/>
                </a:lnTo>
                <a:lnTo>
                  <a:pt x="0" y="12560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60"/>
                </a:lnTo>
                <a:lnTo>
                  <a:pt x="16192" y="808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985" y="1778812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14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14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1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599" y="1781289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357" y="1780920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621" y="1777047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3314" y="177460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4249" y="192006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39456" y="1943100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7973" y="192017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128" y="192261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145" y="192184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0615" y="192440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374" y="192707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127" y="1929726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077" y="192370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371" y="192719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6985" y="192968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599" y="193216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357" y="193179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5621" y="192792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3314" y="192548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5883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2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10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165"/>
              </a:spcBef>
            </a:pP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35" dirty="0">
                <a:latin typeface="Myriad Arabic"/>
                <a:cs typeface="Myriad Arabic"/>
                <a:hlinkClick r:id="rId2"/>
              </a:rPr>
              <a:t>h</a:t>
            </a:r>
            <a:r>
              <a:rPr sz="1100" spc="310" dirty="0">
                <a:latin typeface="Myriad Arabic"/>
                <a:cs typeface="Myriad Arabic"/>
                <a:hlinkClick r:id="rId2"/>
              </a:rPr>
              <a:t>tt</a:t>
            </a:r>
            <a:r>
              <a:rPr sz="1100" spc="125" dirty="0">
                <a:latin typeface="Myriad Arabic"/>
                <a:cs typeface="Myriad Arabic"/>
                <a:hlinkClick r:id="rId2"/>
              </a:rPr>
              <a:t>p</a:t>
            </a:r>
            <a:r>
              <a:rPr sz="1100" spc="345" dirty="0">
                <a:latin typeface="Myriad Arabic"/>
                <a:cs typeface="Myriad Arabic"/>
                <a:hlinkClick r:id="rId2"/>
              </a:rPr>
              <a:t>:</a:t>
            </a:r>
            <a:r>
              <a:rPr sz="1100" spc="300" dirty="0">
                <a:latin typeface="Myriad Arabic"/>
                <a:cs typeface="Myriad Arabic"/>
                <a:hlinkClick r:id="rId2"/>
              </a:rPr>
              <a:t>//</a:t>
            </a:r>
            <a:r>
              <a:rPr sz="1100" spc="215" dirty="0">
                <a:latin typeface="Myriad Arabic"/>
                <a:cs typeface="Myriad Arabic"/>
                <a:hlinkClick r:id="rId2"/>
              </a:rPr>
              <a:t>c</a:t>
            </a:r>
            <a:r>
              <a:rPr sz="1100" spc="385" dirty="0">
                <a:latin typeface="Myriad Arabic"/>
                <a:cs typeface="Myriad Arabic"/>
                <a:hlinkClick r:id="rId2"/>
              </a:rPr>
              <a:t>i</a:t>
            </a:r>
            <a:r>
              <a:rPr sz="1100" spc="254" dirty="0">
                <a:latin typeface="Myriad Arabic"/>
                <a:cs typeface="Myriad Arabic"/>
                <a:hlinkClick r:id="rId2"/>
              </a:rPr>
              <a:t>s</a:t>
            </a:r>
            <a:r>
              <a:rPr sz="1100" spc="385" dirty="0">
                <a:latin typeface="Myriad Arabic"/>
                <a:cs typeface="Myriad Arabic"/>
                <a:hlinkClick r:id="rId2"/>
              </a:rPr>
              <a:t>l</a:t>
            </a:r>
            <a:r>
              <a:rPr sz="1100" spc="-90" dirty="0">
                <a:latin typeface="Myriad Arabic"/>
                <a:cs typeface="Myriad Arabic"/>
                <a:hlinkClick r:id="rId2"/>
              </a:rPr>
              <a:t>m</a:t>
            </a:r>
            <a:r>
              <a:rPr sz="1100" spc="135" dirty="0">
                <a:latin typeface="Myriad Arabic"/>
                <a:cs typeface="Myriad Arabic"/>
                <a:hlinkClick r:id="rId2"/>
              </a:rPr>
              <a:t>u</a:t>
            </a:r>
            <a:r>
              <a:rPr sz="1100" spc="405" dirty="0">
                <a:latin typeface="Myriad Arabic"/>
                <a:cs typeface="Myriad Arabic"/>
                <a:hlinkClick r:id="rId2"/>
              </a:rPr>
              <a:t>.</a:t>
            </a:r>
            <a:r>
              <a:rPr sz="1100" spc="135" dirty="0">
                <a:latin typeface="Myriad Arabic"/>
                <a:cs typeface="Myriad Arabic"/>
                <a:hlinkClick r:id="rId2"/>
              </a:rPr>
              <a:t>o</a:t>
            </a:r>
            <a:r>
              <a:rPr sz="1100" spc="310" dirty="0">
                <a:latin typeface="Myriad Arabic"/>
                <a:cs typeface="Myriad Arabic"/>
                <a:hlinkClick r:id="rId2"/>
              </a:rPr>
              <a:t>r</a:t>
            </a:r>
            <a:r>
              <a:rPr sz="1100" spc="130" dirty="0">
                <a:latin typeface="Myriad Arabic"/>
                <a:cs typeface="Myriad Arabic"/>
                <a:hlinkClick r:id="rId2"/>
              </a:rPr>
              <a:t>g</a:t>
            </a:r>
            <a:endParaRPr sz="1100">
              <a:latin typeface="Myriad Arabic"/>
              <a:cs typeface="Myriad Arabic"/>
            </a:endParaRPr>
          </a:p>
          <a:p>
            <a:pPr marL="567690">
              <a:lnSpc>
                <a:spcPct val="100000"/>
              </a:lnSpc>
              <a:spcBef>
                <a:spcPts val="185"/>
              </a:spcBef>
            </a:pPr>
            <a:r>
              <a:rPr sz="1000" spc="-60" dirty="0">
                <a:latin typeface="Arial"/>
                <a:cs typeface="Arial"/>
              </a:rPr>
              <a:t>P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mm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  <a:p>
            <a:pPr marL="567690">
              <a:lnSpc>
                <a:spcPts val="1190"/>
              </a:lnSpc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f</a:t>
            </a:r>
            <a:r>
              <a:rPr sz="1000" spc="-45" dirty="0">
                <a:latin typeface="Arial"/>
                <a:cs typeface="Arial"/>
              </a:rPr>
              <a:t>un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nu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20" dirty="0">
                <a:latin typeface="Arial"/>
                <a:cs typeface="Arial"/>
              </a:rPr>
              <a:t>b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se</a:t>
            </a:r>
            <a:r>
              <a:rPr sz="1000" spc="-105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5" dirty="0">
                <a:latin typeface="Arial"/>
                <a:cs typeface="Arial"/>
              </a:rPr>
              <a:t>G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og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62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0" dirty="0">
                <a:latin typeface="Arial"/>
                <a:cs typeface="Arial"/>
              </a:rPr>
              <a:t>W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w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E</a:t>
            </a:r>
            <a:r>
              <a:rPr sz="1400" spc="-60" dirty="0">
                <a:latin typeface="Arial"/>
                <a:cs typeface="Arial"/>
              </a:rPr>
              <a:t>x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70" dirty="0">
                <a:latin typeface="Arial"/>
                <a:cs typeface="Arial"/>
              </a:rPr>
              <a:t>p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r</a:t>
            </a:r>
            <a:r>
              <a:rPr sz="1400" spc="20" dirty="0">
                <a:latin typeface="Arial"/>
                <a:cs typeface="Arial"/>
              </a:rPr>
              <a:t>i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7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38" y="880282"/>
            <a:ext cx="3913504" cy="1735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18440" indent="0">
              <a:lnSpc>
                <a:spcPct val="102699"/>
              </a:lnSpc>
            </a:pP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nv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85" dirty="0">
                <a:latin typeface="Arial"/>
                <a:cs typeface="Arial"/>
              </a:rPr>
              <a:t>y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" dirty="0">
                <a:latin typeface="Arial"/>
                <a:cs typeface="Arial"/>
              </a:rPr>
              <a:t>rl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85" dirty="0">
                <a:latin typeface="Arial"/>
                <a:cs typeface="Arial"/>
              </a:rPr>
              <a:t>y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b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Q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rial"/>
                <a:cs typeface="Arial"/>
              </a:rPr>
              <a:t>“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75" dirty="0">
                <a:latin typeface="Arial"/>
                <a:cs typeface="Arial"/>
              </a:rPr>
              <a:t>”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140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85" dirty="0">
                <a:latin typeface="Arial"/>
                <a:cs typeface="Arial"/>
              </a:rPr>
              <a:t>y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2"/>
              </a:spcBef>
            </a:pPr>
            <a:endParaRPr sz="700"/>
          </a:p>
          <a:p>
            <a:pPr marL="12700" marR="12700" indent="0">
              <a:lnSpc>
                <a:spcPct val="120900"/>
              </a:lnSpc>
            </a:pP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k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Q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70" dirty="0">
                <a:latin typeface="Arial"/>
                <a:cs typeface="Arial"/>
              </a:rPr>
              <a:t>3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5" dirty="0">
                <a:latin typeface="Arial"/>
                <a:cs typeface="Arial"/>
              </a:rPr>
              <a:t>ee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’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10" dirty="0">
                <a:latin typeface="Arial"/>
                <a:cs typeface="Arial"/>
              </a:rPr>
              <a:t>ili</a:t>
            </a:r>
            <a:r>
              <a:rPr sz="1100" spc="50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k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Q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li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45" dirty="0">
                <a:latin typeface="Arial"/>
                <a:cs typeface="Arial"/>
              </a:rPr>
              <a:t>!)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! </a:t>
            </a:r>
            <a:r>
              <a:rPr sz="1100" spc="-1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25" dirty="0">
                <a:latin typeface="Arial"/>
                <a:cs typeface="Arial"/>
              </a:rPr>
              <a:t>ru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45" dirty="0">
                <a:latin typeface="Arial"/>
                <a:cs typeface="Arial"/>
              </a:rPr>
              <a:t>!) 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spc="225" dirty="0">
                <a:latin typeface="Arial"/>
                <a:cs typeface="Arial"/>
              </a:rPr>
              <a:t>/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60" dirty="0">
                <a:latin typeface="Arial"/>
                <a:cs typeface="Arial"/>
              </a:rPr>
              <a:t>G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75" dirty="0">
                <a:latin typeface="Arial"/>
                <a:cs typeface="Arial"/>
              </a:rPr>
              <a:t>og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u</a:t>
            </a:r>
            <a:r>
              <a:rPr sz="1400" spc="-170" dirty="0">
                <a:latin typeface="Arial"/>
                <a:cs typeface="Arial"/>
              </a:rPr>
              <a:t>s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110" dirty="0">
                <a:latin typeface="Arial"/>
                <a:cs typeface="Arial"/>
              </a:rPr>
              <a:t>t</a:t>
            </a:r>
            <a:r>
              <a:rPr sz="1400" spc="-70" dirty="0">
                <a:latin typeface="Arial"/>
                <a:cs typeface="Arial"/>
              </a:rPr>
              <a:t>h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75" dirty="0">
                <a:latin typeface="Arial"/>
                <a:cs typeface="Arial"/>
              </a:rPr>
              <a:t>o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m</a:t>
            </a:r>
            <a:r>
              <a:rPr sz="1400" spc="-4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d</a:t>
            </a:r>
            <a:r>
              <a:rPr sz="1400" spc="-160" dirty="0">
                <a:latin typeface="Arial"/>
                <a:cs typeface="Arial"/>
              </a:rPr>
              <a:t>e</a:t>
            </a:r>
            <a:r>
              <a:rPr sz="1400" spc="20" dirty="0">
                <a:latin typeface="Arial"/>
                <a:cs typeface="Arial"/>
              </a:rPr>
              <a:t>l</a:t>
            </a:r>
            <a:r>
              <a:rPr sz="1400" spc="-12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744109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77546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29" y="74588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75161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75258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59" y="75415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74561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75027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75224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75455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75686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75918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75573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75805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76036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76267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75982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75519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050" y="110529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13665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33" y="110706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11280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11376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63" y="111532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10680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11145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11343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11574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11805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12036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11692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11923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12154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12386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12101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11638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4245" y="1296751"/>
            <a:ext cx="50820" cy="23032"/>
          </a:xfrm>
          <a:custGeom>
            <a:avLst/>
            <a:gdLst/>
            <a:ahLst/>
            <a:cxnLst/>
            <a:rect l="l" t="t" r="r" b="b"/>
            <a:pathLst>
              <a:path w="50820" h="23032">
                <a:moveTo>
                  <a:pt x="50820" y="23032"/>
                </a:moveTo>
                <a:lnTo>
                  <a:pt x="47059" y="9472"/>
                </a:lnTo>
                <a:lnTo>
                  <a:pt x="37215" y="0"/>
                </a:lnTo>
                <a:lnTo>
                  <a:pt x="19079" y="286"/>
                </a:lnTo>
                <a:lnTo>
                  <a:pt x="6802" y="5360"/>
                </a:lnTo>
                <a:lnTo>
                  <a:pt x="0" y="1393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670" y="1319784"/>
            <a:ext cx="395" cy="4519"/>
          </a:xfrm>
          <a:custGeom>
            <a:avLst/>
            <a:gdLst/>
            <a:ahLst/>
            <a:cxnLst/>
            <a:rect l="l" t="t" r="r" b="b"/>
            <a:pathLst>
              <a:path w="395" h="4519">
                <a:moveTo>
                  <a:pt x="0" y="4519"/>
                </a:moveTo>
                <a:lnTo>
                  <a:pt x="395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7997" y="1296867"/>
            <a:ext cx="16074" cy="2371"/>
          </a:xfrm>
          <a:custGeom>
            <a:avLst/>
            <a:gdLst/>
            <a:ahLst/>
            <a:cxnLst/>
            <a:rect l="l" t="t" r="r" b="b"/>
            <a:pathLst>
              <a:path w="16074" h="2371">
                <a:moveTo>
                  <a:pt x="16074" y="0"/>
                </a:moveTo>
                <a:lnTo>
                  <a:pt x="0" y="237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128" y="1299314"/>
            <a:ext cx="41520" cy="40790"/>
          </a:xfrm>
          <a:custGeom>
            <a:avLst/>
            <a:gdLst/>
            <a:ahLst/>
            <a:cxnLst/>
            <a:rect l="l" t="t" r="r" b="b"/>
            <a:pathLst>
              <a:path w="41520" h="40790">
                <a:moveTo>
                  <a:pt x="9687" y="0"/>
                </a:moveTo>
                <a:lnTo>
                  <a:pt x="0" y="7963"/>
                </a:lnTo>
                <a:lnTo>
                  <a:pt x="562" y="25517"/>
                </a:lnTo>
                <a:lnTo>
                  <a:pt x="6568" y="36281"/>
                </a:lnTo>
                <a:lnTo>
                  <a:pt x="16195" y="40790"/>
                </a:lnTo>
                <a:lnTo>
                  <a:pt x="30957" y="37149"/>
                </a:lnTo>
                <a:lnTo>
                  <a:pt x="39724" y="27400"/>
                </a:lnTo>
                <a:lnTo>
                  <a:pt x="41520" y="18742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145" y="1298525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615" y="1301102"/>
            <a:ext cx="31840" cy="31826"/>
          </a:xfrm>
          <a:custGeom>
            <a:avLst/>
            <a:gdLst/>
            <a:ahLst/>
            <a:cxnLst/>
            <a:rect l="l" t="t" r="r" b="b"/>
            <a:pathLst>
              <a:path w="31840" h="31826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26"/>
                </a:lnTo>
                <a:lnTo>
                  <a:pt x="15919" y="31826"/>
                </a:lnTo>
                <a:lnTo>
                  <a:pt x="24710" y="31826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3374" y="1303756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6127" y="1306410"/>
            <a:ext cx="19133" cy="19138"/>
          </a:xfrm>
          <a:custGeom>
            <a:avLst/>
            <a:gdLst/>
            <a:ahLst/>
            <a:cxnLst/>
            <a:rect l="l" t="t" r="r" b="b"/>
            <a:pathLst>
              <a:path w="19133" h="19138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38"/>
                </a:lnTo>
                <a:lnTo>
                  <a:pt x="9569" y="19138"/>
                </a:lnTo>
                <a:lnTo>
                  <a:pt x="14852" y="19138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9077" y="1300395"/>
            <a:ext cx="32390" cy="31250"/>
          </a:xfrm>
          <a:custGeom>
            <a:avLst/>
            <a:gdLst/>
            <a:ahLst/>
            <a:cxnLst/>
            <a:rect l="l" t="t" r="r" b="b"/>
            <a:pathLst>
              <a:path w="32390" h="31250">
                <a:moveTo>
                  <a:pt x="6122" y="0"/>
                </a:moveTo>
                <a:lnTo>
                  <a:pt x="0" y="6116"/>
                </a:lnTo>
                <a:lnTo>
                  <a:pt x="0" y="15057"/>
                </a:lnTo>
                <a:lnTo>
                  <a:pt x="0" y="23998"/>
                </a:lnTo>
                <a:lnTo>
                  <a:pt x="7258" y="31250"/>
                </a:lnTo>
                <a:lnTo>
                  <a:pt x="16197" y="31250"/>
                </a:lnTo>
                <a:lnTo>
                  <a:pt x="25137" y="31250"/>
                </a:lnTo>
                <a:lnTo>
                  <a:pt x="32390" y="23998"/>
                </a:lnTo>
                <a:lnTo>
                  <a:pt x="32390" y="1505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4371" y="1303896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089"/>
                </a:moveTo>
                <a:lnTo>
                  <a:pt x="16192" y="3619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19"/>
                </a:lnTo>
                <a:lnTo>
                  <a:pt x="0" y="8089"/>
                </a:lnTo>
                <a:lnTo>
                  <a:pt x="0" y="12560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60"/>
                </a:lnTo>
                <a:lnTo>
                  <a:pt x="16192" y="808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6985" y="1306372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14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14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1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9599" y="1308849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9357" y="1308480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5621" y="1304607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3314" y="130216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4245" y="1449151"/>
            <a:ext cx="50820" cy="23032"/>
          </a:xfrm>
          <a:custGeom>
            <a:avLst/>
            <a:gdLst/>
            <a:ahLst/>
            <a:cxnLst/>
            <a:rect l="l" t="t" r="r" b="b"/>
            <a:pathLst>
              <a:path w="50820" h="23032">
                <a:moveTo>
                  <a:pt x="50820" y="23032"/>
                </a:moveTo>
                <a:lnTo>
                  <a:pt x="47059" y="9472"/>
                </a:lnTo>
                <a:lnTo>
                  <a:pt x="37215" y="0"/>
                </a:lnTo>
                <a:lnTo>
                  <a:pt x="19079" y="286"/>
                </a:lnTo>
                <a:lnTo>
                  <a:pt x="6802" y="5360"/>
                </a:lnTo>
                <a:lnTo>
                  <a:pt x="0" y="1393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4670" y="1472184"/>
            <a:ext cx="395" cy="4519"/>
          </a:xfrm>
          <a:custGeom>
            <a:avLst/>
            <a:gdLst/>
            <a:ahLst/>
            <a:cxnLst/>
            <a:rect l="l" t="t" r="r" b="b"/>
            <a:pathLst>
              <a:path w="395" h="4519">
                <a:moveTo>
                  <a:pt x="0" y="4519"/>
                </a:moveTo>
                <a:lnTo>
                  <a:pt x="395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7997" y="1449267"/>
            <a:ext cx="16074" cy="2371"/>
          </a:xfrm>
          <a:custGeom>
            <a:avLst/>
            <a:gdLst/>
            <a:ahLst/>
            <a:cxnLst/>
            <a:rect l="l" t="t" r="r" b="b"/>
            <a:pathLst>
              <a:path w="16074" h="2371">
                <a:moveTo>
                  <a:pt x="16074" y="0"/>
                </a:moveTo>
                <a:lnTo>
                  <a:pt x="0" y="2371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128" y="1451714"/>
            <a:ext cx="41520" cy="40790"/>
          </a:xfrm>
          <a:custGeom>
            <a:avLst/>
            <a:gdLst/>
            <a:ahLst/>
            <a:cxnLst/>
            <a:rect l="l" t="t" r="r" b="b"/>
            <a:pathLst>
              <a:path w="41520" h="40790">
                <a:moveTo>
                  <a:pt x="9687" y="0"/>
                </a:moveTo>
                <a:lnTo>
                  <a:pt x="0" y="7963"/>
                </a:lnTo>
                <a:lnTo>
                  <a:pt x="562" y="25517"/>
                </a:lnTo>
                <a:lnTo>
                  <a:pt x="6568" y="36281"/>
                </a:lnTo>
                <a:lnTo>
                  <a:pt x="16195" y="40790"/>
                </a:lnTo>
                <a:lnTo>
                  <a:pt x="30957" y="37149"/>
                </a:lnTo>
                <a:lnTo>
                  <a:pt x="39724" y="27400"/>
                </a:lnTo>
                <a:lnTo>
                  <a:pt x="41520" y="18742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8145" y="1450925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0615" y="1453502"/>
            <a:ext cx="31840" cy="31826"/>
          </a:xfrm>
          <a:custGeom>
            <a:avLst/>
            <a:gdLst/>
            <a:ahLst/>
            <a:cxnLst/>
            <a:rect l="l" t="t" r="r" b="b"/>
            <a:pathLst>
              <a:path w="31840" h="31826">
                <a:moveTo>
                  <a:pt x="31840" y="15913"/>
                </a:moveTo>
                <a:lnTo>
                  <a:pt x="31840" y="7124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4"/>
                </a:lnTo>
                <a:lnTo>
                  <a:pt x="0" y="15913"/>
                </a:lnTo>
                <a:lnTo>
                  <a:pt x="0" y="24701"/>
                </a:lnTo>
                <a:lnTo>
                  <a:pt x="7129" y="31826"/>
                </a:lnTo>
                <a:lnTo>
                  <a:pt x="15919" y="31826"/>
                </a:lnTo>
                <a:lnTo>
                  <a:pt x="24710" y="31826"/>
                </a:lnTo>
                <a:lnTo>
                  <a:pt x="31840" y="24701"/>
                </a:lnTo>
                <a:lnTo>
                  <a:pt x="31840" y="15913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374" y="1456156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127" y="1458810"/>
            <a:ext cx="19133" cy="19138"/>
          </a:xfrm>
          <a:custGeom>
            <a:avLst/>
            <a:gdLst/>
            <a:ahLst/>
            <a:cxnLst/>
            <a:rect l="l" t="t" r="r" b="b"/>
            <a:pathLst>
              <a:path w="19133" h="19138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38"/>
                </a:lnTo>
                <a:lnTo>
                  <a:pt x="9569" y="19138"/>
                </a:lnTo>
                <a:lnTo>
                  <a:pt x="14852" y="19138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077" y="1452795"/>
            <a:ext cx="32390" cy="31250"/>
          </a:xfrm>
          <a:custGeom>
            <a:avLst/>
            <a:gdLst/>
            <a:ahLst/>
            <a:cxnLst/>
            <a:rect l="l" t="t" r="r" b="b"/>
            <a:pathLst>
              <a:path w="32390" h="31250">
                <a:moveTo>
                  <a:pt x="6122" y="0"/>
                </a:moveTo>
                <a:lnTo>
                  <a:pt x="0" y="6116"/>
                </a:lnTo>
                <a:lnTo>
                  <a:pt x="0" y="15057"/>
                </a:lnTo>
                <a:lnTo>
                  <a:pt x="0" y="23998"/>
                </a:lnTo>
                <a:lnTo>
                  <a:pt x="7258" y="31250"/>
                </a:lnTo>
                <a:lnTo>
                  <a:pt x="16197" y="31250"/>
                </a:lnTo>
                <a:lnTo>
                  <a:pt x="25137" y="31250"/>
                </a:lnTo>
                <a:lnTo>
                  <a:pt x="32390" y="23998"/>
                </a:lnTo>
                <a:lnTo>
                  <a:pt x="32390" y="1505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4371" y="1456296"/>
            <a:ext cx="16192" cy="16192"/>
          </a:xfrm>
          <a:custGeom>
            <a:avLst/>
            <a:gdLst/>
            <a:ahLst/>
            <a:cxnLst/>
            <a:rect l="l" t="t" r="r" b="b"/>
            <a:pathLst>
              <a:path w="16192" h="16192">
                <a:moveTo>
                  <a:pt x="16192" y="8089"/>
                </a:moveTo>
                <a:lnTo>
                  <a:pt x="16192" y="3619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19"/>
                </a:lnTo>
                <a:lnTo>
                  <a:pt x="0" y="8089"/>
                </a:lnTo>
                <a:lnTo>
                  <a:pt x="0" y="12560"/>
                </a:lnTo>
                <a:lnTo>
                  <a:pt x="3627" y="16192"/>
                </a:lnTo>
                <a:lnTo>
                  <a:pt x="8096" y="16192"/>
                </a:lnTo>
                <a:lnTo>
                  <a:pt x="12566" y="16192"/>
                </a:lnTo>
                <a:lnTo>
                  <a:pt x="16192" y="12560"/>
                </a:lnTo>
                <a:lnTo>
                  <a:pt x="16192" y="8089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6985" y="1458772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14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14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14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9599" y="1461249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9357" y="1460880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5621" y="1457007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3314" y="145456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4249" y="175242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9456" y="1775460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7973" y="175253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8128" y="175497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8145" y="175420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0615" y="175676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3374" y="175943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6127" y="1762087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99077" y="175606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4371" y="175955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6985" y="176204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09599" y="176452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9357" y="176415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5621" y="176028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03314" y="175784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4249" y="1904820"/>
            <a:ext cx="50815" cy="23039"/>
          </a:xfrm>
          <a:custGeom>
            <a:avLst/>
            <a:gdLst/>
            <a:ahLst/>
            <a:cxnLst/>
            <a:rect l="l" t="t" r="r" b="b"/>
            <a:pathLst>
              <a:path w="50815" h="23039">
                <a:moveTo>
                  <a:pt x="50815" y="23039"/>
                </a:moveTo>
                <a:lnTo>
                  <a:pt x="47056" y="9478"/>
                </a:lnTo>
                <a:lnTo>
                  <a:pt x="37217" y="0"/>
                </a:lnTo>
                <a:lnTo>
                  <a:pt x="19082" y="283"/>
                </a:lnTo>
                <a:lnTo>
                  <a:pt x="6805" y="5357"/>
                </a:lnTo>
                <a:lnTo>
                  <a:pt x="0" y="139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9456" y="1927860"/>
            <a:ext cx="5609" cy="15605"/>
          </a:xfrm>
          <a:custGeom>
            <a:avLst/>
            <a:gdLst/>
            <a:ahLst/>
            <a:cxnLst/>
            <a:rect l="l" t="t" r="r" b="b"/>
            <a:pathLst>
              <a:path w="5609" h="15605">
                <a:moveTo>
                  <a:pt x="0" y="15605"/>
                </a:moveTo>
                <a:lnTo>
                  <a:pt x="5212" y="4527"/>
                </a:lnTo>
                <a:lnTo>
                  <a:pt x="5609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7973" y="1904935"/>
            <a:ext cx="16154" cy="2383"/>
          </a:xfrm>
          <a:custGeom>
            <a:avLst/>
            <a:gdLst/>
            <a:ahLst/>
            <a:cxnLst/>
            <a:rect l="l" t="t" r="r" b="b"/>
            <a:pathLst>
              <a:path w="16154" h="2383">
                <a:moveTo>
                  <a:pt x="16154" y="0"/>
                </a:moveTo>
                <a:lnTo>
                  <a:pt x="0" y="238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8128" y="1907377"/>
            <a:ext cx="41520" cy="40815"/>
          </a:xfrm>
          <a:custGeom>
            <a:avLst/>
            <a:gdLst/>
            <a:ahLst/>
            <a:cxnLst/>
            <a:rect l="l" t="t" r="r" b="b"/>
            <a:pathLst>
              <a:path w="41520" h="40815">
                <a:moveTo>
                  <a:pt x="9702" y="0"/>
                </a:moveTo>
                <a:lnTo>
                  <a:pt x="0" y="7976"/>
                </a:lnTo>
                <a:lnTo>
                  <a:pt x="562" y="25529"/>
                </a:lnTo>
                <a:lnTo>
                  <a:pt x="6564" y="36299"/>
                </a:lnTo>
                <a:lnTo>
                  <a:pt x="16187" y="40815"/>
                </a:lnTo>
                <a:lnTo>
                  <a:pt x="30950" y="37173"/>
                </a:lnTo>
                <a:lnTo>
                  <a:pt x="39719" y="27425"/>
                </a:lnTo>
                <a:lnTo>
                  <a:pt x="41520" y="18755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8145" y="1906601"/>
            <a:ext cx="37906" cy="37593"/>
          </a:xfrm>
          <a:custGeom>
            <a:avLst/>
            <a:gdLst/>
            <a:ahLst/>
            <a:cxnLst/>
            <a:rect l="l" t="t" r="r" b="b"/>
            <a:pathLst>
              <a:path w="37906" h="37593">
                <a:moveTo>
                  <a:pt x="37906" y="19011"/>
                </a:moveTo>
                <a:lnTo>
                  <a:pt x="32915" y="6139"/>
                </a:lnTo>
                <a:lnTo>
                  <a:pt x="20672" y="0"/>
                </a:lnTo>
                <a:lnTo>
                  <a:pt x="6769" y="4467"/>
                </a:lnTo>
                <a:lnTo>
                  <a:pt x="0" y="15730"/>
                </a:lnTo>
                <a:lnTo>
                  <a:pt x="3975" y="30351"/>
                </a:lnTo>
                <a:lnTo>
                  <a:pt x="14467" y="37593"/>
                </a:lnTo>
                <a:lnTo>
                  <a:pt x="29589" y="34037"/>
                </a:lnTo>
                <a:lnTo>
                  <a:pt x="37188" y="24138"/>
                </a:lnTo>
                <a:lnTo>
                  <a:pt x="37906" y="19011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0615" y="1909165"/>
            <a:ext cx="31840" cy="31838"/>
          </a:xfrm>
          <a:custGeom>
            <a:avLst/>
            <a:gdLst/>
            <a:ahLst/>
            <a:cxnLst/>
            <a:rect l="l" t="t" r="r" b="b"/>
            <a:pathLst>
              <a:path w="31840" h="31838">
                <a:moveTo>
                  <a:pt x="31840" y="15925"/>
                </a:moveTo>
                <a:lnTo>
                  <a:pt x="31840" y="7137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37"/>
                </a:lnTo>
                <a:lnTo>
                  <a:pt x="0" y="15925"/>
                </a:lnTo>
                <a:lnTo>
                  <a:pt x="0" y="24714"/>
                </a:lnTo>
                <a:lnTo>
                  <a:pt x="7129" y="31838"/>
                </a:lnTo>
                <a:lnTo>
                  <a:pt x="15919" y="31838"/>
                </a:lnTo>
                <a:lnTo>
                  <a:pt x="24710" y="31838"/>
                </a:lnTo>
                <a:lnTo>
                  <a:pt x="31840" y="24714"/>
                </a:lnTo>
                <a:lnTo>
                  <a:pt x="31840" y="15925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03374" y="1911832"/>
            <a:ext cx="25485" cy="25476"/>
          </a:xfrm>
          <a:custGeom>
            <a:avLst/>
            <a:gdLst/>
            <a:ahLst/>
            <a:cxnLst/>
            <a:rect l="l" t="t" r="r" b="b"/>
            <a:pathLst>
              <a:path w="25485" h="25476">
                <a:moveTo>
                  <a:pt x="25485" y="12738"/>
                </a:moveTo>
                <a:lnTo>
                  <a:pt x="25485" y="5702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2"/>
                </a:lnTo>
                <a:lnTo>
                  <a:pt x="0" y="12738"/>
                </a:lnTo>
                <a:lnTo>
                  <a:pt x="0" y="19773"/>
                </a:lnTo>
                <a:lnTo>
                  <a:pt x="5704" y="25476"/>
                </a:lnTo>
                <a:lnTo>
                  <a:pt x="12739" y="25476"/>
                </a:lnTo>
                <a:lnTo>
                  <a:pt x="19773" y="25476"/>
                </a:lnTo>
                <a:lnTo>
                  <a:pt x="25485" y="19773"/>
                </a:lnTo>
                <a:lnTo>
                  <a:pt x="25485" y="12738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6127" y="1914487"/>
            <a:ext cx="19133" cy="19126"/>
          </a:xfrm>
          <a:custGeom>
            <a:avLst/>
            <a:gdLst/>
            <a:ahLst/>
            <a:cxnLst/>
            <a:rect l="l" t="t" r="r" b="b"/>
            <a:pathLst>
              <a:path w="19133" h="19126">
                <a:moveTo>
                  <a:pt x="19133" y="9563"/>
                </a:moveTo>
                <a:lnTo>
                  <a:pt x="19133" y="4279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79"/>
                </a:lnTo>
                <a:lnTo>
                  <a:pt x="0" y="9563"/>
                </a:lnTo>
                <a:lnTo>
                  <a:pt x="0" y="14846"/>
                </a:lnTo>
                <a:lnTo>
                  <a:pt x="4286" y="19126"/>
                </a:lnTo>
                <a:lnTo>
                  <a:pt x="9569" y="19126"/>
                </a:lnTo>
                <a:lnTo>
                  <a:pt x="14852" y="19126"/>
                </a:lnTo>
                <a:lnTo>
                  <a:pt x="19133" y="14846"/>
                </a:lnTo>
                <a:lnTo>
                  <a:pt x="19133" y="9563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9077" y="1908460"/>
            <a:ext cx="32390" cy="31261"/>
          </a:xfrm>
          <a:custGeom>
            <a:avLst/>
            <a:gdLst/>
            <a:ahLst/>
            <a:cxnLst/>
            <a:rect l="l" t="t" r="r" b="b"/>
            <a:pathLst>
              <a:path w="32390" h="31261">
                <a:moveTo>
                  <a:pt x="6133" y="0"/>
                </a:moveTo>
                <a:lnTo>
                  <a:pt x="0" y="6128"/>
                </a:lnTo>
                <a:lnTo>
                  <a:pt x="0" y="15069"/>
                </a:lnTo>
                <a:lnTo>
                  <a:pt x="0" y="24009"/>
                </a:lnTo>
                <a:lnTo>
                  <a:pt x="7258" y="31261"/>
                </a:lnTo>
                <a:lnTo>
                  <a:pt x="16197" y="31261"/>
                </a:lnTo>
                <a:lnTo>
                  <a:pt x="25137" y="31261"/>
                </a:lnTo>
                <a:lnTo>
                  <a:pt x="32390" y="24009"/>
                </a:lnTo>
                <a:lnTo>
                  <a:pt x="32390" y="15069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4371" y="1911959"/>
            <a:ext cx="16192" cy="16205"/>
          </a:xfrm>
          <a:custGeom>
            <a:avLst/>
            <a:gdLst/>
            <a:ahLst/>
            <a:cxnLst/>
            <a:rect l="l" t="t" r="r" b="b"/>
            <a:pathLst>
              <a:path w="16192" h="16205">
                <a:moveTo>
                  <a:pt x="16192" y="8102"/>
                </a:moveTo>
                <a:lnTo>
                  <a:pt x="16192" y="3632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2"/>
                </a:lnTo>
                <a:lnTo>
                  <a:pt x="0" y="8102"/>
                </a:lnTo>
                <a:lnTo>
                  <a:pt x="0" y="12573"/>
                </a:lnTo>
                <a:lnTo>
                  <a:pt x="3627" y="16205"/>
                </a:lnTo>
                <a:lnTo>
                  <a:pt x="8096" y="16205"/>
                </a:lnTo>
                <a:lnTo>
                  <a:pt x="12566" y="16205"/>
                </a:lnTo>
                <a:lnTo>
                  <a:pt x="16192" y="12573"/>
                </a:lnTo>
                <a:lnTo>
                  <a:pt x="16192" y="8102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6985" y="1914448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7"/>
                </a:moveTo>
                <a:lnTo>
                  <a:pt x="9842" y="2209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9"/>
                </a:lnTo>
                <a:lnTo>
                  <a:pt x="0" y="4927"/>
                </a:lnTo>
                <a:lnTo>
                  <a:pt x="0" y="7632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2"/>
                </a:lnTo>
                <a:lnTo>
                  <a:pt x="9842" y="4927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599" y="1916925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52"/>
                </a:moveTo>
                <a:lnTo>
                  <a:pt x="3492" y="787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7"/>
                </a:lnTo>
                <a:lnTo>
                  <a:pt x="0" y="1752"/>
                </a:lnTo>
                <a:lnTo>
                  <a:pt x="0" y="2717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17"/>
                </a:lnTo>
                <a:lnTo>
                  <a:pt x="3492" y="1752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9357" y="1916557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2"/>
                </a:moveTo>
                <a:lnTo>
                  <a:pt x="0" y="2209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09"/>
                </a:lnTo>
                <a:lnTo>
                  <a:pt x="2857" y="1422"/>
                </a:lnTo>
                <a:lnTo>
                  <a:pt x="2857" y="63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35"/>
                </a:lnTo>
                <a:lnTo>
                  <a:pt x="0" y="1422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5621" y="191268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10"/>
                </a:moveTo>
                <a:lnTo>
                  <a:pt x="0" y="7150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50"/>
                </a:lnTo>
                <a:lnTo>
                  <a:pt x="9207" y="4610"/>
                </a:lnTo>
                <a:lnTo>
                  <a:pt x="9207" y="2070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70"/>
                </a:lnTo>
                <a:lnTo>
                  <a:pt x="0" y="461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3314" y="191024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4"/>
                </a:lnTo>
                <a:lnTo>
                  <a:pt x="0" y="9855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06583" y="2079124"/>
            <a:ext cx="61607" cy="31362"/>
          </a:xfrm>
          <a:custGeom>
            <a:avLst/>
            <a:gdLst/>
            <a:ahLst/>
            <a:cxnLst/>
            <a:rect l="l" t="t" r="r" b="b"/>
            <a:pathLst>
              <a:path w="61607" h="31362">
                <a:moveTo>
                  <a:pt x="61607" y="31362"/>
                </a:moveTo>
                <a:lnTo>
                  <a:pt x="58522" y="17493"/>
                </a:lnTo>
                <a:lnTo>
                  <a:pt x="50198" y="6572"/>
                </a:lnTo>
                <a:lnTo>
                  <a:pt x="38037" y="0"/>
                </a:lnTo>
                <a:lnTo>
                  <a:pt x="20953" y="1592"/>
                </a:lnTo>
                <a:lnTo>
                  <a:pt x="8217" y="7519"/>
                </a:lnTo>
                <a:lnTo>
                  <a:pt x="0" y="16793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3865" y="2110486"/>
            <a:ext cx="4326" cy="15588"/>
          </a:xfrm>
          <a:custGeom>
            <a:avLst/>
            <a:gdLst/>
            <a:ahLst/>
            <a:cxnLst/>
            <a:rect l="l" t="t" r="r" b="b"/>
            <a:pathLst>
              <a:path w="4326" h="15588">
                <a:moveTo>
                  <a:pt x="0" y="15588"/>
                </a:moveTo>
                <a:lnTo>
                  <a:pt x="4002" y="4565"/>
                </a:lnTo>
                <a:lnTo>
                  <a:pt x="4326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6633" y="2080898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362" y="2086641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1488" y="2087607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5059" y="2089176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170" y="2080641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2001" y="2085295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3457" y="2087270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15922" y="2089581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18393" y="2091893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20863" y="2094204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17579" y="2090762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0044" y="2093074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2516" y="2095385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981" y="2097697"/>
            <a:ext cx="1195" cy="1206"/>
          </a:xfrm>
          <a:custGeom>
            <a:avLst/>
            <a:gdLst/>
            <a:ahLst/>
            <a:cxnLst/>
            <a:rect l="l" t="t" r="r" b="b"/>
            <a:pathLst>
              <a:path w="1195" h="1206">
                <a:moveTo>
                  <a:pt x="1195" y="596"/>
                </a:moveTo>
                <a:lnTo>
                  <a:pt x="1195" y="266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66"/>
                </a:lnTo>
                <a:lnTo>
                  <a:pt x="0" y="596"/>
                </a:lnTo>
                <a:lnTo>
                  <a:pt x="0" y="927"/>
                </a:lnTo>
                <a:lnTo>
                  <a:pt x="273" y="1206"/>
                </a:lnTo>
                <a:lnTo>
                  <a:pt x="600" y="1206"/>
                </a:lnTo>
                <a:lnTo>
                  <a:pt x="928" y="1206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2297" y="2094864"/>
            <a:ext cx="5153" cy="5143"/>
          </a:xfrm>
          <a:custGeom>
            <a:avLst/>
            <a:gdLst/>
            <a:ahLst/>
            <a:cxnLst/>
            <a:rect l="l" t="t" r="r" b="b"/>
            <a:pathLst>
              <a:path w="5153" h="5143">
                <a:moveTo>
                  <a:pt x="0" y="2565"/>
                </a:moveTo>
                <a:lnTo>
                  <a:pt x="0" y="3987"/>
                </a:lnTo>
                <a:lnTo>
                  <a:pt x="1150" y="5143"/>
                </a:lnTo>
                <a:lnTo>
                  <a:pt x="2574" y="5143"/>
                </a:lnTo>
                <a:lnTo>
                  <a:pt x="3997" y="5143"/>
                </a:lnTo>
                <a:lnTo>
                  <a:pt x="5153" y="3987"/>
                </a:lnTo>
                <a:lnTo>
                  <a:pt x="5153" y="2565"/>
                </a:lnTo>
                <a:lnTo>
                  <a:pt x="5153" y="1143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43"/>
                </a:lnTo>
                <a:lnTo>
                  <a:pt x="0" y="2565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17817" y="209021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94247" y="2270580"/>
            <a:ext cx="50818" cy="23033"/>
          </a:xfrm>
          <a:custGeom>
            <a:avLst/>
            <a:gdLst/>
            <a:ahLst/>
            <a:cxnLst/>
            <a:rect l="l" t="t" r="r" b="b"/>
            <a:pathLst>
              <a:path w="50818" h="23033">
                <a:moveTo>
                  <a:pt x="50818" y="23033"/>
                </a:moveTo>
                <a:lnTo>
                  <a:pt x="47058" y="9476"/>
                </a:lnTo>
                <a:lnTo>
                  <a:pt x="37215" y="0"/>
                </a:lnTo>
                <a:lnTo>
                  <a:pt x="19080" y="285"/>
                </a:lnTo>
                <a:lnTo>
                  <a:pt x="6803" y="5360"/>
                </a:lnTo>
                <a:lnTo>
                  <a:pt x="0" y="13935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39457" y="2293613"/>
            <a:ext cx="5607" cy="15608"/>
          </a:xfrm>
          <a:custGeom>
            <a:avLst/>
            <a:gdLst/>
            <a:ahLst/>
            <a:cxnLst/>
            <a:rect l="l" t="t" r="r" b="b"/>
            <a:pathLst>
              <a:path w="5607" h="15608">
                <a:moveTo>
                  <a:pt x="0" y="15608"/>
                </a:moveTo>
                <a:lnTo>
                  <a:pt x="5211" y="4526"/>
                </a:lnTo>
                <a:lnTo>
                  <a:pt x="5607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07963" y="227069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98125" y="227313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8144" y="227236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00615" y="227493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03374" y="227759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06127" y="228024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9077" y="227422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04371" y="227772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06985" y="228021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09599" y="228269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09357" y="228231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05621" y="227844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03314" y="22760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1050" y="2575380"/>
            <a:ext cx="44014" cy="23033"/>
          </a:xfrm>
          <a:custGeom>
            <a:avLst/>
            <a:gdLst/>
            <a:ahLst/>
            <a:cxnLst/>
            <a:rect l="l" t="t" r="r" b="b"/>
            <a:pathLst>
              <a:path w="44014" h="23033">
                <a:moveTo>
                  <a:pt x="44014" y="23033"/>
                </a:moveTo>
                <a:lnTo>
                  <a:pt x="40254" y="9476"/>
                </a:lnTo>
                <a:lnTo>
                  <a:pt x="30412" y="0"/>
                </a:lnTo>
                <a:lnTo>
                  <a:pt x="12277" y="285"/>
                </a:lnTo>
                <a:lnTo>
                  <a:pt x="0" y="536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39457" y="2598413"/>
            <a:ext cx="5607" cy="15608"/>
          </a:xfrm>
          <a:custGeom>
            <a:avLst/>
            <a:gdLst/>
            <a:ahLst/>
            <a:cxnLst/>
            <a:rect l="l" t="t" r="r" b="b"/>
            <a:pathLst>
              <a:path w="5607" h="15608">
                <a:moveTo>
                  <a:pt x="0" y="15608"/>
                </a:moveTo>
                <a:lnTo>
                  <a:pt x="5211" y="4526"/>
                </a:lnTo>
                <a:lnTo>
                  <a:pt x="5607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07963" y="2575495"/>
            <a:ext cx="16185" cy="2387"/>
          </a:xfrm>
          <a:custGeom>
            <a:avLst/>
            <a:gdLst/>
            <a:ahLst/>
            <a:cxnLst/>
            <a:rect l="l" t="t" r="r" b="b"/>
            <a:pathLst>
              <a:path w="16185" h="2387">
                <a:moveTo>
                  <a:pt x="16185" y="0"/>
                </a:moveTo>
                <a:lnTo>
                  <a:pt x="0" y="23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8125" y="2577938"/>
            <a:ext cx="41523" cy="40808"/>
          </a:xfrm>
          <a:custGeom>
            <a:avLst/>
            <a:gdLst/>
            <a:ahLst/>
            <a:cxnLst/>
            <a:rect l="l" t="t" r="r" b="b"/>
            <a:pathLst>
              <a:path w="41523" h="40808">
                <a:moveTo>
                  <a:pt x="9705" y="0"/>
                </a:moveTo>
                <a:lnTo>
                  <a:pt x="0" y="7979"/>
                </a:lnTo>
                <a:lnTo>
                  <a:pt x="564" y="25533"/>
                </a:lnTo>
                <a:lnTo>
                  <a:pt x="6570" y="36298"/>
                </a:lnTo>
                <a:lnTo>
                  <a:pt x="16198" y="40808"/>
                </a:lnTo>
                <a:lnTo>
                  <a:pt x="30958" y="37167"/>
                </a:lnTo>
                <a:lnTo>
                  <a:pt x="39726" y="27417"/>
                </a:lnTo>
                <a:lnTo>
                  <a:pt x="41523" y="18753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8144" y="2577166"/>
            <a:ext cx="37908" cy="37593"/>
          </a:xfrm>
          <a:custGeom>
            <a:avLst/>
            <a:gdLst/>
            <a:ahLst/>
            <a:cxnLst/>
            <a:rect l="l" t="t" r="r" b="b"/>
            <a:pathLst>
              <a:path w="37908" h="37593">
                <a:moveTo>
                  <a:pt x="37908" y="19005"/>
                </a:moveTo>
                <a:lnTo>
                  <a:pt x="32915" y="6134"/>
                </a:lnTo>
                <a:lnTo>
                  <a:pt x="20669" y="0"/>
                </a:lnTo>
                <a:lnTo>
                  <a:pt x="6767" y="4467"/>
                </a:lnTo>
                <a:lnTo>
                  <a:pt x="0" y="15732"/>
                </a:lnTo>
                <a:lnTo>
                  <a:pt x="3977" y="30350"/>
                </a:lnTo>
                <a:lnTo>
                  <a:pt x="14470" y="37593"/>
                </a:lnTo>
                <a:lnTo>
                  <a:pt x="29590" y="34036"/>
                </a:lnTo>
                <a:lnTo>
                  <a:pt x="37188" y="24135"/>
                </a:lnTo>
                <a:lnTo>
                  <a:pt x="37908" y="19005"/>
                </a:lnTo>
              </a:path>
            </a:pathLst>
          </a:custGeom>
          <a:ln w="11112">
            <a:solidFill>
              <a:srgbClr val="005A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00615" y="2579730"/>
            <a:ext cx="31840" cy="31840"/>
          </a:xfrm>
          <a:custGeom>
            <a:avLst/>
            <a:gdLst/>
            <a:ahLst/>
            <a:cxnLst/>
            <a:rect l="l" t="t" r="r" b="b"/>
            <a:pathLst>
              <a:path w="31840" h="31840">
                <a:moveTo>
                  <a:pt x="31840" y="15920"/>
                </a:moveTo>
                <a:lnTo>
                  <a:pt x="31840" y="7129"/>
                </a:lnTo>
                <a:lnTo>
                  <a:pt x="24710" y="0"/>
                </a:lnTo>
                <a:lnTo>
                  <a:pt x="15919" y="0"/>
                </a:lnTo>
                <a:lnTo>
                  <a:pt x="7129" y="0"/>
                </a:lnTo>
                <a:lnTo>
                  <a:pt x="0" y="7129"/>
                </a:lnTo>
                <a:lnTo>
                  <a:pt x="0" y="15920"/>
                </a:lnTo>
                <a:lnTo>
                  <a:pt x="0" y="24710"/>
                </a:lnTo>
                <a:lnTo>
                  <a:pt x="7129" y="31840"/>
                </a:lnTo>
                <a:lnTo>
                  <a:pt x="15919" y="31840"/>
                </a:lnTo>
                <a:lnTo>
                  <a:pt x="24710" y="31840"/>
                </a:lnTo>
                <a:lnTo>
                  <a:pt x="31840" y="24710"/>
                </a:lnTo>
                <a:lnTo>
                  <a:pt x="31840" y="15920"/>
                </a:lnTo>
              </a:path>
            </a:pathLst>
          </a:custGeom>
          <a:ln w="11112">
            <a:solidFill>
              <a:srgbClr val="00617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3374" y="2582390"/>
            <a:ext cx="25485" cy="25485"/>
          </a:xfrm>
          <a:custGeom>
            <a:avLst/>
            <a:gdLst/>
            <a:ahLst/>
            <a:cxnLst/>
            <a:rect l="l" t="t" r="r" b="b"/>
            <a:pathLst>
              <a:path w="25485" h="25485">
                <a:moveTo>
                  <a:pt x="25485" y="12739"/>
                </a:moveTo>
                <a:lnTo>
                  <a:pt x="25485" y="5704"/>
                </a:lnTo>
                <a:lnTo>
                  <a:pt x="19773" y="0"/>
                </a:lnTo>
                <a:lnTo>
                  <a:pt x="12739" y="0"/>
                </a:lnTo>
                <a:lnTo>
                  <a:pt x="5704" y="0"/>
                </a:lnTo>
                <a:lnTo>
                  <a:pt x="0" y="5704"/>
                </a:lnTo>
                <a:lnTo>
                  <a:pt x="0" y="12739"/>
                </a:lnTo>
                <a:lnTo>
                  <a:pt x="0" y="19773"/>
                </a:lnTo>
                <a:lnTo>
                  <a:pt x="5704" y="25485"/>
                </a:lnTo>
                <a:lnTo>
                  <a:pt x="12739" y="25485"/>
                </a:lnTo>
                <a:lnTo>
                  <a:pt x="19773" y="25485"/>
                </a:lnTo>
                <a:lnTo>
                  <a:pt x="25485" y="19773"/>
                </a:lnTo>
                <a:lnTo>
                  <a:pt x="25485" y="12739"/>
                </a:lnTo>
              </a:path>
            </a:pathLst>
          </a:custGeom>
          <a:ln w="11112">
            <a:solidFill>
              <a:srgbClr val="00687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06127" y="2585044"/>
            <a:ext cx="19133" cy="19133"/>
          </a:xfrm>
          <a:custGeom>
            <a:avLst/>
            <a:gdLst/>
            <a:ahLst/>
            <a:cxnLst/>
            <a:rect l="l" t="t" r="r" b="b"/>
            <a:pathLst>
              <a:path w="19133" h="19133">
                <a:moveTo>
                  <a:pt x="19133" y="9569"/>
                </a:moveTo>
                <a:lnTo>
                  <a:pt x="19133" y="4286"/>
                </a:lnTo>
                <a:lnTo>
                  <a:pt x="14852" y="0"/>
                </a:lnTo>
                <a:lnTo>
                  <a:pt x="9569" y="0"/>
                </a:lnTo>
                <a:lnTo>
                  <a:pt x="4286" y="0"/>
                </a:lnTo>
                <a:lnTo>
                  <a:pt x="0" y="4286"/>
                </a:lnTo>
                <a:lnTo>
                  <a:pt x="0" y="9569"/>
                </a:lnTo>
                <a:lnTo>
                  <a:pt x="0" y="14852"/>
                </a:lnTo>
                <a:lnTo>
                  <a:pt x="4286" y="19133"/>
                </a:lnTo>
                <a:lnTo>
                  <a:pt x="9569" y="19133"/>
                </a:lnTo>
                <a:lnTo>
                  <a:pt x="14852" y="19133"/>
                </a:lnTo>
                <a:lnTo>
                  <a:pt x="19133" y="14852"/>
                </a:lnTo>
                <a:lnTo>
                  <a:pt x="19133" y="9569"/>
                </a:lnTo>
              </a:path>
            </a:pathLst>
          </a:custGeom>
          <a:ln w="11112">
            <a:solidFill>
              <a:srgbClr val="006F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99077" y="2579022"/>
            <a:ext cx="32390" cy="31262"/>
          </a:xfrm>
          <a:custGeom>
            <a:avLst/>
            <a:gdLst/>
            <a:ahLst/>
            <a:cxnLst/>
            <a:rect l="l" t="t" r="r" b="b"/>
            <a:pathLst>
              <a:path w="32390" h="31262">
                <a:moveTo>
                  <a:pt x="6130" y="0"/>
                </a:moveTo>
                <a:lnTo>
                  <a:pt x="0" y="6130"/>
                </a:lnTo>
                <a:lnTo>
                  <a:pt x="0" y="15070"/>
                </a:lnTo>
                <a:lnTo>
                  <a:pt x="0" y="24009"/>
                </a:lnTo>
                <a:lnTo>
                  <a:pt x="7258" y="31262"/>
                </a:lnTo>
                <a:lnTo>
                  <a:pt x="16197" y="31262"/>
                </a:lnTo>
                <a:lnTo>
                  <a:pt x="25137" y="31262"/>
                </a:lnTo>
                <a:lnTo>
                  <a:pt x="32390" y="24009"/>
                </a:lnTo>
                <a:lnTo>
                  <a:pt x="32390" y="15070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4371" y="2582524"/>
            <a:ext cx="16192" cy="16197"/>
          </a:xfrm>
          <a:custGeom>
            <a:avLst/>
            <a:gdLst/>
            <a:ahLst/>
            <a:cxnLst/>
            <a:rect l="l" t="t" r="r" b="b"/>
            <a:pathLst>
              <a:path w="16192" h="16197">
                <a:moveTo>
                  <a:pt x="16192" y="8100"/>
                </a:moveTo>
                <a:lnTo>
                  <a:pt x="16192" y="3630"/>
                </a:lnTo>
                <a:lnTo>
                  <a:pt x="12566" y="0"/>
                </a:lnTo>
                <a:lnTo>
                  <a:pt x="8096" y="0"/>
                </a:lnTo>
                <a:lnTo>
                  <a:pt x="3627" y="0"/>
                </a:lnTo>
                <a:lnTo>
                  <a:pt x="0" y="3630"/>
                </a:lnTo>
                <a:lnTo>
                  <a:pt x="0" y="8100"/>
                </a:lnTo>
                <a:lnTo>
                  <a:pt x="0" y="12570"/>
                </a:lnTo>
                <a:lnTo>
                  <a:pt x="3627" y="16197"/>
                </a:lnTo>
                <a:lnTo>
                  <a:pt x="8096" y="16197"/>
                </a:lnTo>
                <a:lnTo>
                  <a:pt x="12566" y="16197"/>
                </a:lnTo>
                <a:lnTo>
                  <a:pt x="16192" y="12570"/>
                </a:lnTo>
                <a:lnTo>
                  <a:pt x="16192" y="8100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06985" y="2585010"/>
            <a:ext cx="9842" cy="9842"/>
          </a:xfrm>
          <a:custGeom>
            <a:avLst/>
            <a:gdLst/>
            <a:ahLst/>
            <a:cxnLst/>
            <a:rect l="l" t="t" r="r" b="b"/>
            <a:pathLst>
              <a:path w="9842" h="9842">
                <a:moveTo>
                  <a:pt x="9842" y="4921"/>
                </a:moveTo>
                <a:lnTo>
                  <a:pt x="9842" y="2207"/>
                </a:lnTo>
                <a:lnTo>
                  <a:pt x="7635" y="0"/>
                </a:lnTo>
                <a:lnTo>
                  <a:pt x="4921" y="0"/>
                </a:lnTo>
                <a:lnTo>
                  <a:pt x="2207" y="0"/>
                </a:lnTo>
                <a:lnTo>
                  <a:pt x="0" y="2207"/>
                </a:lnTo>
                <a:lnTo>
                  <a:pt x="0" y="4921"/>
                </a:lnTo>
                <a:lnTo>
                  <a:pt x="0" y="7633"/>
                </a:lnTo>
                <a:lnTo>
                  <a:pt x="2207" y="9842"/>
                </a:lnTo>
                <a:lnTo>
                  <a:pt x="4921" y="9842"/>
                </a:lnTo>
                <a:lnTo>
                  <a:pt x="7635" y="9842"/>
                </a:lnTo>
                <a:lnTo>
                  <a:pt x="9842" y="7633"/>
                </a:lnTo>
                <a:lnTo>
                  <a:pt x="9842" y="4921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09599" y="2587490"/>
            <a:ext cx="3492" cy="3492"/>
          </a:xfrm>
          <a:custGeom>
            <a:avLst/>
            <a:gdLst/>
            <a:ahLst/>
            <a:cxnLst/>
            <a:rect l="l" t="t" r="r" b="b"/>
            <a:pathLst>
              <a:path w="3492" h="3492">
                <a:moveTo>
                  <a:pt x="3492" y="1746"/>
                </a:moveTo>
                <a:lnTo>
                  <a:pt x="3492" y="783"/>
                </a:lnTo>
                <a:lnTo>
                  <a:pt x="2708" y="0"/>
                </a:lnTo>
                <a:lnTo>
                  <a:pt x="1746" y="0"/>
                </a:lnTo>
                <a:lnTo>
                  <a:pt x="784" y="0"/>
                </a:lnTo>
                <a:lnTo>
                  <a:pt x="0" y="783"/>
                </a:lnTo>
                <a:lnTo>
                  <a:pt x="0" y="1746"/>
                </a:lnTo>
                <a:lnTo>
                  <a:pt x="0" y="2708"/>
                </a:lnTo>
                <a:lnTo>
                  <a:pt x="784" y="3492"/>
                </a:lnTo>
                <a:lnTo>
                  <a:pt x="1746" y="3492"/>
                </a:lnTo>
                <a:lnTo>
                  <a:pt x="2708" y="3492"/>
                </a:lnTo>
                <a:lnTo>
                  <a:pt x="3492" y="2708"/>
                </a:lnTo>
                <a:lnTo>
                  <a:pt x="3492" y="1746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09357" y="2587113"/>
            <a:ext cx="2857" cy="2857"/>
          </a:xfrm>
          <a:custGeom>
            <a:avLst/>
            <a:gdLst/>
            <a:ahLst/>
            <a:cxnLst/>
            <a:rect l="l" t="t" r="r" b="b"/>
            <a:pathLst>
              <a:path w="2857" h="2857">
                <a:moveTo>
                  <a:pt x="0" y="1428"/>
                </a:moveTo>
                <a:lnTo>
                  <a:pt x="0" y="2212"/>
                </a:lnTo>
                <a:lnTo>
                  <a:pt x="645" y="2857"/>
                </a:lnTo>
                <a:lnTo>
                  <a:pt x="1428" y="2857"/>
                </a:lnTo>
                <a:lnTo>
                  <a:pt x="2212" y="2857"/>
                </a:lnTo>
                <a:lnTo>
                  <a:pt x="2857" y="2212"/>
                </a:lnTo>
                <a:lnTo>
                  <a:pt x="2857" y="1428"/>
                </a:lnTo>
                <a:lnTo>
                  <a:pt x="2857" y="645"/>
                </a:lnTo>
                <a:lnTo>
                  <a:pt x="2212" y="0"/>
                </a:lnTo>
                <a:lnTo>
                  <a:pt x="1428" y="0"/>
                </a:lnTo>
                <a:lnTo>
                  <a:pt x="645" y="0"/>
                </a:lnTo>
                <a:lnTo>
                  <a:pt x="0" y="645"/>
                </a:lnTo>
                <a:lnTo>
                  <a:pt x="0" y="1428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05621" y="2583243"/>
            <a:ext cx="9207" cy="9207"/>
          </a:xfrm>
          <a:custGeom>
            <a:avLst/>
            <a:gdLst/>
            <a:ahLst/>
            <a:cxnLst/>
            <a:rect l="l" t="t" r="r" b="b"/>
            <a:pathLst>
              <a:path w="9207" h="9207">
                <a:moveTo>
                  <a:pt x="0" y="4603"/>
                </a:moveTo>
                <a:lnTo>
                  <a:pt x="0" y="7143"/>
                </a:lnTo>
                <a:lnTo>
                  <a:pt x="2063" y="9207"/>
                </a:lnTo>
                <a:lnTo>
                  <a:pt x="4603" y="9207"/>
                </a:lnTo>
                <a:lnTo>
                  <a:pt x="7143" y="9207"/>
                </a:lnTo>
                <a:lnTo>
                  <a:pt x="9207" y="7143"/>
                </a:lnTo>
                <a:lnTo>
                  <a:pt x="9207" y="4603"/>
                </a:lnTo>
                <a:lnTo>
                  <a:pt x="9207" y="2063"/>
                </a:lnTo>
                <a:lnTo>
                  <a:pt x="7143" y="0"/>
                </a:lnTo>
                <a:lnTo>
                  <a:pt x="4603" y="0"/>
                </a:lnTo>
                <a:lnTo>
                  <a:pt x="2063" y="0"/>
                </a:lnTo>
                <a:lnTo>
                  <a:pt x="0" y="2063"/>
                </a:lnTo>
                <a:lnTo>
                  <a:pt x="0" y="4603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3314" y="258080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7" y="0"/>
                </a:lnTo>
                <a:lnTo>
                  <a:pt x="0" y="2847"/>
                </a:lnTo>
                <a:lnTo>
                  <a:pt x="0" y="9852"/>
                </a:lnTo>
                <a:lnTo>
                  <a:pt x="2847" y="12700"/>
                </a:lnTo>
                <a:lnTo>
                  <a:pt x="9852" y="12700"/>
                </a:lnTo>
                <a:lnTo>
                  <a:pt x="12700" y="9852"/>
                </a:lnTo>
                <a:lnTo>
                  <a:pt x="12700" y="284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624334" y="671449"/>
            <a:ext cx="3556000" cy="2304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30" dirty="0">
                <a:latin typeface="Arial"/>
                <a:cs typeface="Arial"/>
              </a:rPr>
              <a:t>G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og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70" dirty="0">
                <a:latin typeface="Arial"/>
                <a:cs typeface="Arial"/>
              </a:rPr>
              <a:t>p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qu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25" dirty="0">
                <a:latin typeface="Arial"/>
                <a:cs typeface="Arial"/>
              </a:rPr>
              <a:t>ry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[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sz="1200" spc="-30" baseline="-10416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-37" baseline="-10416" dirty="0">
                <a:latin typeface="Arial"/>
                <a:cs typeface="Arial"/>
              </a:rPr>
              <a:t>2</a:t>
            </a:r>
            <a:endParaRPr sz="1200" baseline="-1041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82" baseline="-10416" dirty="0">
                <a:latin typeface="Arial"/>
                <a:cs typeface="Arial"/>
              </a:rPr>
              <a:t>n</a:t>
            </a:r>
            <a:r>
              <a:rPr sz="1100" spc="5" dirty="0">
                <a:latin typeface="Arial"/>
                <a:cs typeface="Arial"/>
              </a:rPr>
              <a:t>]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-37" baseline="-10416" dirty="0">
                <a:latin typeface="Arial"/>
                <a:cs typeface="Arial"/>
              </a:rPr>
              <a:t>1 </a:t>
            </a:r>
            <a:r>
              <a:rPr sz="1200" spc="-60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-37" baseline="-10416" dirty="0">
                <a:latin typeface="Arial"/>
                <a:cs typeface="Arial"/>
              </a:rPr>
              <a:t>2 </a:t>
            </a:r>
            <a:r>
              <a:rPr sz="1200" spc="-44" baseline="-10416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-1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-1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100" spc="-110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y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200" spc="30" baseline="-10416" dirty="0">
                <a:latin typeface="Arial"/>
                <a:cs typeface="Arial"/>
              </a:rPr>
              <a:t>i</a:t>
            </a:r>
            <a:r>
              <a:rPr sz="1200" spc="-150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x</a:t>
            </a:r>
            <a:r>
              <a:rPr sz="1000" spc="8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  <a:p>
            <a:pPr marL="289560" marR="66040" indent="0">
              <a:lnSpc>
                <a:spcPts val="1190"/>
              </a:lnSpc>
              <a:spcBef>
                <a:spcPts val="45"/>
              </a:spcBef>
            </a:pP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</a:t>
            </a:r>
            <a:r>
              <a:rPr sz="1000" spc="-105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25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50" spc="30" baseline="-11904" dirty="0">
                <a:latin typeface="Arial"/>
                <a:cs typeface="Arial"/>
              </a:rPr>
              <a:t>i </a:t>
            </a:r>
            <a:r>
              <a:rPr sz="1050" spc="82" baseline="-11904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(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ph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60" dirty="0">
                <a:latin typeface="Arial"/>
                <a:cs typeface="Arial"/>
              </a:rPr>
              <a:t>og</a:t>
            </a:r>
            <a:r>
              <a:rPr sz="1000" spc="-135" dirty="0">
                <a:latin typeface="Arial"/>
                <a:cs typeface="Arial"/>
              </a:rPr>
              <a:t>y</a:t>
            </a:r>
            <a:r>
              <a:rPr sz="1000" spc="-5" dirty="0">
                <a:latin typeface="Arial"/>
                <a:cs typeface="Arial"/>
              </a:rPr>
              <a:t>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p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lli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g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, 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50" dirty="0">
                <a:latin typeface="Arial"/>
                <a:cs typeface="Arial"/>
              </a:rPr>
              <a:t>y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50" dirty="0">
                <a:latin typeface="Arial"/>
                <a:cs typeface="Arial"/>
              </a:rPr>
              <a:t>ym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60"/>
              </a:lnSpc>
            </a:pP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g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qu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20" dirty="0">
                <a:latin typeface="Arial"/>
                <a:cs typeface="Arial"/>
              </a:rPr>
              <a:t>es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(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05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000" spc="-20" dirty="0">
                <a:latin typeface="Arial"/>
                <a:cs typeface="Arial"/>
              </a:rPr>
              <a:t>b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x</a:t>
            </a:r>
            <a:r>
              <a:rPr sz="1000" spc="-70" dirty="0">
                <a:latin typeface="Arial"/>
                <a:cs typeface="Arial"/>
              </a:rPr>
              <a:t>p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ess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es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y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f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w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100" spc="-13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.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R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89560" marR="115570">
              <a:lnSpc>
                <a:spcPct val="100000"/>
              </a:lnSpc>
              <a:spcBef>
                <a:spcPts val="170"/>
              </a:spcBef>
            </a:pPr>
            <a:r>
              <a:rPr sz="1000" spc="-125" dirty="0">
                <a:latin typeface="Arial"/>
                <a:cs typeface="Arial"/>
              </a:rPr>
              <a:t>S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v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u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g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u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</a:t>
            </a:r>
            <a:r>
              <a:rPr sz="1000" spc="-105" dirty="0">
                <a:latin typeface="Arial"/>
                <a:cs typeface="Arial"/>
              </a:rPr>
              <a:t>a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45" dirty="0">
                <a:latin typeface="Arial"/>
                <a:cs typeface="Arial"/>
              </a:rPr>
              <a:t>u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0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89560" marR="12700">
              <a:lnSpc>
                <a:spcPct val="99500"/>
              </a:lnSpc>
              <a:spcBef>
                <a:spcPts val="5"/>
              </a:spcBef>
            </a:pPr>
            <a:r>
              <a:rPr sz="1000" spc="-125" dirty="0">
                <a:latin typeface="Arial"/>
                <a:cs typeface="Arial"/>
              </a:rPr>
              <a:t>G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og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(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nd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w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ll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-120" dirty="0">
                <a:latin typeface="Arial"/>
                <a:cs typeface="Arial"/>
              </a:rPr>
              <a:t>es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B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20" dirty="0">
                <a:latin typeface="Arial"/>
                <a:cs typeface="Arial"/>
              </a:rPr>
              <a:t>es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es</a:t>
            </a:r>
            <a:r>
              <a:rPr sz="1000" spc="-45" dirty="0">
                <a:latin typeface="Arial"/>
                <a:cs typeface="Arial"/>
              </a:rPr>
              <a:t>u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se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–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45" dirty="0">
                <a:latin typeface="Arial"/>
                <a:cs typeface="Arial"/>
              </a:rPr>
              <a:t>y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15" dirty="0">
                <a:latin typeface="Arial"/>
                <a:cs typeface="Arial"/>
              </a:rPr>
              <a:t>k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40" dirty="0">
                <a:latin typeface="Arial"/>
                <a:cs typeface="Arial"/>
              </a:rPr>
              <a:t>oo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45" dirty="0">
                <a:latin typeface="Arial"/>
                <a:cs typeface="Arial"/>
              </a:rPr>
              <a:t> (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60" dirty="0">
                <a:latin typeface="Arial"/>
                <a:cs typeface="Arial"/>
              </a:rPr>
              <a:t>cc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5" dirty="0">
                <a:latin typeface="Arial"/>
                <a:cs typeface="Arial"/>
              </a:rPr>
              <a:t>g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65" dirty="0">
                <a:latin typeface="Arial"/>
                <a:cs typeface="Arial"/>
              </a:rPr>
              <a:t>o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20" dirty="0">
                <a:latin typeface="Arial"/>
                <a:cs typeface="Arial"/>
              </a:rPr>
              <a:t>es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50" dirty="0">
                <a:latin typeface="Arial"/>
                <a:cs typeface="Arial"/>
              </a:rPr>
              <a:t>m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85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r </a:t>
            </a:r>
            <a:r>
              <a:rPr sz="1000" spc="-60" dirty="0">
                <a:latin typeface="Arial"/>
                <a:cs typeface="Arial"/>
              </a:rPr>
              <a:t>o</a:t>
            </a:r>
            <a:r>
              <a:rPr sz="1000" spc="25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0" dirty="0">
                <a:latin typeface="Arial"/>
                <a:cs typeface="Arial"/>
              </a:rPr>
              <a:t>r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10" dirty="0">
                <a:latin typeface="Arial"/>
                <a:cs typeface="Arial"/>
              </a:rPr>
              <a:t>l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v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-60" dirty="0">
                <a:latin typeface="Arial"/>
                <a:cs typeface="Arial"/>
              </a:rPr>
              <a:t>c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0" dirty="0">
                <a:latin typeface="Arial"/>
                <a:cs typeface="Arial"/>
              </a:rPr>
              <a:t>)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60" dirty="0">
                <a:latin typeface="Arial"/>
                <a:cs typeface="Arial"/>
              </a:rPr>
              <a:t>g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12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n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b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45" dirty="0">
                <a:latin typeface="Arial"/>
                <a:cs typeface="Arial"/>
              </a:rPr>
              <a:t>d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h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80" dirty="0">
                <a:latin typeface="Arial"/>
                <a:cs typeface="Arial"/>
              </a:rPr>
              <a:t>t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9" name="object 1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8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"/>
            <a:ext cx="4607940" cy="350520"/>
          </a:xfrm>
          <a:custGeom>
            <a:avLst/>
            <a:gdLst/>
            <a:ahLst/>
            <a:cxnLst/>
            <a:rect l="l" t="t" r="r" b="b"/>
            <a:pathLst>
              <a:path w="4607940" h="350520">
                <a:moveTo>
                  <a:pt x="152" y="0"/>
                </a:moveTo>
                <a:lnTo>
                  <a:pt x="152" y="350520"/>
                </a:lnTo>
                <a:lnTo>
                  <a:pt x="4608093" y="350520"/>
                </a:lnTo>
                <a:lnTo>
                  <a:pt x="4608093" y="0"/>
                </a:lnTo>
                <a:lnTo>
                  <a:pt x="152" y="0"/>
                </a:lnTo>
              </a:path>
            </a:pathLst>
          </a:custGeom>
          <a:solidFill>
            <a:srgbClr val="FEFEF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T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k</a:t>
            </a:r>
            <a:r>
              <a:rPr sz="1400" spc="-160" dirty="0">
                <a:latin typeface="Arial"/>
                <a:cs typeface="Arial"/>
              </a:rPr>
              <a:t>e-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w</a:t>
            </a:r>
            <a:r>
              <a:rPr sz="1400" spc="-15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050" y="1288177"/>
            <a:ext cx="65141" cy="31352"/>
          </a:xfrm>
          <a:custGeom>
            <a:avLst/>
            <a:gdLst/>
            <a:ahLst/>
            <a:cxnLst/>
            <a:rect l="l" t="t" r="r" b="b"/>
            <a:pathLst>
              <a:path w="65141" h="31352">
                <a:moveTo>
                  <a:pt x="65141" y="31352"/>
                </a:moveTo>
                <a:lnTo>
                  <a:pt x="62054" y="17484"/>
                </a:lnTo>
                <a:lnTo>
                  <a:pt x="53727" y="6566"/>
                </a:lnTo>
                <a:lnTo>
                  <a:pt x="41562" y="0"/>
                </a:lnTo>
                <a:lnTo>
                  <a:pt x="24478" y="1593"/>
                </a:lnTo>
                <a:lnTo>
                  <a:pt x="11743" y="7521"/>
                </a:lnTo>
                <a:lnTo>
                  <a:pt x="3527" y="16796"/>
                </a:lnTo>
                <a:lnTo>
                  <a:pt x="0" y="28431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7869" y="1319530"/>
            <a:ext cx="322" cy="4554"/>
          </a:xfrm>
          <a:custGeom>
            <a:avLst/>
            <a:gdLst/>
            <a:ahLst/>
            <a:cxnLst/>
            <a:rect l="l" t="t" r="r" b="b"/>
            <a:pathLst>
              <a:path w="322" h="4554">
                <a:moveTo>
                  <a:pt x="0" y="4554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33" y="1289942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362" y="1295685"/>
            <a:ext cx="50808" cy="48451"/>
          </a:xfrm>
          <a:custGeom>
            <a:avLst/>
            <a:gdLst/>
            <a:ahLst/>
            <a:cxnLst/>
            <a:rect l="l" t="t" r="r" b="b"/>
            <a:pathLst>
              <a:path w="50808" h="4845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6" y="31059"/>
                </a:lnTo>
                <a:lnTo>
                  <a:pt x="7959" y="42557"/>
                </a:lnTo>
                <a:lnTo>
                  <a:pt x="17977" y="48451"/>
                </a:lnTo>
                <a:lnTo>
                  <a:pt x="34272" y="46113"/>
                </a:lnTo>
                <a:lnTo>
                  <a:pt x="45218" y="38614"/>
                </a:lnTo>
                <a:lnTo>
                  <a:pt x="50418" y="27521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488" y="1296648"/>
            <a:ext cx="46171" cy="42938"/>
          </a:xfrm>
          <a:custGeom>
            <a:avLst/>
            <a:gdLst/>
            <a:ahLst/>
            <a:cxnLst/>
            <a:rect l="l" t="t" r="r" b="b"/>
            <a:pathLst>
              <a:path w="46171" h="42938">
                <a:moveTo>
                  <a:pt x="46171" y="21649"/>
                </a:moveTo>
                <a:lnTo>
                  <a:pt x="41947" y="8336"/>
                </a:lnTo>
                <a:lnTo>
                  <a:pt x="31139" y="0"/>
                </a:lnTo>
                <a:lnTo>
                  <a:pt x="14355" y="1923"/>
                </a:lnTo>
                <a:lnTo>
                  <a:pt x="3983" y="9247"/>
                </a:lnTo>
                <a:lnTo>
                  <a:pt x="0" y="20125"/>
                </a:lnTo>
                <a:lnTo>
                  <a:pt x="3921" y="34217"/>
                </a:lnTo>
                <a:lnTo>
                  <a:pt x="14105" y="42938"/>
                </a:lnTo>
                <a:lnTo>
                  <a:pt x="31171" y="41378"/>
                </a:lnTo>
                <a:lnTo>
                  <a:pt x="41758" y="34467"/>
                </a:lnTo>
                <a:lnTo>
                  <a:pt x="46051" y="23996"/>
                </a:lnTo>
                <a:lnTo>
                  <a:pt x="46171" y="2164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063" y="1298209"/>
            <a:ext cx="39088" cy="38273"/>
          </a:xfrm>
          <a:custGeom>
            <a:avLst/>
            <a:gdLst/>
            <a:ahLst/>
            <a:cxnLst/>
            <a:rect l="l" t="t" r="r" b="b"/>
            <a:pathLst>
              <a:path w="39088" h="38273">
                <a:moveTo>
                  <a:pt x="39088" y="19681"/>
                </a:moveTo>
                <a:lnTo>
                  <a:pt x="34280" y="6702"/>
                </a:lnTo>
                <a:lnTo>
                  <a:pt x="22358" y="0"/>
                </a:lnTo>
                <a:lnTo>
                  <a:pt x="7695" y="3893"/>
                </a:lnTo>
                <a:lnTo>
                  <a:pt x="0" y="14193"/>
                </a:lnTo>
                <a:lnTo>
                  <a:pt x="3014" y="29875"/>
                </a:lnTo>
                <a:lnTo>
                  <a:pt x="12106" y="38273"/>
                </a:lnTo>
                <a:lnTo>
                  <a:pt x="28392" y="35971"/>
                </a:lnTo>
                <a:lnTo>
                  <a:pt x="37261" y="27729"/>
                </a:lnTo>
                <a:lnTo>
                  <a:pt x="39088" y="1968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6170" y="1289685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2001" y="1294339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457" y="1296314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504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504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922" y="1298625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8393" y="1300937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3" y="1303248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579" y="1299806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044" y="1302118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24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24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2516" y="1304429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84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84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84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4981" y="1306741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609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609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609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297" y="1303896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90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90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90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7817" y="129926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578" y="1841389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7869" y="1872742"/>
            <a:ext cx="322" cy="4556"/>
          </a:xfrm>
          <a:custGeom>
            <a:avLst/>
            <a:gdLst/>
            <a:ahLst/>
            <a:cxnLst/>
            <a:rect l="l" t="t" r="r" b="b"/>
            <a:pathLst>
              <a:path w="322" h="4556">
                <a:moveTo>
                  <a:pt x="0" y="4556"/>
                </a:moveTo>
                <a:lnTo>
                  <a:pt x="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6629" y="1843166"/>
            <a:ext cx="58049" cy="57106"/>
          </a:xfrm>
          <a:custGeom>
            <a:avLst/>
            <a:gdLst/>
            <a:ahLst/>
            <a:cxnLst/>
            <a:rect l="l" t="t" r="r" b="b"/>
            <a:pathLst>
              <a:path w="58049" h="57106">
                <a:moveTo>
                  <a:pt x="58049" y="29169"/>
                </a:moveTo>
                <a:lnTo>
                  <a:pt x="54657" y="15435"/>
                </a:lnTo>
                <a:lnTo>
                  <a:pt x="45628" y="5140"/>
                </a:lnTo>
                <a:lnTo>
                  <a:pt x="32682" y="0"/>
                </a:lnTo>
                <a:lnTo>
                  <a:pt x="17242" y="2765"/>
                </a:lnTo>
                <a:lnTo>
                  <a:pt x="6074" y="10599"/>
                </a:lnTo>
                <a:lnTo>
                  <a:pt x="0" y="22083"/>
                </a:lnTo>
                <a:lnTo>
                  <a:pt x="2107" y="38579"/>
                </a:lnTo>
                <a:lnTo>
                  <a:pt x="8987" y="50370"/>
                </a:lnTo>
                <a:lnTo>
                  <a:pt x="19380" y="57106"/>
                </a:lnTo>
                <a:lnTo>
                  <a:pt x="36532" y="55575"/>
                </a:lnTo>
                <a:lnTo>
                  <a:pt x="48751" y="49419"/>
                </a:lnTo>
                <a:lnTo>
                  <a:pt x="55945" y="39814"/>
                </a:lnTo>
                <a:lnTo>
                  <a:pt x="58049" y="29169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0362" y="1848897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1488" y="1849863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059" y="1851432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1"/>
                </a:moveTo>
                <a:lnTo>
                  <a:pt x="34281" y="6688"/>
                </a:lnTo>
                <a:lnTo>
                  <a:pt x="22353" y="0"/>
                </a:lnTo>
                <a:lnTo>
                  <a:pt x="7691" y="3890"/>
                </a:lnTo>
                <a:lnTo>
                  <a:pt x="0" y="14193"/>
                </a:lnTo>
                <a:lnTo>
                  <a:pt x="3019" y="29871"/>
                </a:lnTo>
                <a:lnTo>
                  <a:pt x="12117" y="38266"/>
                </a:lnTo>
                <a:lnTo>
                  <a:pt x="28400" y="35959"/>
                </a:lnTo>
                <a:lnTo>
                  <a:pt x="37267" y="27714"/>
                </a:lnTo>
                <a:lnTo>
                  <a:pt x="39092" y="19671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6170" y="1842897"/>
            <a:ext cx="55547" cy="55408"/>
          </a:xfrm>
          <a:custGeom>
            <a:avLst/>
            <a:gdLst/>
            <a:ahLst/>
            <a:cxnLst/>
            <a:rect l="l" t="t" r="r" b="b"/>
            <a:pathLst>
              <a:path w="55547" h="55408">
                <a:moveTo>
                  <a:pt x="55547" y="27799"/>
                </a:moveTo>
                <a:lnTo>
                  <a:pt x="51975" y="14153"/>
                </a:lnTo>
                <a:lnTo>
                  <a:pt x="42546" y="4243"/>
                </a:lnTo>
                <a:lnTo>
                  <a:pt x="29186" y="0"/>
                </a:lnTo>
                <a:lnTo>
                  <a:pt x="14865" y="3365"/>
                </a:lnTo>
                <a:lnTo>
                  <a:pt x="4636" y="12344"/>
                </a:lnTo>
                <a:lnTo>
                  <a:pt x="0" y="25152"/>
                </a:lnTo>
                <a:lnTo>
                  <a:pt x="3165" y="39976"/>
                </a:lnTo>
                <a:lnTo>
                  <a:pt x="11768" y="50462"/>
                </a:lnTo>
                <a:lnTo>
                  <a:pt x="24129" y="55408"/>
                </a:lnTo>
                <a:lnTo>
                  <a:pt x="39335" y="52422"/>
                </a:lnTo>
                <a:lnTo>
                  <a:pt x="50023" y="44122"/>
                </a:lnTo>
                <a:lnTo>
                  <a:pt x="55210" y="32121"/>
                </a:lnTo>
                <a:lnTo>
                  <a:pt x="55547" y="27799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2001" y="1847551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3457" y="1849526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5922" y="1851837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393" y="1854149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0863" y="1856460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78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78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7579" y="1853018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33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33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0044" y="1855330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516" y="1857641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4981" y="1859953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297" y="1857108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00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00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7817" y="18524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57"/>
                </a:lnTo>
                <a:lnTo>
                  <a:pt x="0" y="9855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55"/>
                </a:lnTo>
                <a:lnTo>
                  <a:pt x="12700" y="2857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578" y="2051701"/>
            <a:ext cx="61613" cy="31352"/>
          </a:xfrm>
          <a:custGeom>
            <a:avLst/>
            <a:gdLst/>
            <a:ahLst/>
            <a:cxnLst/>
            <a:rect l="l" t="t" r="r" b="b"/>
            <a:pathLst>
              <a:path w="61613" h="31352">
                <a:moveTo>
                  <a:pt x="61613" y="31352"/>
                </a:moveTo>
                <a:lnTo>
                  <a:pt x="58526" y="17484"/>
                </a:lnTo>
                <a:lnTo>
                  <a:pt x="50199" y="6566"/>
                </a:lnTo>
                <a:lnTo>
                  <a:pt x="38035" y="0"/>
                </a:lnTo>
                <a:lnTo>
                  <a:pt x="20950" y="1593"/>
                </a:lnTo>
                <a:lnTo>
                  <a:pt x="8215" y="7521"/>
                </a:lnTo>
                <a:lnTo>
                  <a:pt x="0" y="16796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3868" y="2083054"/>
            <a:ext cx="4322" cy="15578"/>
          </a:xfrm>
          <a:custGeom>
            <a:avLst/>
            <a:gdLst/>
            <a:ahLst/>
            <a:cxnLst/>
            <a:rect l="l" t="t" r="r" b="b"/>
            <a:pathLst>
              <a:path w="4322" h="15578">
                <a:moveTo>
                  <a:pt x="0" y="15578"/>
                </a:moveTo>
                <a:lnTo>
                  <a:pt x="4000" y="4554"/>
                </a:lnTo>
                <a:lnTo>
                  <a:pt x="4322" y="0"/>
                </a:lnTo>
              </a:path>
            </a:pathLst>
          </a:custGeom>
          <a:ln w="1111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6633" y="2053466"/>
            <a:ext cx="58045" cy="57114"/>
          </a:xfrm>
          <a:custGeom>
            <a:avLst/>
            <a:gdLst/>
            <a:ahLst/>
            <a:cxnLst/>
            <a:rect l="l" t="t" r="r" b="b"/>
            <a:pathLst>
              <a:path w="58045" h="57114">
                <a:moveTo>
                  <a:pt x="58045" y="29180"/>
                </a:moveTo>
                <a:lnTo>
                  <a:pt x="54655" y="15446"/>
                </a:lnTo>
                <a:lnTo>
                  <a:pt x="45629" y="5146"/>
                </a:lnTo>
                <a:lnTo>
                  <a:pt x="32688" y="0"/>
                </a:lnTo>
                <a:lnTo>
                  <a:pt x="17247" y="2765"/>
                </a:lnTo>
                <a:lnTo>
                  <a:pt x="6077" y="10597"/>
                </a:lnTo>
                <a:lnTo>
                  <a:pt x="0" y="22080"/>
                </a:lnTo>
                <a:lnTo>
                  <a:pt x="2103" y="38581"/>
                </a:lnTo>
                <a:lnTo>
                  <a:pt x="8979" y="50374"/>
                </a:lnTo>
                <a:lnTo>
                  <a:pt x="19366" y="57114"/>
                </a:lnTo>
                <a:lnTo>
                  <a:pt x="36521" y="55586"/>
                </a:lnTo>
                <a:lnTo>
                  <a:pt x="48742" y="49433"/>
                </a:lnTo>
                <a:lnTo>
                  <a:pt x="55939" y="39832"/>
                </a:lnTo>
                <a:lnTo>
                  <a:pt x="58045" y="29180"/>
                </a:lnTo>
              </a:path>
            </a:pathLst>
          </a:custGeom>
          <a:ln w="11112">
            <a:solidFill>
              <a:srgbClr val="CCDCD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0362" y="2059209"/>
            <a:ext cx="50808" cy="48461"/>
          </a:xfrm>
          <a:custGeom>
            <a:avLst/>
            <a:gdLst/>
            <a:ahLst/>
            <a:cxnLst/>
            <a:rect l="l" t="t" r="r" b="b"/>
            <a:pathLst>
              <a:path w="50808" h="48461">
                <a:moveTo>
                  <a:pt x="50808" y="23031"/>
                </a:moveTo>
                <a:lnTo>
                  <a:pt x="47047" y="9475"/>
                </a:lnTo>
                <a:lnTo>
                  <a:pt x="37203" y="0"/>
                </a:lnTo>
                <a:lnTo>
                  <a:pt x="19070" y="288"/>
                </a:lnTo>
                <a:lnTo>
                  <a:pt x="6797" y="5367"/>
                </a:lnTo>
                <a:lnTo>
                  <a:pt x="0" y="13947"/>
                </a:lnTo>
                <a:lnTo>
                  <a:pt x="1485" y="31059"/>
                </a:lnTo>
                <a:lnTo>
                  <a:pt x="7955" y="42561"/>
                </a:lnTo>
                <a:lnTo>
                  <a:pt x="17969" y="48461"/>
                </a:lnTo>
                <a:lnTo>
                  <a:pt x="34265" y="46124"/>
                </a:lnTo>
                <a:lnTo>
                  <a:pt x="45211" y="38625"/>
                </a:lnTo>
                <a:lnTo>
                  <a:pt x="50416" y="27535"/>
                </a:lnTo>
                <a:lnTo>
                  <a:pt x="50808" y="23031"/>
                </a:lnTo>
              </a:path>
            </a:pathLst>
          </a:custGeom>
          <a:ln w="11112">
            <a:solidFill>
              <a:srgbClr val="98BA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488" y="2060175"/>
            <a:ext cx="46170" cy="42935"/>
          </a:xfrm>
          <a:custGeom>
            <a:avLst/>
            <a:gdLst/>
            <a:ahLst/>
            <a:cxnLst/>
            <a:rect l="l" t="t" r="r" b="b"/>
            <a:pathLst>
              <a:path w="46170" h="42935">
                <a:moveTo>
                  <a:pt x="46170" y="21659"/>
                </a:moveTo>
                <a:lnTo>
                  <a:pt x="41948" y="8339"/>
                </a:lnTo>
                <a:lnTo>
                  <a:pt x="31146" y="0"/>
                </a:lnTo>
                <a:lnTo>
                  <a:pt x="14361" y="1919"/>
                </a:lnTo>
                <a:lnTo>
                  <a:pt x="3988" y="9240"/>
                </a:lnTo>
                <a:lnTo>
                  <a:pt x="0" y="20119"/>
                </a:lnTo>
                <a:lnTo>
                  <a:pt x="3920" y="34212"/>
                </a:lnTo>
                <a:lnTo>
                  <a:pt x="14103" y="42935"/>
                </a:lnTo>
                <a:lnTo>
                  <a:pt x="31172" y="41375"/>
                </a:lnTo>
                <a:lnTo>
                  <a:pt x="41759" y="34465"/>
                </a:lnTo>
                <a:lnTo>
                  <a:pt x="46051" y="23999"/>
                </a:lnTo>
                <a:lnTo>
                  <a:pt x="46170" y="21659"/>
                </a:lnTo>
              </a:path>
            </a:pathLst>
          </a:custGeom>
          <a:ln w="11112">
            <a:solidFill>
              <a:srgbClr val="6598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5059" y="2061744"/>
            <a:ext cx="39092" cy="38266"/>
          </a:xfrm>
          <a:custGeom>
            <a:avLst/>
            <a:gdLst/>
            <a:ahLst/>
            <a:cxnLst/>
            <a:rect l="l" t="t" r="r" b="b"/>
            <a:pathLst>
              <a:path w="39092" h="38266">
                <a:moveTo>
                  <a:pt x="39092" y="19670"/>
                </a:moveTo>
                <a:lnTo>
                  <a:pt x="34281" y="6693"/>
                </a:lnTo>
                <a:lnTo>
                  <a:pt x="22353" y="0"/>
                </a:lnTo>
                <a:lnTo>
                  <a:pt x="7691" y="3894"/>
                </a:lnTo>
                <a:lnTo>
                  <a:pt x="0" y="14197"/>
                </a:lnTo>
                <a:lnTo>
                  <a:pt x="3020" y="29872"/>
                </a:lnTo>
                <a:lnTo>
                  <a:pt x="12120" y="38266"/>
                </a:lnTo>
                <a:lnTo>
                  <a:pt x="28402" y="35959"/>
                </a:lnTo>
                <a:lnTo>
                  <a:pt x="37268" y="27713"/>
                </a:lnTo>
                <a:lnTo>
                  <a:pt x="39092" y="19670"/>
                </a:lnTo>
              </a:path>
            </a:pathLst>
          </a:custGeom>
          <a:ln w="11112">
            <a:solidFill>
              <a:srgbClr val="32768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6168" y="2053221"/>
            <a:ext cx="55548" cy="55398"/>
          </a:xfrm>
          <a:custGeom>
            <a:avLst/>
            <a:gdLst/>
            <a:ahLst/>
            <a:cxnLst/>
            <a:rect l="l" t="t" r="r" b="b"/>
            <a:pathLst>
              <a:path w="55548" h="55398">
                <a:moveTo>
                  <a:pt x="55548" y="27787"/>
                </a:moveTo>
                <a:lnTo>
                  <a:pt x="51975" y="14141"/>
                </a:lnTo>
                <a:lnTo>
                  <a:pt x="42542" y="4237"/>
                </a:lnTo>
                <a:lnTo>
                  <a:pt x="29177" y="0"/>
                </a:lnTo>
                <a:lnTo>
                  <a:pt x="14858" y="3365"/>
                </a:lnTo>
                <a:lnTo>
                  <a:pt x="4631" y="12345"/>
                </a:lnTo>
                <a:lnTo>
                  <a:pt x="0" y="25157"/>
                </a:lnTo>
                <a:lnTo>
                  <a:pt x="3168" y="39974"/>
                </a:lnTo>
                <a:lnTo>
                  <a:pt x="11777" y="50456"/>
                </a:lnTo>
                <a:lnTo>
                  <a:pt x="24144" y="55398"/>
                </a:lnTo>
                <a:lnTo>
                  <a:pt x="39345" y="52409"/>
                </a:lnTo>
                <a:lnTo>
                  <a:pt x="50030" y="44105"/>
                </a:lnTo>
                <a:lnTo>
                  <a:pt x="55213" y="32098"/>
                </a:lnTo>
                <a:lnTo>
                  <a:pt x="55548" y="27787"/>
                </a:lnTo>
              </a:path>
            </a:pathLst>
          </a:custGeom>
          <a:ln w="11112">
            <a:solidFill>
              <a:srgbClr val="00546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001" y="2057863"/>
            <a:ext cx="39475" cy="38430"/>
          </a:xfrm>
          <a:custGeom>
            <a:avLst/>
            <a:gdLst/>
            <a:ahLst/>
            <a:cxnLst/>
            <a:rect l="l" t="t" r="r" b="b"/>
            <a:pathLst>
              <a:path w="39475" h="38430">
                <a:moveTo>
                  <a:pt x="39475" y="19907"/>
                </a:moveTo>
                <a:lnTo>
                  <a:pt x="34730" y="6886"/>
                </a:lnTo>
                <a:lnTo>
                  <a:pt x="22923" y="0"/>
                </a:lnTo>
                <a:lnTo>
                  <a:pt x="8006" y="3685"/>
                </a:lnTo>
                <a:lnTo>
                  <a:pt x="0" y="13652"/>
                </a:lnTo>
                <a:lnTo>
                  <a:pt x="2672" y="29658"/>
                </a:lnTo>
                <a:lnTo>
                  <a:pt x="11300" y="38430"/>
                </a:lnTo>
                <a:lnTo>
                  <a:pt x="27915" y="36565"/>
                </a:lnTo>
                <a:lnTo>
                  <a:pt x="37180" y="28859"/>
                </a:lnTo>
                <a:lnTo>
                  <a:pt x="39475" y="19907"/>
                </a:lnTo>
              </a:path>
            </a:pathLst>
          </a:custGeom>
          <a:ln w="11112">
            <a:solidFill>
              <a:srgbClr val="0075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3457" y="2059838"/>
            <a:ext cx="34136" cy="34137"/>
          </a:xfrm>
          <a:custGeom>
            <a:avLst/>
            <a:gdLst/>
            <a:ahLst/>
            <a:cxnLst/>
            <a:rect l="l" t="t" r="r" b="b"/>
            <a:pathLst>
              <a:path w="34136" h="34137">
                <a:moveTo>
                  <a:pt x="34136" y="17068"/>
                </a:moveTo>
                <a:lnTo>
                  <a:pt x="34136" y="7645"/>
                </a:lnTo>
                <a:lnTo>
                  <a:pt x="26496" y="0"/>
                </a:lnTo>
                <a:lnTo>
                  <a:pt x="17070" y="0"/>
                </a:lnTo>
                <a:lnTo>
                  <a:pt x="7644" y="0"/>
                </a:lnTo>
                <a:lnTo>
                  <a:pt x="0" y="7645"/>
                </a:lnTo>
                <a:lnTo>
                  <a:pt x="0" y="17068"/>
                </a:lnTo>
                <a:lnTo>
                  <a:pt x="0" y="26492"/>
                </a:lnTo>
                <a:lnTo>
                  <a:pt x="7644" y="34137"/>
                </a:lnTo>
                <a:lnTo>
                  <a:pt x="17070" y="34137"/>
                </a:lnTo>
                <a:lnTo>
                  <a:pt x="26496" y="34137"/>
                </a:lnTo>
                <a:lnTo>
                  <a:pt x="34136" y="26492"/>
                </a:lnTo>
                <a:lnTo>
                  <a:pt x="34136" y="17068"/>
                </a:lnTo>
              </a:path>
            </a:pathLst>
          </a:custGeom>
          <a:ln w="11112">
            <a:solidFill>
              <a:srgbClr val="0C849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5922" y="2062149"/>
            <a:ext cx="27791" cy="27787"/>
          </a:xfrm>
          <a:custGeom>
            <a:avLst/>
            <a:gdLst/>
            <a:ahLst/>
            <a:cxnLst/>
            <a:rect l="l" t="t" r="r" b="b"/>
            <a:pathLst>
              <a:path w="27791" h="27787">
                <a:moveTo>
                  <a:pt x="27791" y="13893"/>
                </a:moveTo>
                <a:lnTo>
                  <a:pt x="27791" y="6223"/>
                </a:lnTo>
                <a:lnTo>
                  <a:pt x="21565" y="0"/>
                </a:lnTo>
                <a:lnTo>
                  <a:pt x="13896" y="0"/>
                </a:lnTo>
                <a:lnTo>
                  <a:pt x="6226" y="0"/>
                </a:lnTo>
                <a:lnTo>
                  <a:pt x="0" y="6223"/>
                </a:lnTo>
                <a:lnTo>
                  <a:pt x="0" y="13893"/>
                </a:lnTo>
                <a:lnTo>
                  <a:pt x="0" y="21564"/>
                </a:lnTo>
                <a:lnTo>
                  <a:pt x="6226" y="27787"/>
                </a:lnTo>
                <a:lnTo>
                  <a:pt x="13896" y="27787"/>
                </a:lnTo>
                <a:lnTo>
                  <a:pt x="21565" y="27787"/>
                </a:lnTo>
                <a:lnTo>
                  <a:pt x="27791" y="21564"/>
                </a:lnTo>
                <a:lnTo>
                  <a:pt x="27791" y="13893"/>
                </a:lnTo>
              </a:path>
            </a:pathLst>
          </a:custGeom>
          <a:ln w="11112">
            <a:solidFill>
              <a:srgbClr val="1992A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8393" y="2064461"/>
            <a:ext cx="21435" cy="21437"/>
          </a:xfrm>
          <a:custGeom>
            <a:avLst/>
            <a:gdLst/>
            <a:ahLst/>
            <a:cxnLst/>
            <a:rect l="l" t="t" r="r" b="b"/>
            <a:pathLst>
              <a:path w="21435" h="21437">
                <a:moveTo>
                  <a:pt x="21435" y="10718"/>
                </a:moveTo>
                <a:lnTo>
                  <a:pt x="21435" y="4800"/>
                </a:lnTo>
                <a:lnTo>
                  <a:pt x="16638" y="0"/>
                </a:lnTo>
                <a:lnTo>
                  <a:pt x="10720" y="0"/>
                </a:lnTo>
                <a:lnTo>
                  <a:pt x="4801" y="0"/>
                </a:lnTo>
                <a:lnTo>
                  <a:pt x="0" y="4800"/>
                </a:lnTo>
                <a:lnTo>
                  <a:pt x="0" y="10718"/>
                </a:lnTo>
                <a:lnTo>
                  <a:pt x="0" y="16637"/>
                </a:lnTo>
                <a:lnTo>
                  <a:pt x="4801" y="21437"/>
                </a:lnTo>
                <a:lnTo>
                  <a:pt x="10720" y="21437"/>
                </a:lnTo>
                <a:lnTo>
                  <a:pt x="16638" y="21437"/>
                </a:lnTo>
                <a:lnTo>
                  <a:pt x="21435" y="16637"/>
                </a:lnTo>
                <a:lnTo>
                  <a:pt x="21435" y="10718"/>
                </a:lnTo>
              </a:path>
            </a:pathLst>
          </a:custGeom>
          <a:ln w="11112">
            <a:solidFill>
              <a:srgbClr val="26A0B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0863" y="2066772"/>
            <a:ext cx="15086" cy="15087"/>
          </a:xfrm>
          <a:custGeom>
            <a:avLst/>
            <a:gdLst/>
            <a:ahLst/>
            <a:cxnLst/>
            <a:rect l="l" t="t" r="r" b="b"/>
            <a:pathLst>
              <a:path w="15086" h="15087">
                <a:moveTo>
                  <a:pt x="15086" y="7543"/>
                </a:moveTo>
                <a:lnTo>
                  <a:pt x="15086" y="3390"/>
                </a:lnTo>
                <a:lnTo>
                  <a:pt x="11703" y="0"/>
                </a:lnTo>
                <a:lnTo>
                  <a:pt x="7539" y="0"/>
                </a:lnTo>
                <a:lnTo>
                  <a:pt x="3378" y="0"/>
                </a:lnTo>
                <a:lnTo>
                  <a:pt x="0" y="3390"/>
                </a:lnTo>
                <a:lnTo>
                  <a:pt x="0" y="7543"/>
                </a:lnTo>
                <a:lnTo>
                  <a:pt x="0" y="11709"/>
                </a:lnTo>
                <a:lnTo>
                  <a:pt x="3378" y="15087"/>
                </a:lnTo>
                <a:lnTo>
                  <a:pt x="7539" y="15087"/>
                </a:lnTo>
                <a:lnTo>
                  <a:pt x="11703" y="15087"/>
                </a:lnTo>
                <a:lnTo>
                  <a:pt x="15086" y="11709"/>
                </a:lnTo>
                <a:lnTo>
                  <a:pt x="15086" y="7543"/>
                </a:lnTo>
              </a:path>
            </a:pathLst>
          </a:custGeom>
          <a:ln w="11112">
            <a:solidFill>
              <a:srgbClr val="32AF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7579" y="2063331"/>
            <a:ext cx="20239" cy="20243"/>
          </a:xfrm>
          <a:custGeom>
            <a:avLst/>
            <a:gdLst/>
            <a:ahLst/>
            <a:cxnLst/>
            <a:rect l="l" t="t" r="r" b="b"/>
            <a:pathLst>
              <a:path w="20239" h="20243">
                <a:moveTo>
                  <a:pt x="20239" y="10121"/>
                </a:moveTo>
                <a:lnTo>
                  <a:pt x="20239" y="4546"/>
                </a:lnTo>
                <a:lnTo>
                  <a:pt x="15706" y="0"/>
                </a:lnTo>
                <a:lnTo>
                  <a:pt x="10120" y="0"/>
                </a:lnTo>
                <a:lnTo>
                  <a:pt x="4533" y="0"/>
                </a:lnTo>
                <a:lnTo>
                  <a:pt x="0" y="4546"/>
                </a:lnTo>
                <a:lnTo>
                  <a:pt x="0" y="10121"/>
                </a:lnTo>
                <a:lnTo>
                  <a:pt x="0" y="15709"/>
                </a:lnTo>
                <a:lnTo>
                  <a:pt x="4533" y="20243"/>
                </a:lnTo>
                <a:lnTo>
                  <a:pt x="10120" y="20243"/>
                </a:lnTo>
                <a:lnTo>
                  <a:pt x="15706" y="20243"/>
                </a:lnTo>
                <a:lnTo>
                  <a:pt x="20239" y="15709"/>
                </a:lnTo>
                <a:lnTo>
                  <a:pt x="20239" y="10121"/>
                </a:lnTo>
              </a:path>
            </a:pathLst>
          </a:custGeom>
          <a:ln w="11112">
            <a:solidFill>
              <a:srgbClr val="3FBDD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0044" y="2065642"/>
            <a:ext cx="13896" cy="13893"/>
          </a:xfrm>
          <a:custGeom>
            <a:avLst/>
            <a:gdLst/>
            <a:ahLst/>
            <a:cxnLst/>
            <a:rect l="l" t="t" r="r" b="b"/>
            <a:pathLst>
              <a:path w="13896" h="13893">
                <a:moveTo>
                  <a:pt x="13896" y="6946"/>
                </a:moveTo>
                <a:lnTo>
                  <a:pt x="13896" y="3111"/>
                </a:lnTo>
                <a:lnTo>
                  <a:pt x="10786" y="0"/>
                </a:lnTo>
                <a:lnTo>
                  <a:pt x="6950" y="0"/>
                </a:lnTo>
                <a:lnTo>
                  <a:pt x="3116" y="0"/>
                </a:lnTo>
                <a:lnTo>
                  <a:pt x="0" y="3111"/>
                </a:lnTo>
                <a:lnTo>
                  <a:pt x="0" y="6946"/>
                </a:lnTo>
                <a:lnTo>
                  <a:pt x="0" y="10782"/>
                </a:lnTo>
                <a:lnTo>
                  <a:pt x="3116" y="13893"/>
                </a:lnTo>
                <a:lnTo>
                  <a:pt x="6950" y="13893"/>
                </a:lnTo>
                <a:lnTo>
                  <a:pt x="10786" y="13893"/>
                </a:lnTo>
                <a:lnTo>
                  <a:pt x="13896" y="10782"/>
                </a:lnTo>
                <a:lnTo>
                  <a:pt x="13896" y="6946"/>
                </a:lnTo>
              </a:path>
            </a:pathLst>
          </a:custGeom>
          <a:ln w="11112">
            <a:solidFill>
              <a:srgbClr val="5EC8D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22516" y="2067953"/>
            <a:ext cx="7539" cy="7543"/>
          </a:xfrm>
          <a:custGeom>
            <a:avLst/>
            <a:gdLst/>
            <a:ahLst/>
            <a:cxnLst/>
            <a:rect l="l" t="t" r="r" b="b"/>
            <a:pathLst>
              <a:path w="7539" h="7543">
                <a:moveTo>
                  <a:pt x="7539" y="3771"/>
                </a:moveTo>
                <a:lnTo>
                  <a:pt x="7539" y="1701"/>
                </a:lnTo>
                <a:lnTo>
                  <a:pt x="5848" y="0"/>
                </a:lnTo>
                <a:lnTo>
                  <a:pt x="3769" y="0"/>
                </a:lnTo>
                <a:lnTo>
                  <a:pt x="1691" y="0"/>
                </a:lnTo>
                <a:lnTo>
                  <a:pt x="0" y="1701"/>
                </a:lnTo>
                <a:lnTo>
                  <a:pt x="0" y="3771"/>
                </a:lnTo>
                <a:lnTo>
                  <a:pt x="0" y="5854"/>
                </a:lnTo>
                <a:lnTo>
                  <a:pt x="1691" y="7543"/>
                </a:lnTo>
                <a:lnTo>
                  <a:pt x="3769" y="7543"/>
                </a:lnTo>
                <a:lnTo>
                  <a:pt x="5848" y="7543"/>
                </a:lnTo>
                <a:lnTo>
                  <a:pt x="7539" y="5854"/>
                </a:lnTo>
                <a:lnTo>
                  <a:pt x="7539" y="3771"/>
                </a:lnTo>
              </a:path>
            </a:pathLst>
          </a:custGeom>
          <a:ln w="11112">
            <a:solidFill>
              <a:srgbClr val="7CD2E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4981" y="2070265"/>
            <a:ext cx="1195" cy="1193"/>
          </a:xfrm>
          <a:custGeom>
            <a:avLst/>
            <a:gdLst/>
            <a:ahLst/>
            <a:cxnLst/>
            <a:rect l="l" t="t" r="r" b="b"/>
            <a:pathLst>
              <a:path w="1195" h="1193">
                <a:moveTo>
                  <a:pt x="1195" y="596"/>
                </a:moveTo>
                <a:lnTo>
                  <a:pt x="1195" y="279"/>
                </a:lnTo>
                <a:lnTo>
                  <a:pt x="928" y="0"/>
                </a:lnTo>
                <a:lnTo>
                  <a:pt x="600" y="0"/>
                </a:lnTo>
                <a:lnTo>
                  <a:pt x="273" y="0"/>
                </a:lnTo>
                <a:lnTo>
                  <a:pt x="0" y="279"/>
                </a:lnTo>
                <a:lnTo>
                  <a:pt x="0" y="596"/>
                </a:lnTo>
                <a:lnTo>
                  <a:pt x="0" y="927"/>
                </a:lnTo>
                <a:lnTo>
                  <a:pt x="273" y="1193"/>
                </a:lnTo>
                <a:lnTo>
                  <a:pt x="600" y="1193"/>
                </a:lnTo>
                <a:lnTo>
                  <a:pt x="928" y="1193"/>
                </a:lnTo>
                <a:lnTo>
                  <a:pt x="1195" y="927"/>
                </a:lnTo>
                <a:lnTo>
                  <a:pt x="1195" y="596"/>
                </a:lnTo>
              </a:path>
            </a:pathLst>
          </a:custGeom>
          <a:ln w="11112">
            <a:solidFill>
              <a:srgbClr val="9BDD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2297" y="2067420"/>
            <a:ext cx="5153" cy="5156"/>
          </a:xfrm>
          <a:custGeom>
            <a:avLst/>
            <a:gdLst/>
            <a:ahLst/>
            <a:cxnLst/>
            <a:rect l="l" t="t" r="r" b="b"/>
            <a:pathLst>
              <a:path w="5153" h="5156">
                <a:moveTo>
                  <a:pt x="0" y="2578"/>
                </a:moveTo>
                <a:lnTo>
                  <a:pt x="0" y="4013"/>
                </a:lnTo>
                <a:lnTo>
                  <a:pt x="1150" y="5156"/>
                </a:lnTo>
                <a:lnTo>
                  <a:pt x="2574" y="5156"/>
                </a:lnTo>
                <a:lnTo>
                  <a:pt x="3997" y="5156"/>
                </a:lnTo>
                <a:lnTo>
                  <a:pt x="5153" y="4013"/>
                </a:lnTo>
                <a:lnTo>
                  <a:pt x="5153" y="2578"/>
                </a:lnTo>
                <a:lnTo>
                  <a:pt x="5153" y="1155"/>
                </a:lnTo>
                <a:lnTo>
                  <a:pt x="3997" y="0"/>
                </a:lnTo>
                <a:lnTo>
                  <a:pt x="2574" y="0"/>
                </a:lnTo>
                <a:lnTo>
                  <a:pt x="1150" y="0"/>
                </a:lnTo>
                <a:lnTo>
                  <a:pt x="0" y="1155"/>
                </a:lnTo>
                <a:lnTo>
                  <a:pt x="0" y="2578"/>
                </a:lnTo>
              </a:path>
            </a:pathLst>
          </a:custGeom>
          <a:ln w="11112">
            <a:solidFill>
              <a:srgbClr val="BAE7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7817" y="206279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852" y="0"/>
                </a:moveTo>
                <a:lnTo>
                  <a:pt x="2848" y="0"/>
                </a:lnTo>
                <a:lnTo>
                  <a:pt x="0" y="2844"/>
                </a:lnTo>
                <a:lnTo>
                  <a:pt x="0" y="9842"/>
                </a:lnTo>
                <a:lnTo>
                  <a:pt x="2848" y="12700"/>
                </a:lnTo>
                <a:lnTo>
                  <a:pt x="9852" y="12700"/>
                </a:lnTo>
                <a:lnTo>
                  <a:pt x="12700" y="9842"/>
                </a:lnTo>
                <a:lnTo>
                  <a:pt x="12700" y="2844"/>
                </a:lnTo>
                <a:lnTo>
                  <a:pt x="9852" y="0"/>
                </a:lnTo>
                <a:close/>
              </a:path>
            </a:pathLst>
          </a:custGeom>
          <a:solidFill>
            <a:srgbClr val="D8F2F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2297" rIns="0" bIns="0" rtlCol="0">
            <a:noAutofit/>
          </a:bodyPr>
          <a:lstStyle/>
          <a:p>
            <a:pPr marL="62230" marR="330200" indent="0">
              <a:lnSpc>
                <a:spcPct val="102699"/>
              </a:lnSpc>
              <a:buNone/>
            </a:pPr>
            <a:r>
              <a:rPr lang="en-US" sz="1100" spc="-45" dirty="0">
                <a:latin typeface="Arial"/>
                <a:cs typeface="Arial"/>
              </a:rPr>
              <a:t>       </a:t>
            </a:r>
            <a:r>
              <a:rPr sz="1100" spc="-45" dirty="0">
                <a:latin typeface="Arial"/>
                <a:cs typeface="Arial"/>
              </a:rPr>
              <a:t>U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70" dirty="0">
                <a:latin typeface="Arial"/>
                <a:cs typeface="Arial"/>
              </a:rPr>
              <a:t>g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30" dirty="0">
                <a:latin typeface="Arial"/>
                <a:cs typeface="Arial"/>
              </a:rPr>
              <a:t>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b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0" dirty="0">
                <a:latin typeface="Arial"/>
                <a:cs typeface="Arial"/>
              </a:rPr>
              <a:t>c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140" dirty="0">
                <a:latin typeface="Arial"/>
                <a:cs typeface="Arial"/>
              </a:rPr>
              <a:t>ss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</a:t>
            </a:r>
            <a:r>
              <a:rPr sz="1100" spc="-8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ri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v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50" dirty="0">
                <a:latin typeface="Arial"/>
                <a:cs typeface="Arial"/>
              </a:rPr>
              <a:t>y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0000FF"/>
                </a:solidFill>
                <a:latin typeface="Arial"/>
                <a:cs typeface="Arial"/>
              </a:rPr>
              <a:t>w</a:t>
            </a:r>
            <a:r>
              <a:rPr sz="1100" spc="-114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rd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100" spc="-75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1100" spc="-60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1100" spc="-13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100" spc="-5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1100" spc="8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spc="-14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 d</a:t>
            </a:r>
            <a:r>
              <a:rPr sz="1100" spc="-40" dirty="0">
                <a:latin typeface="Arial"/>
                <a:cs typeface="Arial"/>
              </a:rPr>
              <a:t>o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50" dirty="0">
                <a:latin typeface="Arial"/>
                <a:cs typeface="Arial"/>
              </a:rPr>
              <a:t>u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spc="-45" dirty="0">
                <a:latin typeface="Arial"/>
                <a:cs typeface="Arial"/>
              </a:rPr>
              <a:t>m</a:t>
            </a:r>
            <a:r>
              <a:rPr sz="1100" spc="-100" dirty="0">
                <a:latin typeface="Arial"/>
                <a:cs typeface="Arial"/>
              </a:rPr>
              <a:t>?</a:t>
            </a:r>
            <a:endParaRPr sz="1100" dirty="0">
              <a:latin typeface="Arial"/>
              <a:cs typeface="Arial"/>
            </a:endParaRPr>
          </a:p>
          <a:p>
            <a:pPr marL="62230" marR="12700" indent="0">
              <a:lnSpc>
                <a:spcPts val="1660"/>
              </a:lnSpc>
              <a:spcBef>
                <a:spcPts val="95"/>
              </a:spcBef>
              <a:buNone/>
            </a:pPr>
            <a:r>
              <a:rPr lang="en-US" sz="1100" spc="-30" dirty="0">
                <a:latin typeface="Arial"/>
                <a:cs typeface="Arial"/>
              </a:rPr>
              <a:t>      </a:t>
            </a:r>
            <a:r>
              <a:rPr sz="1100" spc="-30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75" dirty="0">
                <a:latin typeface="Arial"/>
                <a:cs typeface="Arial"/>
              </a:rPr>
              <a:t>z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h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g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f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-55" dirty="0">
                <a:latin typeface="Arial"/>
                <a:cs typeface="Arial"/>
              </a:rPr>
              <a:t>om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</a:t>
            </a:r>
            <a:r>
              <a:rPr sz="1100" spc="-90" dirty="0">
                <a:latin typeface="Arial"/>
                <a:cs typeface="Arial"/>
              </a:rPr>
              <a:t>a</a:t>
            </a:r>
            <a:r>
              <a:rPr sz="1100" spc="-60" dirty="0">
                <a:latin typeface="Arial"/>
                <a:cs typeface="Arial"/>
              </a:rPr>
              <a:t>w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70" dirty="0">
                <a:latin typeface="Arial"/>
                <a:cs typeface="Arial"/>
              </a:rPr>
              <a:t>o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w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25" dirty="0">
                <a:latin typeface="Arial"/>
                <a:cs typeface="Arial"/>
              </a:rPr>
              <a:t>rd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50" dirty="0">
                <a:latin typeface="Arial"/>
                <a:cs typeface="Arial"/>
              </a:rPr>
              <a:t>(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r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70" dirty="0">
                <a:latin typeface="Arial"/>
                <a:cs typeface="Arial"/>
              </a:rPr>
              <a:t>k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5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lang="en-US" sz="1100" spc="45" dirty="0">
                <a:latin typeface="Arial"/>
                <a:cs typeface="Arial"/>
              </a:rPr>
              <a:t>         </a:t>
            </a:r>
          </a:p>
          <a:p>
            <a:pPr marL="62230" marR="12700" indent="0">
              <a:lnSpc>
                <a:spcPts val="1660"/>
              </a:lnSpc>
              <a:spcBef>
                <a:spcPts val="95"/>
              </a:spcBef>
              <a:buNone/>
            </a:pPr>
            <a:r>
              <a:rPr lang="en-US" sz="1100" spc="45" dirty="0">
                <a:latin typeface="Arial"/>
                <a:cs typeface="Arial"/>
              </a:rPr>
              <a:t>     </a:t>
            </a:r>
            <a:r>
              <a:rPr sz="1100" spc="40" dirty="0">
                <a:latin typeface="Arial"/>
                <a:cs typeface="Arial"/>
              </a:rPr>
              <a:t>M</a:t>
            </a:r>
            <a:r>
              <a:rPr sz="1100" spc="-114" dirty="0">
                <a:latin typeface="Arial"/>
                <a:cs typeface="Arial"/>
              </a:rPr>
              <a:t>o</a:t>
            </a:r>
            <a:r>
              <a:rPr sz="1100" spc="-65" dirty="0">
                <a:latin typeface="Arial"/>
                <a:cs typeface="Arial"/>
              </a:rPr>
              <a:t>re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-60" dirty="0">
                <a:latin typeface="Arial"/>
                <a:cs typeface="Arial"/>
              </a:rPr>
              <a:t>m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50" dirty="0">
                <a:latin typeface="Arial"/>
                <a:cs typeface="Arial"/>
              </a:rPr>
              <a:t>x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: 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k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80" dirty="0">
                <a:latin typeface="Arial"/>
                <a:cs typeface="Arial"/>
              </a:rPr>
              <a:t>o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50" dirty="0">
                <a:latin typeface="Arial"/>
                <a:cs typeface="Arial"/>
              </a:rPr>
              <a:t>n</a:t>
            </a:r>
            <a:r>
              <a:rPr sz="1100" spc="85" dirty="0">
                <a:latin typeface="Arial"/>
                <a:cs typeface="Arial"/>
              </a:rPr>
              <a:t>t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65" dirty="0">
                <a:latin typeface="Arial"/>
                <a:cs typeface="Arial"/>
              </a:rPr>
              <a:t>rs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</a:t>
            </a:r>
            <a:r>
              <a:rPr sz="1100" spc="-50" dirty="0">
                <a:latin typeface="Arial"/>
                <a:cs typeface="Arial"/>
              </a:rPr>
              <a:t>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ph</a:t>
            </a:r>
            <a:r>
              <a:rPr sz="1100" spc="-45" dirty="0">
                <a:latin typeface="Arial"/>
                <a:cs typeface="Arial"/>
              </a:rPr>
              <a:t>ra</a:t>
            </a:r>
            <a:r>
              <a:rPr sz="1100" spc="-140" dirty="0">
                <a:latin typeface="Arial"/>
                <a:cs typeface="Arial"/>
              </a:rPr>
              <a:t>s</a:t>
            </a:r>
            <a:r>
              <a:rPr sz="1100" spc="-135" dirty="0">
                <a:latin typeface="Arial"/>
                <a:cs typeface="Arial"/>
              </a:rPr>
              <a:t>e</a:t>
            </a:r>
            <a:r>
              <a:rPr sz="1100" spc="-14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600" spc="-20" dirty="0" smtClean="0">
                <a:solidFill>
                  <a:srgbClr val="7F7F7F"/>
                </a:solidFill>
                <a:latin typeface="Arial"/>
                <a:cs typeface="Arial"/>
              </a:rPr>
              <a:t>9</a:t>
            </a:fld>
            <a:r>
              <a:rPr sz="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7F7F7F"/>
                </a:solidFill>
                <a:latin typeface="Arial"/>
                <a:cs typeface="Arial"/>
              </a:rPr>
              <a:t>/</a:t>
            </a:r>
            <a:r>
              <a:rPr sz="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7F7F7F"/>
                </a:solidFill>
                <a:latin typeface="Arial"/>
                <a:cs typeface="Arial"/>
              </a:rPr>
              <a:t>6</a:t>
            </a:r>
            <a:r>
              <a:rPr sz="600" spc="-20" dirty="0">
                <a:solidFill>
                  <a:srgbClr val="7F7F7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3280</Words>
  <Application>Microsoft Office PowerPoint</Application>
  <PresentationFormat>Custom</PresentationFormat>
  <Paragraphs>489</Paragraphs>
  <Slides>62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Kozuka Gothic Pr6N EL</vt:lpstr>
      <vt:lpstr>Arial</vt:lpstr>
      <vt:lpstr>Calibri</vt:lpstr>
      <vt:lpstr>Myriad Arabic</vt:lpstr>
      <vt:lpstr>Times New Roman</vt:lpstr>
      <vt:lpstr>Office Theme</vt:lpstr>
      <vt:lpstr>PowerPoint Presentation</vt:lpstr>
      <vt:lpstr>Overview</vt:lpstr>
      <vt:lpstr>Outline</vt:lpstr>
      <vt:lpstr>Inverted index</vt:lpstr>
      <vt:lpstr>Intersecting two postings lists</vt:lpstr>
      <vt:lpstr>Constructing the inverted index:  Sort postings</vt:lpstr>
      <vt:lpstr>Westlaw:  Example queries</vt:lpstr>
      <vt:lpstr>Does Google use the Boolean model?</vt:lpstr>
      <vt:lpstr>Take-away</vt:lpstr>
      <vt:lpstr>Outline</vt:lpstr>
      <vt:lpstr>Documents</vt:lpstr>
      <vt:lpstr>Parsing a document</vt:lpstr>
      <vt:lpstr>Format/Language:  Complications</vt:lpstr>
      <vt:lpstr>Outline</vt:lpstr>
      <vt:lpstr>Outline</vt:lpstr>
      <vt:lpstr>Definitions</vt:lpstr>
      <vt:lpstr>Normalization</vt:lpstr>
      <vt:lpstr>Normalization: Other languages</vt:lpstr>
      <vt:lpstr>Tokenization:  Recall construction of inverted index</vt:lpstr>
      <vt:lpstr>Exercises</vt:lpstr>
      <vt:lpstr>Tokenization problems:  One word or two?  (or several)</vt:lpstr>
      <vt:lpstr>Numbers</vt:lpstr>
      <vt:lpstr>Chinese:  No whitespace</vt:lpstr>
      <vt:lpstr>Ambiguous segmentation in Chinese</vt:lpstr>
      <vt:lpstr>Other cases of “no whitespace”</vt:lpstr>
      <vt:lpstr>Japanese</vt:lpstr>
      <vt:lpstr>Arabic script</vt:lpstr>
      <vt:lpstr>Arabic script:  Bidirectionality</vt:lpstr>
      <vt:lpstr>Accents and diacritics</vt:lpstr>
      <vt:lpstr>Outline</vt:lpstr>
      <vt:lpstr>Case folding</vt:lpstr>
      <vt:lpstr>Stop words</vt:lpstr>
      <vt:lpstr>More equivalence classing</vt:lpstr>
      <vt:lpstr>Lemmatization</vt:lpstr>
      <vt:lpstr>Stemming</vt:lpstr>
      <vt:lpstr>Porter algorithm</vt:lpstr>
      <vt:lpstr>Porter stemmer:  A few rules</vt:lpstr>
      <vt:lpstr>Three stemmers:  A comparison</vt:lpstr>
      <vt:lpstr>Does stemming improve effectiveness?</vt:lpstr>
      <vt:lpstr>Exercise:  What does Google do?</vt:lpstr>
      <vt:lpstr>Outline</vt:lpstr>
      <vt:lpstr>Recall basic intersection algorithm</vt:lpstr>
      <vt:lpstr>Skip pointers</vt:lpstr>
      <vt:lpstr>Basic idea</vt:lpstr>
      <vt:lpstr>Skip lists:  Larger example</vt:lpstr>
      <vt:lpstr>Intersecting with skip pointers</vt:lpstr>
      <vt:lpstr>Where do we place skips?</vt:lpstr>
      <vt:lpstr>Where do we place skips?  (cont)</vt:lpstr>
      <vt:lpstr>Outline</vt:lpstr>
      <vt:lpstr>Phrase queries</vt:lpstr>
      <vt:lpstr>Biword indexes</vt:lpstr>
      <vt:lpstr>Longer phrase queries</vt:lpstr>
      <vt:lpstr>Issues with biword indexes</vt:lpstr>
      <vt:lpstr>Positional indexes</vt:lpstr>
      <vt:lpstr>Positional indexes:  Example</vt:lpstr>
      <vt:lpstr>Proximity search</vt:lpstr>
      <vt:lpstr>Proximity search</vt:lpstr>
      <vt:lpstr>“Proximity” intersection</vt:lpstr>
      <vt:lpstr>Combination scheme</vt:lpstr>
      <vt:lpstr>“Positional” queries on Google</vt:lpstr>
      <vt:lpstr>Take-away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Information Retrieval  ` `%%%`#`&amp;12_`__~~~ alse [0.5cm] IIR 2: The term vocabulary and postings lists </dc:title>
  <dc:creator> Hinrich Schütze </dc:creator>
  <cp:lastModifiedBy>Arun kumar</cp:lastModifiedBy>
  <cp:revision>6</cp:revision>
  <dcterms:created xsi:type="dcterms:W3CDTF">2016-08-30T11:18:49Z</dcterms:created>
  <dcterms:modified xsi:type="dcterms:W3CDTF">2016-10-06T16:57:42Z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2014-07-24T00:00:00Z</vt:filetime>
  </property>
  <property fmtid="{D5CDD505-2E9C-101B-9397-08002B2CF9AE}" pid="3" name="LastSaved">
    <vt:filetime>2016-08-30T00:00:00Z</vt:filetime>
  </property>
</Properties>
</file>