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2590"/>
  </p:normalViewPr>
  <p:slideViewPr>
    <p:cSldViewPr snapToGrid="0" snapToObjects="1">
      <p:cViewPr varScale="1">
        <p:scale>
          <a:sx n="111" d="100"/>
          <a:sy n="111" d="100"/>
        </p:scale>
        <p:origin x="24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FC2BA-B4BE-7F49-A6DE-BA06330635C9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784A6-11B4-9049-A1B4-C4E16C1EC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6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784A6-11B4-9049-A1B4-C4E16C1EC3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0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784A6-11B4-9049-A1B4-C4E16C1EC3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2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programs are very difficult to write. Object Oriented Programs force designers to go through an extensive planning phase, which makes for better designs with less flaws. In addition, once a program reaches a certain size, Object Oriented Programs are actually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program than non-Object Oriented ones.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784A6-11B4-9049-A1B4-C4E16C1EC3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96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class in Java can be declared as a </a:t>
            </a:r>
            <a:r>
              <a:rPr lang="en-US" i="1" dirty="0"/>
              <a:t>subclass </a:t>
            </a:r>
            <a:r>
              <a:rPr lang="en-US" dirty="0"/>
              <a:t>of another class using the extends keyword. A subclass </a:t>
            </a:r>
            <a:r>
              <a:rPr lang="en-US" i="1" dirty="0"/>
              <a:t>inherits </a:t>
            </a:r>
            <a:r>
              <a:rPr lang="en-US" dirty="0"/>
              <a:t>variables and methods from its </a:t>
            </a:r>
            <a:r>
              <a:rPr lang="en-US" i="1" dirty="0"/>
              <a:t>superclass </a:t>
            </a:r>
            <a:r>
              <a:rPr lang="en-US" dirty="0"/>
              <a:t>and can use them as if they were declared within the subclass itself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local variable of the same name as an instance variable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shadows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(hides) the instance variable. Similarly, an instance variable in a subclass can shadow an instance variable of the same name in its parent class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saw that we could declare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overloaded methods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(i.e., methods with the same name but a different number or type of arguments) within a class. This means that a subclass can define additional overloaded methods that add to the overloaded methods provided by a superclass. it can define a method that has exactly the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signature as a method in its superclass. In that case, the method in the subclass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overrides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method in the superclass and effectively replaces its implementation </a:t>
            </a:r>
            <a:endParaRPr lang="en-US" dirty="0"/>
          </a:p>
          <a:p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dirty="0"/>
              <a:t>means that its implementation is constant—no overriding allowed. final can also be applied to an entire class, which means the class can’t be </a:t>
            </a:r>
            <a:r>
              <a:rPr lang="en-US" dirty="0" err="1"/>
              <a:t>subclassed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784A6-11B4-9049-A1B4-C4E16C1EC3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10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 void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vaporMethod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String name );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classVaporClass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... </a:t>
            </a:r>
            <a:endParaRPr lang="en-US" dirty="0"/>
          </a:p>
          <a:p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 void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vaporMethod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String name );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}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MyVaporImplementation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extends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VaporClass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</a:t>
            </a:r>
          </a:p>
          <a:p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vaporMethod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String name ) { ... }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784A6-11B4-9049-A1B4-C4E16C1EC3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C56F-FEE6-2144-BE7F-C91FA153C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20B65-6B50-4741-BE88-35EB4EC41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AA23D-22BD-6B45-968E-3839D036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4E34-A27E-9B42-AA57-A5BA1D573317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3508E-117B-5445-B824-5A7215FF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1AEF7-524A-6046-AC87-09715245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735A-E16D-3F47-BA71-E9F6B0306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4B16-4300-6642-A4BC-BF3EDD83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C9E26-AC2F-6748-BC15-EE604DCF8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8A138-687C-3341-8CD8-D1ABC0C6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4E34-A27E-9B42-AA57-A5BA1D573317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C858-E67D-2C4F-8C1C-46607EF8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638F2-5ABD-F24A-9B9A-F03D45EA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735A-E16D-3F47-BA71-E9F6B0306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0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849DF-2E44-2043-B1DB-B8D10D8CE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208A6-D71E-E44C-BD63-2D217DB0A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75E5B-5A58-DC4A-B25C-FD2EE25F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4E34-A27E-9B42-AA57-A5BA1D573317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B4B5E-B6EB-0B4B-9C91-3D4A8B4E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91CC4-766E-AE4C-A84B-605FBD4E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735A-E16D-3F47-BA71-E9F6B0306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2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310B-422F-0142-A08E-0B5EF15C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38933-7081-F54B-BB5F-DA0842931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B3DC9-013B-F243-A256-C02EBC6E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4E34-A27E-9B42-AA57-A5BA1D573317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F4957-1B09-1A4D-A68A-7914BC58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8808-1854-4B43-B8A3-D0BA29A4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735A-E16D-3F47-BA71-E9F6B0306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9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EA8E-37FB-7443-8418-5F4CB4C9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A83E1-444B-3B42-9B74-77D17BF29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7697-BAC0-BE4A-A905-DD170BC9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4E34-A27E-9B42-AA57-A5BA1D573317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A504D-FE24-914F-880D-BA56F734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5832B-2133-7D4B-93CC-E6C73D84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735A-E16D-3F47-BA71-E9F6B0306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9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E10C-3748-3647-B736-5A1C083A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140E3-AAE8-7F42-9DDC-08D4B8596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4ADB8-25A1-204E-B28A-2476F8A4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90DB9-E18B-3E4F-9155-327E10F9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4E34-A27E-9B42-AA57-A5BA1D573317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74C6F-CDE1-634E-B44C-3DA708A3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8854A-23DD-054B-8C11-06AB26C1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735A-E16D-3F47-BA71-E9F6B0306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4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CA05-3137-A94B-B743-6FEFAC837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D8B0D-1ACC-3548-B912-0570E2598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35ACD-6243-1E40-BC72-704BED20C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73AE8-EFAB-854F-B490-E01915A3C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52B51-F318-1048-A7D1-56F0C3A3E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D153E-4FB9-5841-B289-2EB707B3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4E34-A27E-9B42-AA57-A5BA1D573317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7FB46-E411-BB43-8E08-9728E701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07E8D-D53E-F94E-A4DC-6F80E9E0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735A-E16D-3F47-BA71-E9F6B0306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1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F342-C838-C848-A169-3B34FFB4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B8EDB-5BCA-7F42-AF45-260D78F1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4E34-A27E-9B42-AA57-A5BA1D573317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07745-1441-2543-B783-3240E64D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CDA57-76A0-614C-A379-610F8BDA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735A-E16D-3F47-BA71-E9F6B0306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4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AC535-DB58-9B48-A1E4-B3D823F7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4E34-A27E-9B42-AA57-A5BA1D573317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5EB06-0DED-F143-A9F6-953AB96E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90E52-5FE9-8B45-A4DD-FA25644A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735A-E16D-3F47-BA71-E9F6B0306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9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381B-B197-C34E-8FB3-79EDF0153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FC180-64DF-6849-9B2E-2D6535BDC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4C501-BAF7-3548-A9C7-7E22BA082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5ABAF-343F-0C41-8BC9-F35C3EC8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4E34-A27E-9B42-AA57-A5BA1D573317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72EAB-9910-1745-A96B-C33592B2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EC708-95A5-BD47-AA79-5E911080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735A-E16D-3F47-BA71-E9F6B0306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29B4-93ED-C448-AEAA-9CE0C3A9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964CC-39EA-AE49-B0A6-3C9083DBC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62DDC-5519-BD4F-A8C0-231C8BB1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7BD33-AA5C-A743-BF30-7F308D0B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4E34-A27E-9B42-AA57-A5BA1D573317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C66B0-C652-EF4A-BA1E-D52B712B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3DAC4-87E5-DC48-8F04-7ABA2EE2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735A-E16D-3F47-BA71-E9F6B0306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7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7BDF8-C9B6-0F43-B9A6-C75D80E0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D8162-83B2-AE47-82F5-C6CF1128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9705D-C94A-EF49-B149-2A5601878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F4E34-A27E-9B42-AA57-A5BA1D573317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B1372-0A1D-9A4C-A297-EFFDF9533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6DCA9-DE3F-304C-BD08-421C1A33D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C735A-E16D-3F47-BA71-E9F6B0306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4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C1EB1E-A8A6-F54F-94FB-BD737A08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Purpose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ED6A12-2A6F-4C45-BD75-0E3AB55C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reuse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Encapsulation</a:t>
            </a:r>
          </a:p>
          <a:p>
            <a:pPr lvl="1"/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hidden,</a:t>
            </a:r>
            <a:r>
              <a:rPr lang="zh-CN" altLang="en-US" dirty="0"/>
              <a:t> </a:t>
            </a:r>
            <a:r>
              <a:rPr lang="en-US" altLang="zh-CN" dirty="0"/>
              <a:t>black</a:t>
            </a:r>
            <a:r>
              <a:rPr lang="zh-CN" altLang="en-US" dirty="0"/>
              <a:t> </a:t>
            </a:r>
            <a:r>
              <a:rPr lang="en-US" altLang="zh-CN" dirty="0"/>
              <a:t>box</a:t>
            </a:r>
          </a:p>
          <a:p>
            <a:pPr lvl="1"/>
            <a:r>
              <a:rPr lang="en-US" altLang="zh-CN" dirty="0"/>
              <a:t>Avoid</a:t>
            </a:r>
            <a:r>
              <a:rPr lang="zh-CN" altLang="en-US" dirty="0"/>
              <a:t> </a:t>
            </a:r>
            <a:r>
              <a:rPr lang="en-US" altLang="zh-CN" dirty="0"/>
              <a:t>malicious</a:t>
            </a:r>
            <a:r>
              <a:rPr lang="zh-CN" altLang="en-US" dirty="0"/>
              <a:t> </a:t>
            </a:r>
            <a:r>
              <a:rPr lang="en-US" altLang="zh-CN" dirty="0"/>
              <a:t>manipulation</a:t>
            </a:r>
          </a:p>
          <a:p>
            <a:r>
              <a:rPr lang="en-US" altLang="zh-CN" dirty="0"/>
              <a:t>Design</a:t>
            </a:r>
          </a:p>
          <a:p>
            <a:r>
              <a:rPr lang="en-US" altLang="zh-CN" dirty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12824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C1EB1E-A8A6-F54F-94FB-BD737A08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reuse/Encapsulation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ED6A12-2A6F-4C45-BD75-0E3AB55C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altLang="zh-CN" dirty="0"/>
              <a:t>”</a:t>
            </a:r>
            <a:r>
              <a:rPr lang="en-US" altLang="zh-CN" dirty="0" err="1"/>
              <a:t>abc</a:t>
            </a:r>
            <a:r>
              <a:rPr lang="en-US" altLang="zh-CN" dirty="0"/>
              <a:t>”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0796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C1EB1E-A8A6-F54F-94FB-BD737A08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e-commerce</a:t>
            </a:r>
            <a:r>
              <a:rPr lang="zh-CN" altLang="en-US" dirty="0"/>
              <a:t> </a:t>
            </a:r>
            <a:r>
              <a:rPr lang="en-US" altLang="zh-CN" dirty="0"/>
              <a:t>website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8CD413-A33B-C748-B276-32E33F678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8630" y="1257211"/>
            <a:ext cx="7234739" cy="54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8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7F81-3F97-F648-B997-1E074622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Encapsulation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A2C21-1424-A342-A425-08C513741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Simplest</a:t>
            </a:r>
            <a:r>
              <a:rPr lang="zh-CN" altLang="en-US" dirty="0"/>
              <a:t> </a:t>
            </a:r>
            <a:r>
              <a:rPr lang="en-US" altLang="zh-CN" dirty="0"/>
              <a:t>e-commerce</a:t>
            </a:r>
          </a:p>
          <a:p>
            <a:pPr lvl="1"/>
            <a:r>
              <a:rPr lang="en-US" altLang="zh-CN" dirty="0"/>
              <a:t>Product</a:t>
            </a:r>
          </a:p>
          <a:p>
            <a:pPr lvl="1"/>
            <a:r>
              <a:rPr lang="en-US" altLang="zh-CN" dirty="0" err="1"/>
              <a:t>OrderLine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7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B327-3690-0943-98D1-81386B43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E7F79-5E6B-7D43-9B0A-1E8F0B520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in Java exist in a hierarchy</a:t>
            </a:r>
          </a:p>
          <a:p>
            <a:r>
              <a:rPr lang="en-US" altLang="zh-CN" b="1" i="1" dirty="0"/>
              <a:t>extends</a:t>
            </a:r>
            <a:endParaRPr lang="en-US" altLang="zh-CN" dirty="0"/>
          </a:p>
          <a:p>
            <a:r>
              <a:rPr lang="en-US" altLang="zh-CN" dirty="0"/>
              <a:t>Shadowed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</a:p>
          <a:p>
            <a:r>
              <a:rPr lang="en-US" altLang="zh-CN" dirty="0"/>
              <a:t>Overloading/Overriding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</a:p>
          <a:p>
            <a:pPr lvl="1"/>
            <a:r>
              <a:rPr lang="en-US" b="1" i="1" dirty="0"/>
              <a:t>@Override </a:t>
            </a:r>
            <a:endParaRPr lang="en-US" i="1" dirty="0"/>
          </a:p>
          <a:p>
            <a:pPr lvl="1"/>
            <a:r>
              <a:rPr lang="en-US" b="1" i="1" dirty="0"/>
              <a:t>final</a:t>
            </a:r>
            <a:r>
              <a:rPr lang="en-US" dirty="0"/>
              <a:t> </a:t>
            </a:r>
          </a:p>
          <a:p>
            <a:r>
              <a:rPr lang="en-US" altLang="zh-CN" dirty="0"/>
              <a:t>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6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96BF-7891-9843-B86D-CAFFD679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8F4B9-A795-BF4A-8AC8-0B901F3E2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Constructor</a:t>
            </a:r>
          </a:p>
          <a:p>
            <a:r>
              <a:rPr lang="en-US" altLang="zh-CN" b="1" i="1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b="1" i="1" dirty="0"/>
              <a:t>super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3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613B-B907-5144-B1E2-A33F5A82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E9B15-965A-7145-8E1D-8261DFC9E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in Java can be declared with the abstract modifier to indicate that it’s just a prototype</a:t>
            </a:r>
            <a:r>
              <a:rPr lang="en-US" altLang="zh-CN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8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344</Words>
  <Application>Microsoft Macintosh PowerPoint</Application>
  <PresentationFormat>Widescreen</PresentationFormat>
  <Paragraphs>45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Theme</vt:lpstr>
      <vt:lpstr>Purpose of Class</vt:lpstr>
      <vt:lpstr>Code reuse/Encapsulation</vt:lpstr>
      <vt:lpstr>e-commerce website</vt:lpstr>
      <vt:lpstr>Encapsulation</vt:lpstr>
      <vt:lpstr>Inheritance</vt:lpstr>
      <vt:lpstr>Inheritance</vt:lpstr>
      <vt:lpstr>Abstract Method and class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 of Class</dc:title>
  <dc:creator>Jason Wang</dc:creator>
  <cp:lastModifiedBy>Jason Wang</cp:lastModifiedBy>
  <cp:revision>13</cp:revision>
  <dcterms:created xsi:type="dcterms:W3CDTF">2018-10-21T02:36:55Z</dcterms:created>
  <dcterms:modified xsi:type="dcterms:W3CDTF">2018-10-21T04:25:14Z</dcterms:modified>
</cp:coreProperties>
</file>