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074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0975-8AF1-4E87-81E7-CC74DDFCC566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3178-AC76-4958-ABF2-F92429E08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89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0975-8AF1-4E87-81E7-CC74DDFCC566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3178-AC76-4958-ABF2-F92429E08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88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0975-8AF1-4E87-81E7-CC74DDFCC566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3178-AC76-4958-ABF2-F92429E08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04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0975-8AF1-4E87-81E7-CC74DDFCC566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3178-AC76-4958-ABF2-F92429E08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04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0975-8AF1-4E87-81E7-CC74DDFCC566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3178-AC76-4958-ABF2-F92429E08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36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0975-8AF1-4E87-81E7-CC74DDFCC566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3178-AC76-4958-ABF2-F92429E08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8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0975-8AF1-4E87-81E7-CC74DDFCC566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3178-AC76-4958-ABF2-F92429E08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07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0975-8AF1-4E87-81E7-CC74DDFCC566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3178-AC76-4958-ABF2-F92429E08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21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0975-8AF1-4E87-81E7-CC74DDFCC566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3178-AC76-4958-ABF2-F92429E08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89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0975-8AF1-4E87-81E7-CC74DDFCC566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3178-AC76-4958-ABF2-F92429E08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69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0975-8AF1-4E87-81E7-CC74DDFCC566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3178-AC76-4958-ABF2-F92429E08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02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0975-8AF1-4E87-81E7-CC74DDFCC566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83178-AC76-4958-ABF2-F92429E08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99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2100262"/>
            <a:ext cx="5800725" cy="2657475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8957223" y="2217116"/>
            <a:ext cx="232014" cy="232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/>
              <a:t>01</a:t>
            </a:r>
            <a:endParaRPr lang="de-DE" sz="1200" dirty="0"/>
          </a:p>
        </p:txBody>
      </p:sp>
      <p:sp>
        <p:nvSpPr>
          <p:cNvPr id="6" name="Ellipse 5"/>
          <p:cNvSpPr/>
          <p:nvPr/>
        </p:nvSpPr>
        <p:spPr>
          <a:xfrm>
            <a:off x="8957223" y="2497852"/>
            <a:ext cx="232014" cy="232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/>
              <a:t>02</a:t>
            </a:r>
            <a:endParaRPr lang="de-DE" sz="1200" dirty="0"/>
          </a:p>
        </p:txBody>
      </p:sp>
      <p:sp>
        <p:nvSpPr>
          <p:cNvPr id="7" name="Ellipse 6"/>
          <p:cNvSpPr/>
          <p:nvPr/>
        </p:nvSpPr>
        <p:spPr>
          <a:xfrm>
            <a:off x="8957223" y="2778588"/>
            <a:ext cx="232014" cy="232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/>
              <a:t>03</a:t>
            </a:r>
            <a:endParaRPr lang="de-DE" sz="1200" dirty="0"/>
          </a:p>
        </p:txBody>
      </p:sp>
      <p:sp>
        <p:nvSpPr>
          <p:cNvPr id="8" name="Ellipse 7"/>
          <p:cNvSpPr/>
          <p:nvPr/>
        </p:nvSpPr>
        <p:spPr>
          <a:xfrm>
            <a:off x="8957223" y="3172624"/>
            <a:ext cx="232014" cy="232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/>
              <a:t>04</a:t>
            </a:r>
            <a:endParaRPr lang="de-DE" sz="1200" dirty="0"/>
          </a:p>
        </p:txBody>
      </p:sp>
      <p:sp>
        <p:nvSpPr>
          <p:cNvPr id="9" name="Ellipse 8"/>
          <p:cNvSpPr/>
          <p:nvPr/>
        </p:nvSpPr>
        <p:spPr>
          <a:xfrm>
            <a:off x="8957223" y="3447048"/>
            <a:ext cx="232014" cy="232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/>
              <a:t>05</a:t>
            </a:r>
            <a:endParaRPr lang="de-DE" sz="1200" dirty="0"/>
          </a:p>
        </p:txBody>
      </p:sp>
      <p:sp>
        <p:nvSpPr>
          <p:cNvPr id="10" name="Ellipse 9"/>
          <p:cNvSpPr/>
          <p:nvPr/>
        </p:nvSpPr>
        <p:spPr>
          <a:xfrm>
            <a:off x="8957223" y="3721472"/>
            <a:ext cx="232014" cy="232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/>
              <a:t>06</a:t>
            </a:r>
            <a:endParaRPr lang="de-DE" sz="1200" dirty="0"/>
          </a:p>
        </p:txBody>
      </p:sp>
      <p:sp>
        <p:nvSpPr>
          <p:cNvPr id="11" name="Ellipse 10"/>
          <p:cNvSpPr/>
          <p:nvPr/>
        </p:nvSpPr>
        <p:spPr>
          <a:xfrm>
            <a:off x="8957223" y="4123597"/>
            <a:ext cx="232014" cy="232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/>
              <a:t>07</a:t>
            </a:r>
            <a:endParaRPr lang="de-DE" sz="1200" dirty="0"/>
          </a:p>
        </p:txBody>
      </p:sp>
      <p:sp>
        <p:nvSpPr>
          <p:cNvPr id="12" name="Ellipse 11"/>
          <p:cNvSpPr/>
          <p:nvPr/>
        </p:nvSpPr>
        <p:spPr>
          <a:xfrm>
            <a:off x="8398423" y="4440667"/>
            <a:ext cx="232014" cy="232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/>
              <a:t>08</a:t>
            </a:r>
            <a:endParaRPr lang="de-DE" sz="1200" dirty="0"/>
          </a:p>
        </p:txBody>
      </p:sp>
      <p:sp>
        <p:nvSpPr>
          <p:cNvPr id="13" name="Ellipse 12"/>
          <p:cNvSpPr/>
          <p:nvPr/>
        </p:nvSpPr>
        <p:spPr>
          <a:xfrm>
            <a:off x="8947310" y="4430921"/>
            <a:ext cx="232014" cy="232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/>
              <a:t>09</a:t>
            </a:r>
            <a:endParaRPr lang="de-DE" sz="1200" dirty="0"/>
          </a:p>
        </p:txBody>
      </p:sp>
      <p:sp>
        <p:nvSpPr>
          <p:cNvPr id="14" name="Ellipse 13"/>
          <p:cNvSpPr/>
          <p:nvPr/>
        </p:nvSpPr>
        <p:spPr>
          <a:xfrm>
            <a:off x="3012675" y="4440667"/>
            <a:ext cx="232014" cy="232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/>
              <a:t>11</a:t>
            </a:r>
            <a:endParaRPr lang="de-DE" sz="1200" dirty="0"/>
          </a:p>
        </p:txBody>
      </p:sp>
      <p:sp>
        <p:nvSpPr>
          <p:cNvPr id="15" name="Ellipse 14"/>
          <p:cNvSpPr/>
          <p:nvPr/>
        </p:nvSpPr>
        <p:spPr>
          <a:xfrm>
            <a:off x="3013388" y="2217116"/>
            <a:ext cx="232014" cy="232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/>
              <a:t>10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7150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Uniewski Tim</dc:creator>
  <cp:lastModifiedBy>Uniewski Tim</cp:lastModifiedBy>
  <cp:revision>2</cp:revision>
  <dcterms:created xsi:type="dcterms:W3CDTF">2020-11-16T12:55:54Z</dcterms:created>
  <dcterms:modified xsi:type="dcterms:W3CDTF">2020-11-16T14:06:21Z</dcterms:modified>
</cp:coreProperties>
</file>