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8"/>
    <p:restoredTop sz="94753"/>
  </p:normalViewPr>
  <p:slideViewPr>
    <p:cSldViewPr snapToGrid="0" snapToObjects="1">
      <p:cViewPr varScale="1">
        <p:scale>
          <a:sx n="44" d="100"/>
          <a:sy n="44" d="100"/>
        </p:scale>
        <p:origin x="20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57B3C-372E-A749-9A7C-437AEADAD6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1FE8311-1823-4843-A3D6-B3DB929E7873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Exploration, Radial Position, </a:t>
          </a:r>
        </a:p>
        <a:p>
          <a:r>
            <a:rPr lang="en-US" dirty="0"/>
            <a:t>Compaction</a:t>
          </a:r>
        </a:p>
      </dgm:t>
    </dgm:pt>
    <dgm:pt modelId="{0654D235-AADD-704C-8422-9D59854BBF8E}" type="parTrans" cxnId="{E339A589-5D41-4D41-8509-21479EFE516A}">
      <dgm:prSet/>
      <dgm:spPr/>
      <dgm:t>
        <a:bodyPr/>
        <a:lstStyle/>
        <a:p>
          <a:endParaRPr lang="en-US"/>
        </a:p>
      </dgm:t>
    </dgm:pt>
    <dgm:pt modelId="{7D5BDE5D-39A9-3A4F-BC0C-4B4335625A1C}" type="sibTrans" cxnId="{E339A589-5D41-4D41-8509-21479EFE516A}">
      <dgm:prSet/>
      <dgm:spPr/>
      <dgm:t>
        <a:bodyPr/>
        <a:lstStyle/>
        <a:p>
          <a:endParaRPr lang="en-US"/>
        </a:p>
      </dgm:t>
    </dgm:pt>
    <dgm:pt modelId="{3A7B5C12-9C1B-B949-BA55-F63FC959D944}">
      <dgm:prSet phldrT="[Text]"/>
      <dgm:spPr/>
      <dgm:t>
        <a:bodyPr/>
        <a:lstStyle/>
        <a:p>
          <a:r>
            <a:rPr lang="en-US" dirty="0"/>
            <a:t>Extract &amp; Explore Hist1</a:t>
          </a:r>
        </a:p>
      </dgm:t>
    </dgm:pt>
    <dgm:pt modelId="{8975C2D6-4356-0646-B529-059E35823DFA}" type="parTrans" cxnId="{48D10B7E-F4A0-7648-B880-DEE6CE10BA37}">
      <dgm:prSet/>
      <dgm:spPr/>
      <dgm:t>
        <a:bodyPr/>
        <a:lstStyle/>
        <a:p>
          <a:endParaRPr lang="en-US"/>
        </a:p>
      </dgm:t>
    </dgm:pt>
    <dgm:pt modelId="{F66BBF6F-234C-A44E-970A-FF97E5634D8D}" type="sibTrans" cxnId="{48D10B7E-F4A0-7648-B880-DEE6CE10BA37}">
      <dgm:prSet/>
      <dgm:spPr/>
      <dgm:t>
        <a:bodyPr/>
        <a:lstStyle/>
        <a:p>
          <a:endParaRPr lang="en-US"/>
        </a:p>
      </dgm:t>
    </dgm:pt>
    <dgm:pt modelId="{EB9B9D83-D155-FF46-9A52-C7389A599127}">
      <dgm:prSet/>
      <dgm:spPr/>
      <dgm:t>
        <a:bodyPr/>
        <a:lstStyle/>
        <a:p>
          <a:r>
            <a:rPr lang="en-US" dirty="0"/>
            <a:t>NP similarities &amp; distances, Clustering, Visualization</a:t>
          </a:r>
        </a:p>
      </dgm:t>
    </dgm:pt>
    <dgm:pt modelId="{8B5339BA-7757-7E40-BADE-4DC1CA70B531}" type="parTrans" cxnId="{32EFCD37-D499-644E-8ADF-4A6F50104397}">
      <dgm:prSet/>
      <dgm:spPr/>
      <dgm:t>
        <a:bodyPr/>
        <a:lstStyle/>
        <a:p>
          <a:endParaRPr lang="en-US"/>
        </a:p>
      </dgm:t>
    </dgm:pt>
    <dgm:pt modelId="{F82AD3A4-16BF-ED46-84CE-87C381ACBF65}" type="sibTrans" cxnId="{32EFCD37-D499-644E-8ADF-4A6F50104397}">
      <dgm:prSet/>
      <dgm:spPr/>
      <dgm:t>
        <a:bodyPr/>
        <a:lstStyle/>
        <a:p>
          <a:endParaRPr lang="en-US"/>
        </a:p>
      </dgm:t>
    </dgm:pt>
    <dgm:pt modelId="{C78C3568-2776-F345-8019-A6A661904376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457B038E-8E95-4C41-A0CB-B695C019634B}" type="parTrans" cxnId="{9890ADEA-F69C-D245-AD90-0564EF380623}">
      <dgm:prSet/>
      <dgm:spPr/>
      <dgm:t>
        <a:bodyPr/>
        <a:lstStyle/>
        <a:p>
          <a:endParaRPr lang="en-US"/>
        </a:p>
      </dgm:t>
    </dgm:pt>
    <dgm:pt modelId="{2AED82CC-6617-304B-85F4-03197E09FB63}" type="sibTrans" cxnId="{9890ADEA-F69C-D245-AD90-0564EF380623}">
      <dgm:prSet/>
      <dgm:spPr/>
      <dgm:t>
        <a:bodyPr/>
        <a:lstStyle/>
        <a:p>
          <a:endParaRPr lang="en-US"/>
        </a:p>
      </dgm:t>
    </dgm:pt>
    <dgm:pt modelId="{393DF1AF-F289-E842-B99C-9EE3EBD08CE5}">
      <dgm:prSet/>
      <dgm:spPr/>
      <dgm:t>
        <a:bodyPr/>
        <a:lstStyle/>
        <a:p>
          <a:r>
            <a:rPr lang="en-US" dirty="0"/>
            <a:t>Chromatin Structure and State (Intra-cluster, Inter-cluster)</a:t>
          </a:r>
        </a:p>
      </dgm:t>
    </dgm:pt>
    <dgm:pt modelId="{93E7AC73-A6A8-2B49-8D6D-003A3E14E53B}" type="parTrans" cxnId="{0BC5468E-DE5A-4F48-82AF-ECDAF5B0977A}">
      <dgm:prSet/>
      <dgm:spPr/>
      <dgm:t>
        <a:bodyPr/>
        <a:lstStyle/>
        <a:p>
          <a:endParaRPr lang="en-US"/>
        </a:p>
      </dgm:t>
    </dgm:pt>
    <dgm:pt modelId="{931748B8-57BE-CD4B-920C-FF4CC8691C87}" type="sibTrans" cxnId="{0BC5468E-DE5A-4F48-82AF-ECDAF5B0977A}">
      <dgm:prSet/>
      <dgm:spPr/>
      <dgm:t>
        <a:bodyPr/>
        <a:lstStyle/>
        <a:p>
          <a:endParaRPr lang="en-US"/>
        </a:p>
      </dgm:t>
    </dgm:pt>
    <dgm:pt modelId="{EA593FBF-EECC-B44A-927F-8764B78C17ED}" type="pres">
      <dgm:prSet presAssocID="{F6957B3C-372E-A749-9A7C-437AEADAD639}" presName="Name0" presStyleCnt="0">
        <dgm:presLayoutVars>
          <dgm:dir/>
          <dgm:resizeHandles val="exact"/>
        </dgm:presLayoutVars>
      </dgm:prSet>
      <dgm:spPr/>
    </dgm:pt>
    <dgm:pt modelId="{21F9CAD1-F704-E049-A7D7-99AB1678A47D}" type="pres">
      <dgm:prSet presAssocID="{A1FE8311-1823-4843-A3D6-B3DB929E7873}" presName="node" presStyleLbl="node1" presStyleIdx="0" presStyleCnt="5">
        <dgm:presLayoutVars>
          <dgm:bulletEnabled val="1"/>
        </dgm:presLayoutVars>
      </dgm:prSet>
      <dgm:spPr/>
    </dgm:pt>
    <dgm:pt modelId="{F18F5BAE-955B-BA4C-86B7-2259BFA7C79D}" type="pres">
      <dgm:prSet presAssocID="{7D5BDE5D-39A9-3A4F-BC0C-4B4335625A1C}" presName="sibTrans" presStyleLbl="sibTrans2D1" presStyleIdx="0" presStyleCnt="4"/>
      <dgm:spPr/>
    </dgm:pt>
    <dgm:pt modelId="{86CE8F79-AA48-164C-AFCF-2DF4D68E3079}" type="pres">
      <dgm:prSet presAssocID="{7D5BDE5D-39A9-3A4F-BC0C-4B4335625A1C}" presName="connectorText" presStyleLbl="sibTrans2D1" presStyleIdx="0" presStyleCnt="4"/>
      <dgm:spPr/>
    </dgm:pt>
    <dgm:pt modelId="{274DDE4F-0DD0-E744-8366-61C46EF293B0}" type="pres">
      <dgm:prSet presAssocID="{3A7B5C12-9C1B-B949-BA55-F63FC959D944}" presName="node" presStyleLbl="node1" presStyleIdx="1" presStyleCnt="5">
        <dgm:presLayoutVars>
          <dgm:bulletEnabled val="1"/>
        </dgm:presLayoutVars>
      </dgm:prSet>
      <dgm:spPr/>
    </dgm:pt>
    <dgm:pt modelId="{866EB337-9D45-5941-8C82-EF1FB2074547}" type="pres">
      <dgm:prSet presAssocID="{F66BBF6F-234C-A44E-970A-FF97E5634D8D}" presName="sibTrans" presStyleLbl="sibTrans2D1" presStyleIdx="1" presStyleCnt="4"/>
      <dgm:spPr/>
    </dgm:pt>
    <dgm:pt modelId="{3ED0DA07-10E7-E84B-A60E-40BEA7D672A7}" type="pres">
      <dgm:prSet presAssocID="{F66BBF6F-234C-A44E-970A-FF97E5634D8D}" presName="connectorText" presStyleLbl="sibTrans2D1" presStyleIdx="1" presStyleCnt="4"/>
      <dgm:spPr/>
    </dgm:pt>
    <dgm:pt modelId="{7A210160-4E56-C242-9B50-7A29079E1621}" type="pres">
      <dgm:prSet presAssocID="{EB9B9D83-D155-FF46-9A52-C7389A599127}" presName="node" presStyleLbl="node1" presStyleIdx="2" presStyleCnt="5">
        <dgm:presLayoutVars>
          <dgm:bulletEnabled val="1"/>
        </dgm:presLayoutVars>
      </dgm:prSet>
      <dgm:spPr/>
    </dgm:pt>
    <dgm:pt modelId="{039BBE37-9620-534F-AA20-3C5536591F7B}" type="pres">
      <dgm:prSet presAssocID="{F82AD3A4-16BF-ED46-84CE-87C381ACBF65}" presName="sibTrans" presStyleLbl="sibTrans2D1" presStyleIdx="2" presStyleCnt="4"/>
      <dgm:spPr/>
    </dgm:pt>
    <dgm:pt modelId="{A5F2A168-901B-8141-99FA-247DA99CCE56}" type="pres">
      <dgm:prSet presAssocID="{F82AD3A4-16BF-ED46-84CE-87C381ACBF65}" presName="connectorText" presStyleLbl="sibTrans2D1" presStyleIdx="2" presStyleCnt="4"/>
      <dgm:spPr/>
    </dgm:pt>
    <dgm:pt modelId="{0C2B694A-8A26-CC44-90CA-00DF15099EE4}" type="pres">
      <dgm:prSet presAssocID="{C78C3568-2776-F345-8019-A6A661904376}" presName="node" presStyleLbl="node1" presStyleIdx="3" presStyleCnt="5">
        <dgm:presLayoutVars>
          <dgm:bulletEnabled val="1"/>
        </dgm:presLayoutVars>
      </dgm:prSet>
      <dgm:spPr/>
    </dgm:pt>
    <dgm:pt modelId="{429B3199-D303-DE4F-AFA3-12F8376DAC64}" type="pres">
      <dgm:prSet presAssocID="{2AED82CC-6617-304B-85F4-03197E09FB63}" presName="sibTrans" presStyleLbl="sibTrans2D1" presStyleIdx="3" presStyleCnt="4"/>
      <dgm:spPr/>
    </dgm:pt>
    <dgm:pt modelId="{F7E831CB-A0C9-3D49-8864-DA54B8478BAB}" type="pres">
      <dgm:prSet presAssocID="{2AED82CC-6617-304B-85F4-03197E09FB63}" presName="connectorText" presStyleLbl="sibTrans2D1" presStyleIdx="3" presStyleCnt="4"/>
      <dgm:spPr/>
    </dgm:pt>
    <dgm:pt modelId="{39AA09A9-1A5B-2343-84B5-8E51886E7373}" type="pres">
      <dgm:prSet presAssocID="{393DF1AF-F289-E842-B99C-9EE3EBD08CE5}" presName="node" presStyleLbl="node1" presStyleIdx="4" presStyleCnt="5">
        <dgm:presLayoutVars>
          <dgm:bulletEnabled val="1"/>
        </dgm:presLayoutVars>
      </dgm:prSet>
      <dgm:spPr/>
    </dgm:pt>
  </dgm:ptLst>
  <dgm:cxnLst>
    <dgm:cxn modelId="{EE76C008-2991-DB4F-A4E2-9366E29CCCC5}" type="presOf" srcId="{C78C3568-2776-F345-8019-A6A661904376}" destId="{0C2B694A-8A26-CC44-90CA-00DF15099EE4}" srcOrd="0" destOrd="0" presId="urn:microsoft.com/office/officeart/2005/8/layout/process1"/>
    <dgm:cxn modelId="{08F89017-38D6-E643-A729-8784E43063A5}" type="presOf" srcId="{7D5BDE5D-39A9-3A4F-BC0C-4B4335625A1C}" destId="{86CE8F79-AA48-164C-AFCF-2DF4D68E3079}" srcOrd="1" destOrd="0" presId="urn:microsoft.com/office/officeart/2005/8/layout/process1"/>
    <dgm:cxn modelId="{915E732B-13DA-3B46-8648-904C54CB6777}" type="presOf" srcId="{F66BBF6F-234C-A44E-970A-FF97E5634D8D}" destId="{3ED0DA07-10E7-E84B-A60E-40BEA7D672A7}" srcOrd="1" destOrd="0" presId="urn:microsoft.com/office/officeart/2005/8/layout/process1"/>
    <dgm:cxn modelId="{48E67A2D-31F2-C64A-8075-4E76D5FBF639}" type="presOf" srcId="{A1FE8311-1823-4843-A3D6-B3DB929E7873}" destId="{21F9CAD1-F704-E049-A7D7-99AB1678A47D}" srcOrd="0" destOrd="0" presId="urn:microsoft.com/office/officeart/2005/8/layout/process1"/>
    <dgm:cxn modelId="{32EFCD37-D499-644E-8ADF-4A6F50104397}" srcId="{F6957B3C-372E-A749-9A7C-437AEADAD639}" destId="{EB9B9D83-D155-FF46-9A52-C7389A599127}" srcOrd="2" destOrd="0" parTransId="{8B5339BA-7757-7E40-BADE-4DC1CA70B531}" sibTransId="{F82AD3A4-16BF-ED46-84CE-87C381ACBF65}"/>
    <dgm:cxn modelId="{C8DE9368-0897-AF45-9FC8-8CF0660F45C4}" type="presOf" srcId="{7D5BDE5D-39A9-3A4F-BC0C-4B4335625A1C}" destId="{F18F5BAE-955B-BA4C-86B7-2259BFA7C79D}" srcOrd="0" destOrd="0" presId="urn:microsoft.com/office/officeart/2005/8/layout/process1"/>
    <dgm:cxn modelId="{48D10B7E-F4A0-7648-B880-DEE6CE10BA37}" srcId="{F6957B3C-372E-A749-9A7C-437AEADAD639}" destId="{3A7B5C12-9C1B-B949-BA55-F63FC959D944}" srcOrd="1" destOrd="0" parTransId="{8975C2D6-4356-0646-B529-059E35823DFA}" sibTransId="{F66BBF6F-234C-A44E-970A-FF97E5634D8D}"/>
    <dgm:cxn modelId="{E339A589-5D41-4D41-8509-21479EFE516A}" srcId="{F6957B3C-372E-A749-9A7C-437AEADAD639}" destId="{A1FE8311-1823-4843-A3D6-B3DB929E7873}" srcOrd="0" destOrd="0" parTransId="{0654D235-AADD-704C-8422-9D59854BBF8E}" sibTransId="{7D5BDE5D-39A9-3A4F-BC0C-4B4335625A1C}"/>
    <dgm:cxn modelId="{0BC5468E-DE5A-4F48-82AF-ECDAF5B0977A}" srcId="{F6957B3C-372E-A749-9A7C-437AEADAD639}" destId="{393DF1AF-F289-E842-B99C-9EE3EBD08CE5}" srcOrd="4" destOrd="0" parTransId="{93E7AC73-A6A8-2B49-8D6D-003A3E14E53B}" sibTransId="{931748B8-57BE-CD4B-920C-FF4CC8691C87}"/>
    <dgm:cxn modelId="{954554A5-FAA0-0E4E-8F92-12EFE213AA76}" type="presOf" srcId="{F82AD3A4-16BF-ED46-84CE-87C381ACBF65}" destId="{039BBE37-9620-534F-AA20-3C5536591F7B}" srcOrd="0" destOrd="0" presId="urn:microsoft.com/office/officeart/2005/8/layout/process1"/>
    <dgm:cxn modelId="{162568B0-5A52-954C-AC7C-2B1F6A080DA0}" type="presOf" srcId="{F66BBF6F-234C-A44E-970A-FF97E5634D8D}" destId="{866EB337-9D45-5941-8C82-EF1FB2074547}" srcOrd="0" destOrd="0" presId="urn:microsoft.com/office/officeart/2005/8/layout/process1"/>
    <dgm:cxn modelId="{EDADE0BD-1CEC-C946-B815-679ED7DCAD95}" type="presOf" srcId="{2AED82CC-6617-304B-85F4-03197E09FB63}" destId="{429B3199-D303-DE4F-AFA3-12F8376DAC64}" srcOrd="0" destOrd="0" presId="urn:microsoft.com/office/officeart/2005/8/layout/process1"/>
    <dgm:cxn modelId="{5C3C1AC9-B19C-8C41-909B-35000FB3A9D6}" type="presOf" srcId="{F82AD3A4-16BF-ED46-84CE-87C381ACBF65}" destId="{A5F2A168-901B-8141-99FA-247DA99CCE56}" srcOrd="1" destOrd="0" presId="urn:microsoft.com/office/officeart/2005/8/layout/process1"/>
    <dgm:cxn modelId="{B2923CCA-8B2B-A449-9ACD-4C193A1DE02E}" type="presOf" srcId="{F6957B3C-372E-A749-9A7C-437AEADAD639}" destId="{EA593FBF-EECC-B44A-927F-8764B78C17ED}" srcOrd="0" destOrd="0" presId="urn:microsoft.com/office/officeart/2005/8/layout/process1"/>
    <dgm:cxn modelId="{67CD54D4-671D-3146-A39C-B54A47F76174}" type="presOf" srcId="{EB9B9D83-D155-FF46-9A52-C7389A599127}" destId="{7A210160-4E56-C242-9B50-7A29079E1621}" srcOrd="0" destOrd="0" presId="urn:microsoft.com/office/officeart/2005/8/layout/process1"/>
    <dgm:cxn modelId="{E55656D4-0687-9B4B-A61F-149872A42DA6}" type="presOf" srcId="{3A7B5C12-9C1B-B949-BA55-F63FC959D944}" destId="{274DDE4F-0DD0-E744-8366-61C46EF293B0}" srcOrd="0" destOrd="0" presId="urn:microsoft.com/office/officeart/2005/8/layout/process1"/>
    <dgm:cxn modelId="{9890ADEA-F69C-D245-AD90-0564EF380623}" srcId="{F6957B3C-372E-A749-9A7C-437AEADAD639}" destId="{C78C3568-2776-F345-8019-A6A661904376}" srcOrd="3" destOrd="0" parTransId="{457B038E-8E95-4C41-A0CB-B695C019634B}" sibTransId="{2AED82CC-6617-304B-85F4-03197E09FB63}"/>
    <dgm:cxn modelId="{BE0092F3-375B-204F-807A-16D8C18A3ECB}" type="presOf" srcId="{2AED82CC-6617-304B-85F4-03197E09FB63}" destId="{F7E831CB-A0C9-3D49-8864-DA54B8478BAB}" srcOrd="1" destOrd="0" presId="urn:microsoft.com/office/officeart/2005/8/layout/process1"/>
    <dgm:cxn modelId="{1C53A3FD-A9F3-3647-94E1-A0F24EDB2C9E}" type="presOf" srcId="{393DF1AF-F289-E842-B99C-9EE3EBD08CE5}" destId="{39AA09A9-1A5B-2343-84B5-8E51886E7373}" srcOrd="0" destOrd="0" presId="urn:microsoft.com/office/officeart/2005/8/layout/process1"/>
    <dgm:cxn modelId="{2E920129-DEE9-2A4E-BF89-7D6169E11840}" type="presParOf" srcId="{EA593FBF-EECC-B44A-927F-8764B78C17ED}" destId="{21F9CAD1-F704-E049-A7D7-99AB1678A47D}" srcOrd="0" destOrd="0" presId="urn:microsoft.com/office/officeart/2005/8/layout/process1"/>
    <dgm:cxn modelId="{EE09260E-3B1C-2E43-B112-45DA6B09FDE8}" type="presParOf" srcId="{EA593FBF-EECC-B44A-927F-8764B78C17ED}" destId="{F18F5BAE-955B-BA4C-86B7-2259BFA7C79D}" srcOrd="1" destOrd="0" presId="urn:microsoft.com/office/officeart/2005/8/layout/process1"/>
    <dgm:cxn modelId="{406AD8E5-3E3A-5346-860D-72EE332DC312}" type="presParOf" srcId="{F18F5BAE-955B-BA4C-86B7-2259BFA7C79D}" destId="{86CE8F79-AA48-164C-AFCF-2DF4D68E3079}" srcOrd="0" destOrd="0" presId="urn:microsoft.com/office/officeart/2005/8/layout/process1"/>
    <dgm:cxn modelId="{E7A0AAAD-910E-3A4E-A3CC-7898EF1FEDDF}" type="presParOf" srcId="{EA593FBF-EECC-B44A-927F-8764B78C17ED}" destId="{274DDE4F-0DD0-E744-8366-61C46EF293B0}" srcOrd="2" destOrd="0" presId="urn:microsoft.com/office/officeart/2005/8/layout/process1"/>
    <dgm:cxn modelId="{99AC16B7-C378-1645-B4ED-435086158CC9}" type="presParOf" srcId="{EA593FBF-EECC-B44A-927F-8764B78C17ED}" destId="{866EB337-9D45-5941-8C82-EF1FB2074547}" srcOrd="3" destOrd="0" presId="urn:microsoft.com/office/officeart/2005/8/layout/process1"/>
    <dgm:cxn modelId="{D4650ADC-90E8-6A4E-9385-D012395A19D6}" type="presParOf" srcId="{866EB337-9D45-5941-8C82-EF1FB2074547}" destId="{3ED0DA07-10E7-E84B-A60E-40BEA7D672A7}" srcOrd="0" destOrd="0" presId="urn:microsoft.com/office/officeart/2005/8/layout/process1"/>
    <dgm:cxn modelId="{663B806B-33FC-CF46-A2DB-56800E2190CB}" type="presParOf" srcId="{EA593FBF-EECC-B44A-927F-8764B78C17ED}" destId="{7A210160-4E56-C242-9B50-7A29079E1621}" srcOrd="4" destOrd="0" presId="urn:microsoft.com/office/officeart/2005/8/layout/process1"/>
    <dgm:cxn modelId="{8A61A110-9BFF-5648-9C2E-E482E7AAC460}" type="presParOf" srcId="{EA593FBF-EECC-B44A-927F-8764B78C17ED}" destId="{039BBE37-9620-534F-AA20-3C5536591F7B}" srcOrd="5" destOrd="0" presId="urn:microsoft.com/office/officeart/2005/8/layout/process1"/>
    <dgm:cxn modelId="{FD70E916-636F-B04E-A59F-028969ABD02A}" type="presParOf" srcId="{039BBE37-9620-534F-AA20-3C5536591F7B}" destId="{A5F2A168-901B-8141-99FA-247DA99CCE56}" srcOrd="0" destOrd="0" presId="urn:microsoft.com/office/officeart/2005/8/layout/process1"/>
    <dgm:cxn modelId="{26F0BE24-E41E-A74A-8B95-B48BB8AEEF24}" type="presParOf" srcId="{EA593FBF-EECC-B44A-927F-8764B78C17ED}" destId="{0C2B694A-8A26-CC44-90CA-00DF15099EE4}" srcOrd="6" destOrd="0" presId="urn:microsoft.com/office/officeart/2005/8/layout/process1"/>
    <dgm:cxn modelId="{5281F008-0161-EB4C-A930-46AF4F8A715C}" type="presParOf" srcId="{EA593FBF-EECC-B44A-927F-8764B78C17ED}" destId="{429B3199-D303-DE4F-AFA3-12F8376DAC64}" srcOrd="7" destOrd="0" presId="urn:microsoft.com/office/officeart/2005/8/layout/process1"/>
    <dgm:cxn modelId="{1CE0B6C4-6F5E-1549-BCF6-2F548468BBFF}" type="presParOf" srcId="{429B3199-D303-DE4F-AFA3-12F8376DAC64}" destId="{F7E831CB-A0C9-3D49-8864-DA54B8478BAB}" srcOrd="0" destOrd="0" presId="urn:microsoft.com/office/officeart/2005/8/layout/process1"/>
    <dgm:cxn modelId="{A21F501C-8984-014B-B6BD-B8BD0A1EC646}" type="presParOf" srcId="{EA593FBF-EECC-B44A-927F-8764B78C17ED}" destId="{39AA09A9-1A5B-2343-84B5-8E51886E737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D6A26-2BA0-D641-81CE-8FC6962943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5F6D2E-DE99-2248-B1D7-9016CD7D707F}">
      <dgm:prSet phldrT="[Text]"/>
      <dgm:spPr/>
      <dgm:t>
        <a:bodyPr/>
        <a:lstStyle/>
        <a:p>
          <a:r>
            <a:rPr lang="en-US" dirty="0"/>
            <a:t>Generate k initial clusters (pick k  random NPs )</a:t>
          </a:r>
        </a:p>
      </dgm:t>
    </dgm:pt>
    <dgm:pt modelId="{88E174BA-570C-C74A-BC3D-C8DD032EB339}" type="parTrans" cxnId="{CD7C3170-9341-9740-BEF8-69E21C7C5AE3}">
      <dgm:prSet/>
      <dgm:spPr/>
      <dgm:t>
        <a:bodyPr/>
        <a:lstStyle/>
        <a:p>
          <a:endParaRPr lang="en-US"/>
        </a:p>
      </dgm:t>
    </dgm:pt>
    <dgm:pt modelId="{B235207F-8702-4346-A0D9-593074F10F62}" type="sibTrans" cxnId="{CD7C3170-9341-9740-BEF8-69E21C7C5AE3}">
      <dgm:prSet/>
      <dgm:spPr/>
      <dgm:t>
        <a:bodyPr/>
        <a:lstStyle/>
        <a:p>
          <a:endParaRPr lang="en-US"/>
        </a:p>
      </dgm:t>
    </dgm:pt>
    <dgm:pt modelId="{27FECA06-58EB-924D-96FE-418A23630289}">
      <dgm:prSet phldrT="[Text]"/>
      <dgm:spPr/>
      <dgm:t>
        <a:bodyPr/>
        <a:lstStyle/>
        <a:p>
          <a:r>
            <a:rPr lang="en-US" dirty="0"/>
            <a:t>Assign each point to the nearest cluster</a:t>
          </a:r>
        </a:p>
      </dgm:t>
    </dgm:pt>
    <dgm:pt modelId="{4FF59DAB-BCFA-7C45-8D43-989B83B26653}" type="parTrans" cxnId="{1B362CA1-F788-5E4C-9ED4-4379A1C876C6}">
      <dgm:prSet/>
      <dgm:spPr/>
      <dgm:t>
        <a:bodyPr/>
        <a:lstStyle/>
        <a:p>
          <a:endParaRPr lang="en-US"/>
        </a:p>
      </dgm:t>
    </dgm:pt>
    <dgm:pt modelId="{0F1A7EC2-B572-7C43-94C8-E9E712BBBEEA}" type="sibTrans" cxnId="{1B362CA1-F788-5E4C-9ED4-4379A1C876C6}">
      <dgm:prSet/>
      <dgm:spPr/>
      <dgm:t>
        <a:bodyPr/>
        <a:lstStyle/>
        <a:p>
          <a:endParaRPr lang="en-US"/>
        </a:p>
      </dgm:t>
    </dgm:pt>
    <dgm:pt modelId="{DD8E8004-258D-4D49-BA36-F4688EC1EBAE}">
      <dgm:prSet phldrT="[Text]"/>
      <dgm:spPr/>
      <dgm:t>
        <a:bodyPr/>
        <a:lstStyle/>
        <a:p>
          <a:r>
            <a:rPr lang="en-US" dirty="0"/>
            <a:t>Find the center of each cluster (medoid)</a:t>
          </a:r>
        </a:p>
      </dgm:t>
    </dgm:pt>
    <dgm:pt modelId="{335E5D54-88AA-6D4F-8428-2FA12AD13BDA}" type="parTrans" cxnId="{C7228432-91DC-024D-8C66-23C2FD09818A}">
      <dgm:prSet/>
      <dgm:spPr/>
      <dgm:t>
        <a:bodyPr/>
        <a:lstStyle/>
        <a:p>
          <a:endParaRPr lang="en-US"/>
        </a:p>
      </dgm:t>
    </dgm:pt>
    <dgm:pt modelId="{9B9C86F5-1EB4-E849-AAFE-4F3A3F0BE3EB}" type="sibTrans" cxnId="{C7228432-91DC-024D-8C66-23C2FD09818A}">
      <dgm:prSet/>
      <dgm:spPr/>
      <dgm:t>
        <a:bodyPr/>
        <a:lstStyle/>
        <a:p>
          <a:endParaRPr lang="en-US"/>
        </a:p>
      </dgm:t>
    </dgm:pt>
    <dgm:pt modelId="{9D6746CE-3535-D349-ABEC-F2B24D4A2931}">
      <dgm:prSet phldrT="[Text]"/>
      <dgm:spPr/>
      <dgm:t>
        <a:bodyPr/>
        <a:lstStyle/>
        <a:p>
          <a:r>
            <a:rPr lang="en-US" dirty="0"/>
            <a:t>Repeat steps 2-3 until no more changes occur</a:t>
          </a:r>
        </a:p>
      </dgm:t>
    </dgm:pt>
    <dgm:pt modelId="{66180B7A-566F-1046-8AFF-436DE160C57C}" type="parTrans" cxnId="{A2422ADB-DC90-C448-B16D-D6E943E62E22}">
      <dgm:prSet/>
      <dgm:spPr/>
    </dgm:pt>
    <dgm:pt modelId="{87042749-A011-CD4F-BCC7-99E7DA471758}" type="sibTrans" cxnId="{A2422ADB-DC90-C448-B16D-D6E943E62E22}">
      <dgm:prSet/>
      <dgm:spPr/>
      <dgm:t>
        <a:bodyPr/>
        <a:lstStyle/>
        <a:p>
          <a:endParaRPr lang="en-US"/>
        </a:p>
      </dgm:t>
    </dgm:pt>
    <dgm:pt modelId="{A742EA4C-B78E-834C-BCB1-8573C62F6C22}">
      <dgm:prSet phldrT="[Text]"/>
      <dgm:spPr/>
      <dgm:t>
        <a:bodyPr/>
        <a:lstStyle/>
        <a:p>
          <a:r>
            <a:rPr lang="en-US" dirty="0"/>
            <a:t>Assess cluster quality (intra-cluster similarity)</a:t>
          </a:r>
        </a:p>
      </dgm:t>
    </dgm:pt>
    <dgm:pt modelId="{BA885E7B-AF53-5F4C-BB4F-8991119A0165}" type="parTrans" cxnId="{B807F7F3-8539-9B4D-8F35-3EAD12094AAC}">
      <dgm:prSet/>
      <dgm:spPr/>
    </dgm:pt>
    <dgm:pt modelId="{B8009C08-5F6B-E746-B563-0FDF6761318F}" type="sibTrans" cxnId="{B807F7F3-8539-9B4D-8F35-3EAD12094AAC}">
      <dgm:prSet/>
      <dgm:spPr/>
      <dgm:t>
        <a:bodyPr/>
        <a:lstStyle/>
        <a:p>
          <a:endParaRPr lang="en-US"/>
        </a:p>
      </dgm:t>
    </dgm:pt>
    <dgm:pt modelId="{9FC0B00C-9F56-F741-AE9A-ADB1266338A5}">
      <dgm:prSet phldrT="[Text]"/>
      <dgm:spPr/>
      <dgm:t>
        <a:bodyPr/>
        <a:lstStyle/>
        <a:p>
          <a:r>
            <a:rPr lang="en-US" dirty="0"/>
            <a:t>Repeat steps 1-5 many times &amp;</a:t>
          </a:r>
        </a:p>
        <a:p>
          <a:r>
            <a:rPr lang="en-US" dirty="0"/>
            <a:t>pick the best cluster</a:t>
          </a:r>
        </a:p>
      </dgm:t>
    </dgm:pt>
    <dgm:pt modelId="{819AAA49-8939-7B40-A935-C1858F519848}" type="parTrans" cxnId="{E84294E0-C558-1349-85F0-C80CCD843DD3}">
      <dgm:prSet/>
      <dgm:spPr/>
    </dgm:pt>
    <dgm:pt modelId="{47F5A6DF-9431-EE4F-B915-2CF4523D8CAB}" type="sibTrans" cxnId="{E84294E0-C558-1349-85F0-C80CCD843DD3}">
      <dgm:prSet/>
      <dgm:spPr/>
      <dgm:t>
        <a:bodyPr/>
        <a:lstStyle/>
        <a:p>
          <a:endParaRPr lang="en-US"/>
        </a:p>
      </dgm:t>
    </dgm:pt>
    <dgm:pt modelId="{C723273D-E506-B94F-9D37-6B194F3D5CC2}" type="pres">
      <dgm:prSet presAssocID="{678D6A26-2BA0-D641-81CE-8FC6962943FC}" presName="Name0" presStyleCnt="0">
        <dgm:presLayoutVars>
          <dgm:dir/>
          <dgm:resizeHandles val="exact"/>
        </dgm:presLayoutVars>
      </dgm:prSet>
      <dgm:spPr/>
    </dgm:pt>
    <dgm:pt modelId="{A2FB6C76-8A54-2F45-B394-55ED722A2911}" type="pres">
      <dgm:prSet presAssocID="{575F6D2E-DE99-2248-B1D7-9016CD7D707F}" presName="node" presStyleLbl="node1" presStyleIdx="0" presStyleCnt="6">
        <dgm:presLayoutVars>
          <dgm:bulletEnabled val="1"/>
        </dgm:presLayoutVars>
      </dgm:prSet>
      <dgm:spPr/>
    </dgm:pt>
    <dgm:pt modelId="{B191656E-FC0F-9547-A244-50BBD5FA391D}" type="pres">
      <dgm:prSet presAssocID="{B235207F-8702-4346-A0D9-593074F10F62}" presName="sibTrans" presStyleLbl="sibTrans2D1" presStyleIdx="0" presStyleCnt="5"/>
      <dgm:spPr/>
    </dgm:pt>
    <dgm:pt modelId="{FBACC1C8-6F41-A543-A751-C93B772DB911}" type="pres">
      <dgm:prSet presAssocID="{B235207F-8702-4346-A0D9-593074F10F62}" presName="connectorText" presStyleLbl="sibTrans2D1" presStyleIdx="0" presStyleCnt="5"/>
      <dgm:spPr/>
    </dgm:pt>
    <dgm:pt modelId="{AD607555-2ECC-C743-8643-CD188FACE037}" type="pres">
      <dgm:prSet presAssocID="{27FECA06-58EB-924D-96FE-418A23630289}" presName="node" presStyleLbl="node1" presStyleIdx="1" presStyleCnt="6">
        <dgm:presLayoutVars>
          <dgm:bulletEnabled val="1"/>
        </dgm:presLayoutVars>
      </dgm:prSet>
      <dgm:spPr/>
    </dgm:pt>
    <dgm:pt modelId="{80E460FD-CF21-1443-84E7-37BC47450807}" type="pres">
      <dgm:prSet presAssocID="{0F1A7EC2-B572-7C43-94C8-E9E712BBBEEA}" presName="sibTrans" presStyleLbl="sibTrans2D1" presStyleIdx="1" presStyleCnt="5"/>
      <dgm:spPr/>
    </dgm:pt>
    <dgm:pt modelId="{4891319E-7388-BD4E-8B19-7B83170DF154}" type="pres">
      <dgm:prSet presAssocID="{0F1A7EC2-B572-7C43-94C8-E9E712BBBEEA}" presName="connectorText" presStyleLbl="sibTrans2D1" presStyleIdx="1" presStyleCnt="5"/>
      <dgm:spPr/>
    </dgm:pt>
    <dgm:pt modelId="{DE7D2CC1-88FA-974C-A011-C15899974285}" type="pres">
      <dgm:prSet presAssocID="{DD8E8004-258D-4D49-BA36-F4688EC1EBAE}" presName="node" presStyleLbl="node1" presStyleIdx="2" presStyleCnt="6">
        <dgm:presLayoutVars>
          <dgm:bulletEnabled val="1"/>
        </dgm:presLayoutVars>
      </dgm:prSet>
      <dgm:spPr/>
    </dgm:pt>
    <dgm:pt modelId="{B363AF26-3C06-5348-9C6B-43A77E5813A2}" type="pres">
      <dgm:prSet presAssocID="{9B9C86F5-1EB4-E849-AAFE-4F3A3F0BE3EB}" presName="sibTrans" presStyleLbl="sibTrans2D1" presStyleIdx="2" presStyleCnt="5"/>
      <dgm:spPr/>
    </dgm:pt>
    <dgm:pt modelId="{AD7F1C12-DA5E-304D-83E4-B60C10C7E25F}" type="pres">
      <dgm:prSet presAssocID="{9B9C86F5-1EB4-E849-AAFE-4F3A3F0BE3EB}" presName="connectorText" presStyleLbl="sibTrans2D1" presStyleIdx="2" presStyleCnt="5"/>
      <dgm:spPr/>
    </dgm:pt>
    <dgm:pt modelId="{E200F6A9-5C2F-F440-9214-CADE9A33C7F8}" type="pres">
      <dgm:prSet presAssocID="{9D6746CE-3535-D349-ABEC-F2B24D4A2931}" presName="node" presStyleLbl="node1" presStyleIdx="3" presStyleCnt="6">
        <dgm:presLayoutVars>
          <dgm:bulletEnabled val="1"/>
        </dgm:presLayoutVars>
      </dgm:prSet>
      <dgm:spPr/>
    </dgm:pt>
    <dgm:pt modelId="{206AF18E-833D-D84F-9020-52F26648F142}" type="pres">
      <dgm:prSet presAssocID="{87042749-A011-CD4F-BCC7-99E7DA471758}" presName="sibTrans" presStyleLbl="sibTrans2D1" presStyleIdx="3" presStyleCnt="5"/>
      <dgm:spPr/>
    </dgm:pt>
    <dgm:pt modelId="{4F659BE7-DAB2-AC43-A859-C6184D17061B}" type="pres">
      <dgm:prSet presAssocID="{87042749-A011-CD4F-BCC7-99E7DA471758}" presName="connectorText" presStyleLbl="sibTrans2D1" presStyleIdx="3" presStyleCnt="5"/>
      <dgm:spPr/>
    </dgm:pt>
    <dgm:pt modelId="{EB8AEE02-81CF-A444-8AE4-6D5778D6D6A0}" type="pres">
      <dgm:prSet presAssocID="{A742EA4C-B78E-834C-BCB1-8573C62F6C22}" presName="node" presStyleLbl="node1" presStyleIdx="4" presStyleCnt="6">
        <dgm:presLayoutVars>
          <dgm:bulletEnabled val="1"/>
        </dgm:presLayoutVars>
      </dgm:prSet>
      <dgm:spPr/>
    </dgm:pt>
    <dgm:pt modelId="{00C92803-6830-7E48-BDE4-6D8D8EFC321B}" type="pres">
      <dgm:prSet presAssocID="{B8009C08-5F6B-E746-B563-0FDF6761318F}" presName="sibTrans" presStyleLbl="sibTrans2D1" presStyleIdx="4" presStyleCnt="5"/>
      <dgm:spPr/>
    </dgm:pt>
    <dgm:pt modelId="{8575A70E-01EA-D94A-B45C-1D3D7AB5C8FC}" type="pres">
      <dgm:prSet presAssocID="{B8009C08-5F6B-E746-B563-0FDF6761318F}" presName="connectorText" presStyleLbl="sibTrans2D1" presStyleIdx="4" presStyleCnt="5"/>
      <dgm:spPr/>
    </dgm:pt>
    <dgm:pt modelId="{0D660C27-9D79-6142-8DF9-7744302F9826}" type="pres">
      <dgm:prSet presAssocID="{9FC0B00C-9F56-F741-AE9A-ADB1266338A5}" presName="node" presStyleLbl="node1" presStyleIdx="5" presStyleCnt="6">
        <dgm:presLayoutVars>
          <dgm:bulletEnabled val="1"/>
        </dgm:presLayoutVars>
      </dgm:prSet>
      <dgm:spPr/>
    </dgm:pt>
  </dgm:ptLst>
  <dgm:cxnLst>
    <dgm:cxn modelId="{52B3FD0F-A89B-0A4F-806B-0C36E4367AA9}" type="presOf" srcId="{B8009C08-5F6B-E746-B563-0FDF6761318F}" destId="{8575A70E-01EA-D94A-B45C-1D3D7AB5C8FC}" srcOrd="1" destOrd="0" presId="urn:microsoft.com/office/officeart/2005/8/layout/process1"/>
    <dgm:cxn modelId="{2C299D11-1CD0-A944-BE78-17279C1B69B4}" type="presOf" srcId="{0F1A7EC2-B572-7C43-94C8-E9E712BBBEEA}" destId="{80E460FD-CF21-1443-84E7-37BC47450807}" srcOrd="0" destOrd="0" presId="urn:microsoft.com/office/officeart/2005/8/layout/process1"/>
    <dgm:cxn modelId="{5831B814-7B23-A846-A2FC-131D113EB2E1}" type="presOf" srcId="{0F1A7EC2-B572-7C43-94C8-E9E712BBBEEA}" destId="{4891319E-7388-BD4E-8B19-7B83170DF154}" srcOrd="1" destOrd="0" presId="urn:microsoft.com/office/officeart/2005/8/layout/process1"/>
    <dgm:cxn modelId="{F12ED721-C742-BE45-8DBA-832ADF4D88FA}" type="presOf" srcId="{B235207F-8702-4346-A0D9-593074F10F62}" destId="{FBACC1C8-6F41-A543-A751-C93B772DB911}" srcOrd="1" destOrd="0" presId="urn:microsoft.com/office/officeart/2005/8/layout/process1"/>
    <dgm:cxn modelId="{C7228432-91DC-024D-8C66-23C2FD09818A}" srcId="{678D6A26-2BA0-D641-81CE-8FC6962943FC}" destId="{DD8E8004-258D-4D49-BA36-F4688EC1EBAE}" srcOrd="2" destOrd="0" parTransId="{335E5D54-88AA-6D4F-8428-2FA12AD13BDA}" sibTransId="{9B9C86F5-1EB4-E849-AAFE-4F3A3F0BE3EB}"/>
    <dgm:cxn modelId="{77CFDC55-09E6-A64F-88DA-D10897E879FD}" type="presOf" srcId="{87042749-A011-CD4F-BCC7-99E7DA471758}" destId="{4F659BE7-DAB2-AC43-A859-C6184D17061B}" srcOrd="1" destOrd="0" presId="urn:microsoft.com/office/officeart/2005/8/layout/process1"/>
    <dgm:cxn modelId="{CD7C3170-9341-9740-BEF8-69E21C7C5AE3}" srcId="{678D6A26-2BA0-D641-81CE-8FC6962943FC}" destId="{575F6D2E-DE99-2248-B1D7-9016CD7D707F}" srcOrd="0" destOrd="0" parTransId="{88E174BA-570C-C74A-BC3D-C8DD032EB339}" sibTransId="{B235207F-8702-4346-A0D9-593074F10F62}"/>
    <dgm:cxn modelId="{3E52BB8C-C7A5-5146-BCA5-B78C763B9F39}" type="presOf" srcId="{575F6D2E-DE99-2248-B1D7-9016CD7D707F}" destId="{A2FB6C76-8A54-2F45-B394-55ED722A2911}" srcOrd="0" destOrd="0" presId="urn:microsoft.com/office/officeart/2005/8/layout/process1"/>
    <dgm:cxn modelId="{6B546290-342E-3C4C-9EC8-340B85BE873F}" type="presOf" srcId="{B8009C08-5F6B-E746-B563-0FDF6761318F}" destId="{00C92803-6830-7E48-BDE4-6D8D8EFC321B}" srcOrd="0" destOrd="0" presId="urn:microsoft.com/office/officeart/2005/8/layout/process1"/>
    <dgm:cxn modelId="{B7A1C793-9F27-5E4E-8FAF-EF719C4421E6}" type="presOf" srcId="{9B9C86F5-1EB4-E849-AAFE-4F3A3F0BE3EB}" destId="{AD7F1C12-DA5E-304D-83E4-B60C10C7E25F}" srcOrd="1" destOrd="0" presId="urn:microsoft.com/office/officeart/2005/8/layout/process1"/>
    <dgm:cxn modelId="{1B2B6F95-418D-414E-AE05-626DF4DB53F2}" type="presOf" srcId="{B235207F-8702-4346-A0D9-593074F10F62}" destId="{B191656E-FC0F-9547-A244-50BBD5FA391D}" srcOrd="0" destOrd="0" presId="urn:microsoft.com/office/officeart/2005/8/layout/process1"/>
    <dgm:cxn modelId="{127FAA9D-50F4-A04A-8043-337C9C794EB3}" type="presOf" srcId="{27FECA06-58EB-924D-96FE-418A23630289}" destId="{AD607555-2ECC-C743-8643-CD188FACE037}" srcOrd="0" destOrd="0" presId="urn:microsoft.com/office/officeart/2005/8/layout/process1"/>
    <dgm:cxn modelId="{1B362CA1-F788-5E4C-9ED4-4379A1C876C6}" srcId="{678D6A26-2BA0-D641-81CE-8FC6962943FC}" destId="{27FECA06-58EB-924D-96FE-418A23630289}" srcOrd="1" destOrd="0" parTransId="{4FF59DAB-BCFA-7C45-8D43-989B83B26653}" sibTransId="{0F1A7EC2-B572-7C43-94C8-E9E712BBBEEA}"/>
    <dgm:cxn modelId="{C20C58AF-0FD3-5946-80A1-8E79704DD072}" type="presOf" srcId="{DD8E8004-258D-4D49-BA36-F4688EC1EBAE}" destId="{DE7D2CC1-88FA-974C-A011-C15899974285}" srcOrd="0" destOrd="0" presId="urn:microsoft.com/office/officeart/2005/8/layout/process1"/>
    <dgm:cxn modelId="{78F930BD-23CE-704B-9237-C70ECA30990D}" type="presOf" srcId="{A742EA4C-B78E-834C-BCB1-8573C62F6C22}" destId="{EB8AEE02-81CF-A444-8AE4-6D5778D6D6A0}" srcOrd="0" destOrd="0" presId="urn:microsoft.com/office/officeart/2005/8/layout/process1"/>
    <dgm:cxn modelId="{323157BE-3693-CA41-8312-0C0850C3FC1E}" type="presOf" srcId="{9FC0B00C-9F56-F741-AE9A-ADB1266338A5}" destId="{0D660C27-9D79-6142-8DF9-7744302F9826}" srcOrd="0" destOrd="0" presId="urn:microsoft.com/office/officeart/2005/8/layout/process1"/>
    <dgm:cxn modelId="{FB3511C3-6589-8046-BE2B-95EDE9898552}" type="presOf" srcId="{678D6A26-2BA0-D641-81CE-8FC6962943FC}" destId="{C723273D-E506-B94F-9D37-6B194F3D5CC2}" srcOrd="0" destOrd="0" presId="urn:microsoft.com/office/officeart/2005/8/layout/process1"/>
    <dgm:cxn modelId="{B91DAECC-3334-6347-920C-B06F71AAAE43}" type="presOf" srcId="{9D6746CE-3535-D349-ABEC-F2B24D4A2931}" destId="{E200F6A9-5C2F-F440-9214-CADE9A33C7F8}" srcOrd="0" destOrd="0" presId="urn:microsoft.com/office/officeart/2005/8/layout/process1"/>
    <dgm:cxn modelId="{A2422ADB-DC90-C448-B16D-D6E943E62E22}" srcId="{678D6A26-2BA0-D641-81CE-8FC6962943FC}" destId="{9D6746CE-3535-D349-ABEC-F2B24D4A2931}" srcOrd="3" destOrd="0" parTransId="{66180B7A-566F-1046-8AFF-436DE160C57C}" sibTransId="{87042749-A011-CD4F-BCC7-99E7DA471758}"/>
    <dgm:cxn modelId="{E84294E0-C558-1349-85F0-C80CCD843DD3}" srcId="{678D6A26-2BA0-D641-81CE-8FC6962943FC}" destId="{9FC0B00C-9F56-F741-AE9A-ADB1266338A5}" srcOrd="5" destOrd="0" parTransId="{819AAA49-8939-7B40-A935-C1858F519848}" sibTransId="{47F5A6DF-9431-EE4F-B915-2CF4523D8CAB}"/>
    <dgm:cxn modelId="{B807F7F3-8539-9B4D-8F35-3EAD12094AAC}" srcId="{678D6A26-2BA0-D641-81CE-8FC6962943FC}" destId="{A742EA4C-B78E-834C-BCB1-8573C62F6C22}" srcOrd="4" destOrd="0" parTransId="{BA885E7B-AF53-5F4C-BB4F-8991119A0165}" sibTransId="{B8009C08-5F6B-E746-B563-0FDF6761318F}"/>
    <dgm:cxn modelId="{98B645FA-2E82-AC4D-B39B-06CFE48B47AD}" type="presOf" srcId="{9B9C86F5-1EB4-E849-AAFE-4F3A3F0BE3EB}" destId="{B363AF26-3C06-5348-9C6B-43A77E5813A2}" srcOrd="0" destOrd="0" presId="urn:microsoft.com/office/officeart/2005/8/layout/process1"/>
    <dgm:cxn modelId="{3E6530FE-6B95-7A4F-ADCB-18713E58E91A}" type="presOf" srcId="{87042749-A011-CD4F-BCC7-99E7DA471758}" destId="{206AF18E-833D-D84F-9020-52F26648F142}" srcOrd="0" destOrd="0" presId="urn:microsoft.com/office/officeart/2005/8/layout/process1"/>
    <dgm:cxn modelId="{90B35781-3280-F347-8A49-127088481383}" type="presParOf" srcId="{C723273D-E506-B94F-9D37-6B194F3D5CC2}" destId="{A2FB6C76-8A54-2F45-B394-55ED722A2911}" srcOrd="0" destOrd="0" presId="urn:microsoft.com/office/officeart/2005/8/layout/process1"/>
    <dgm:cxn modelId="{1A1A1F0B-486B-074B-89B3-A1225447F875}" type="presParOf" srcId="{C723273D-E506-B94F-9D37-6B194F3D5CC2}" destId="{B191656E-FC0F-9547-A244-50BBD5FA391D}" srcOrd="1" destOrd="0" presId="urn:microsoft.com/office/officeart/2005/8/layout/process1"/>
    <dgm:cxn modelId="{8441380C-053D-6E4E-977B-7F034A1897BE}" type="presParOf" srcId="{B191656E-FC0F-9547-A244-50BBD5FA391D}" destId="{FBACC1C8-6F41-A543-A751-C93B772DB911}" srcOrd="0" destOrd="0" presId="urn:microsoft.com/office/officeart/2005/8/layout/process1"/>
    <dgm:cxn modelId="{58383A5F-2888-914B-9AC2-5E7050CAAC97}" type="presParOf" srcId="{C723273D-E506-B94F-9D37-6B194F3D5CC2}" destId="{AD607555-2ECC-C743-8643-CD188FACE037}" srcOrd="2" destOrd="0" presId="urn:microsoft.com/office/officeart/2005/8/layout/process1"/>
    <dgm:cxn modelId="{627D4C20-2D93-6143-973F-78B8106CF9EC}" type="presParOf" srcId="{C723273D-E506-B94F-9D37-6B194F3D5CC2}" destId="{80E460FD-CF21-1443-84E7-37BC47450807}" srcOrd="3" destOrd="0" presId="urn:microsoft.com/office/officeart/2005/8/layout/process1"/>
    <dgm:cxn modelId="{F86C5DB7-C136-7D43-9EF4-A8FA3C858208}" type="presParOf" srcId="{80E460FD-CF21-1443-84E7-37BC47450807}" destId="{4891319E-7388-BD4E-8B19-7B83170DF154}" srcOrd="0" destOrd="0" presId="urn:microsoft.com/office/officeart/2005/8/layout/process1"/>
    <dgm:cxn modelId="{4B765355-16D2-C34B-A987-DFCB6FE07006}" type="presParOf" srcId="{C723273D-E506-B94F-9D37-6B194F3D5CC2}" destId="{DE7D2CC1-88FA-974C-A011-C15899974285}" srcOrd="4" destOrd="0" presId="urn:microsoft.com/office/officeart/2005/8/layout/process1"/>
    <dgm:cxn modelId="{E35CD591-840C-734B-B47E-3F5AC155F37A}" type="presParOf" srcId="{C723273D-E506-B94F-9D37-6B194F3D5CC2}" destId="{B363AF26-3C06-5348-9C6B-43A77E5813A2}" srcOrd="5" destOrd="0" presId="urn:microsoft.com/office/officeart/2005/8/layout/process1"/>
    <dgm:cxn modelId="{884696F8-BCBB-C045-9322-54F4F85D3E81}" type="presParOf" srcId="{B363AF26-3C06-5348-9C6B-43A77E5813A2}" destId="{AD7F1C12-DA5E-304D-83E4-B60C10C7E25F}" srcOrd="0" destOrd="0" presId="urn:microsoft.com/office/officeart/2005/8/layout/process1"/>
    <dgm:cxn modelId="{DFB69877-3091-BA42-9827-E200135868DE}" type="presParOf" srcId="{C723273D-E506-B94F-9D37-6B194F3D5CC2}" destId="{E200F6A9-5C2F-F440-9214-CADE9A33C7F8}" srcOrd="6" destOrd="0" presId="urn:microsoft.com/office/officeart/2005/8/layout/process1"/>
    <dgm:cxn modelId="{5B2735A7-4432-794A-AD21-AC4DA256C5C2}" type="presParOf" srcId="{C723273D-E506-B94F-9D37-6B194F3D5CC2}" destId="{206AF18E-833D-D84F-9020-52F26648F142}" srcOrd="7" destOrd="0" presId="urn:microsoft.com/office/officeart/2005/8/layout/process1"/>
    <dgm:cxn modelId="{992781A1-CAE5-0F4E-B81C-84ADAE2A1FB9}" type="presParOf" srcId="{206AF18E-833D-D84F-9020-52F26648F142}" destId="{4F659BE7-DAB2-AC43-A859-C6184D17061B}" srcOrd="0" destOrd="0" presId="urn:microsoft.com/office/officeart/2005/8/layout/process1"/>
    <dgm:cxn modelId="{463E13BA-1441-DE47-AAC6-4408E9B0B93D}" type="presParOf" srcId="{C723273D-E506-B94F-9D37-6B194F3D5CC2}" destId="{EB8AEE02-81CF-A444-8AE4-6D5778D6D6A0}" srcOrd="8" destOrd="0" presId="urn:microsoft.com/office/officeart/2005/8/layout/process1"/>
    <dgm:cxn modelId="{BAFB5A54-0C8E-354F-9C89-1FD4421E5E5C}" type="presParOf" srcId="{C723273D-E506-B94F-9D37-6B194F3D5CC2}" destId="{00C92803-6830-7E48-BDE4-6D8D8EFC321B}" srcOrd="9" destOrd="0" presId="urn:microsoft.com/office/officeart/2005/8/layout/process1"/>
    <dgm:cxn modelId="{5D98EFEF-E33B-1841-8969-F2D8D59437B8}" type="presParOf" srcId="{00C92803-6830-7E48-BDE4-6D8D8EFC321B}" destId="{8575A70E-01EA-D94A-B45C-1D3D7AB5C8FC}" srcOrd="0" destOrd="0" presId="urn:microsoft.com/office/officeart/2005/8/layout/process1"/>
    <dgm:cxn modelId="{3DF4F24B-6343-F04D-AF77-A1CCCE42BADC}" type="presParOf" srcId="{C723273D-E506-B94F-9D37-6B194F3D5CC2}" destId="{0D660C27-9D79-6142-8DF9-7744302F982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CAD1-F704-E049-A7D7-99AB1678A47D}">
      <dsp:nvSpPr>
        <dsp:cNvPr id="0" name=""/>
        <dsp:cNvSpPr/>
      </dsp:nvSpPr>
      <dsp:spPr>
        <a:xfrm>
          <a:off x="3968" y="1994214"/>
          <a:ext cx="1230312" cy="1430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Exploration, Radial Position,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Compaction</a:t>
          </a:r>
        </a:p>
      </dsp:txBody>
      <dsp:txXfrm>
        <a:off x="40003" y="2030249"/>
        <a:ext cx="1158242" cy="1358168"/>
      </dsp:txXfrm>
    </dsp:sp>
    <dsp:sp modelId="{F18F5BAE-955B-BA4C-86B7-2259BFA7C79D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312" y="2617797"/>
        <a:ext cx="182578" cy="183071"/>
      </dsp:txXfrm>
    </dsp:sp>
    <dsp:sp modelId="{274DDE4F-0DD0-E744-8366-61C46EF293B0}">
      <dsp:nvSpPr>
        <dsp:cNvPr id="0" name=""/>
        <dsp:cNvSpPr/>
      </dsp:nvSpPr>
      <dsp:spPr>
        <a:xfrm>
          <a:off x="1726406" y="1994214"/>
          <a:ext cx="1230312" cy="1430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 &amp; Explore Hist1</a:t>
          </a:r>
        </a:p>
      </dsp:txBody>
      <dsp:txXfrm>
        <a:off x="1762441" y="2030249"/>
        <a:ext cx="1158242" cy="1358168"/>
      </dsp:txXfrm>
    </dsp:sp>
    <dsp:sp modelId="{866EB337-9D45-5941-8C82-EF1FB2074547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79750" y="2617797"/>
        <a:ext cx="182578" cy="183071"/>
      </dsp:txXfrm>
    </dsp:sp>
    <dsp:sp modelId="{7A210160-4E56-C242-9B50-7A29079E1621}">
      <dsp:nvSpPr>
        <dsp:cNvPr id="0" name=""/>
        <dsp:cNvSpPr/>
      </dsp:nvSpPr>
      <dsp:spPr>
        <a:xfrm>
          <a:off x="3448843" y="1994214"/>
          <a:ext cx="1230312" cy="1430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NP similarities &amp; distances, Clustering, Visualization</a:t>
          </a:r>
        </a:p>
      </dsp:txBody>
      <dsp:txXfrm>
        <a:off x="3484878" y="2030249"/>
        <a:ext cx="1158242" cy="1358168"/>
      </dsp:txXfrm>
    </dsp:sp>
    <dsp:sp modelId="{039BBE37-9620-534F-AA20-3C5536591F7B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02187" y="2617797"/>
        <a:ext cx="182578" cy="183071"/>
      </dsp:txXfrm>
    </dsp:sp>
    <dsp:sp modelId="{0C2B694A-8A26-CC44-90CA-00DF15099EE4}">
      <dsp:nvSpPr>
        <dsp:cNvPr id="0" name=""/>
        <dsp:cNvSpPr/>
      </dsp:nvSpPr>
      <dsp:spPr>
        <a:xfrm>
          <a:off x="5171281" y="1994214"/>
          <a:ext cx="1230312" cy="1430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</a:t>
          </a:r>
        </a:p>
      </dsp:txBody>
      <dsp:txXfrm>
        <a:off x="5207316" y="2030249"/>
        <a:ext cx="1158242" cy="1358168"/>
      </dsp:txXfrm>
    </dsp:sp>
    <dsp:sp modelId="{429B3199-D303-DE4F-AFA3-12F8376DAC6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24624" y="2617797"/>
        <a:ext cx="182578" cy="183071"/>
      </dsp:txXfrm>
    </dsp:sp>
    <dsp:sp modelId="{39AA09A9-1A5B-2343-84B5-8E51886E7373}">
      <dsp:nvSpPr>
        <dsp:cNvPr id="0" name=""/>
        <dsp:cNvSpPr/>
      </dsp:nvSpPr>
      <dsp:spPr>
        <a:xfrm>
          <a:off x="6893718" y="1994214"/>
          <a:ext cx="1230312" cy="1430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Chromatin Structure and State (Intra-cluster, Inter-cluster)</a:t>
          </a:r>
        </a:p>
      </dsp:txBody>
      <dsp:txXfrm>
        <a:off x="6929753" y="2030249"/>
        <a:ext cx="1158242" cy="1358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B6C76-8A54-2F45-B394-55ED722A2911}">
      <dsp:nvSpPr>
        <dsp:cNvPr id="0" name=""/>
        <dsp:cNvSpPr/>
      </dsp:nvSpPr>
      <dsp:spPr>
        <a:xfrm>
          <a:off x="0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k initial clusters (pick k  random NPs )</a:t>
          </a:r>
        </a:p>
      </dsp:txBody>
      <dsp:txXfrm>
        <a:off x="29758" y="2030669"/>
        <a:ext cx="956484" cy="1357327"/>
      </dsp:txXfrm>
    </dsp:sp>
    <dsp:sp modelId="{B191656E-FC0F-9547-A244-50BBD5FA391D}">
      <dsp:nvSpPr>
        <dsp:cNvPr id="0" name=""/>
        <dsp:cNvSpPr/>
      </dsp:nvSpPr>
      <dsp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17599" y="2633743"/>
        <a:ext cx="150774" cy="151180"/>
      </dsp:txXfrm>
    </dsp:sp>
    <dsp:sp modelId="{AD607555-2ECC-C743-8643-CD188FACE037}">
      <dsp:nvSpPr>
        <dsp:cNvPr id="0" name=""/>
        <dsp:cNvSpPr/>
      </dsp:nvSpPr>
      <dsp:spPr>
        <a:xfrm>
          <a:off x="1422399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Assign each point to the nearest cluster</a:t>
          </a:r>
        </a:p>
      </dsp:txBody>
      <dsp:txXfrm>
        <a:off x="1452157" y="2030669"/>
        <a:ext cx="956484" cy="1357327"/>
      </dsp:txXfrm>
    </dsp:sp>
    <dsp:sp modelId="{80E460FD-CF21-1443-84E7-37BC47450807}">
      <dsp:nvSpPr>
        <dsp:cNvPr id="0" name=""/>
        <dsp:cNvSpPr/>
      </dsp:nvSpPr>
      <dsp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39999" y="2633743"/>
        <a:ext cx="150774" cy="151180"/>
      </dsp:txXfrm>
    </dsp:sp>
    <dsp:sp modelId="{DE7D2CC1-88FA-974C-A011-C15899974285}">
      <dsp:nvSpPr>
        <dsp:cNvPr id="0" name=""/>
        <dsp:cNvSpPr/>
      </dsp:nvSpPr>
      <dsp:spPr>
        <a:xfrm>
          <a:off x="2844799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the center of each cluster (medoid)</a:t>
          </a:r>
        </a:p>
      </dsp:txBody>
      <dsp:txXfrm>
        <a:off x="2874557" y="2030669"/>
        <a:ext cx="956484" cy="1357327"/>
      </dsp:txXfrm>
    </dsp:sp>
    <dsp:sp modelId="{B363AF26-3C06-5348-9C6B-43A77E5813A2}">
      <dsp:nvSpPr>
        <dsp:cNvPr id="0" name=""/>
        <dsp:cNvSpPr/>
      </dsp:nvSpPr>
      <dsp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62400" y="2633743"/>
        <a:ext cx="150774" cy="151180"/>
      </dsp:txXfrm>
    </dsp:sp>
    <dsp:sp modelId="{E200F6A9-5C2F-F440-9214-CADE9A33C7F8}">
      <dsp:nvSpPr>
        <dsp:cNvPr id="0" name=""/>
        <dsp:cNvSpPr/>
      </dsp:nvSpPr>
      <dsp:spPr>
        <a:xfrm>
          <a:off x="4267199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steps 2-3 until no more changes occur</a:t>
          </a:r>
        </a:p>
      </dsp:txBody>
      <dsp:txXfrm>
        <a:off x="4296957" y="2030669"/>
        <a:ext cx="956484" cy="1357327"/>
      </dsp:txXfrm>
    </dsp:sp>
    <dsp:sp modelId="{206AF18E-833D-D84F-9020-52F26648F142}">
      <dsp:nvSpPr>
        <dsp:cNvPr id="0" name=""/>
        <dsp:cNvSpPr/>
      </dsp:nvSpPr>
      <dsp:spPr>
        <a:xfrm>
          <a:off x="53847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84799" y="2633743"/>
        <a:ext cx="150774" cy="151180"/>
      </dsp:txXfrm>
    </dsp:sp>
    <dsp:sp modelId="{EB8AEE02-81CF-A444-8AE4-6D5778D6D6A0}">
      <dsp:nvSpPr>
        <dsp:cNvPr id="0" name=""/>
        <dsp:cNvSpPr/>
      </dsp:nvSpPr>
      <dsp:spPr>
        <a:xfrm>
          <a:off x="5689599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cluster quality (intra-cluster similarity)</a:t>
          </a:r>
        </a:p>
      </dsp:txBody>
      <dsp:txXfrm>
        <a:off x="5719357" y="2030669"/>
        <a:ext cx="956484" cy="1357327"/>
      </dsp:txXfrm>
    </dsp:sp>
    <dsp:sp modelId="{00C92803-6830-7E48-BDE4-6D8D8EFC321B}">
      <dsp:nvSpPr>
        <dsp:cNvPr id="0" name=""/>
        <dsp:cNvSpPr/>
      </dsp:nvSpPr>
      <dsp:spPr>
        <a:xfrm>
          <a:off x="6807200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807200" y="2633743"/>
        <a:ext cx="150774" cy="151180"/>
      </dsp:txXfrm>
    </dsp:sp>
    <dsp:sp modelId="{0D660C27-9D79-6142-8DF9-7744302F9826}">
      <dsp:nvSpPr>
        <dsp:cNvPr id="0" name=""/>
        <dsp:cNvSpPr/>
      </dsp:nvSpPr>
      <dsp:spPr>
        <a:xfrm>
          <a:off x="7112000" y="2000911"/>
          <a:ext cx="1016000" cy="1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steps 1-5 many times 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pick the best cluster</a:t>
          </a:r>
        </a:p>
      </dsp:txBody>
      <dsp:txXfrm>
        <a:off x="7141758" y="2030669"/>
        <a:ext cx="956484" cy="135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75C0-D4A0-3749-8A29-80401B73D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0405F-12CE-5B47-9F1E-79E06EB8D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823C-5299-E94A-8293-F54D2087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1E0A-3638-A340-9718-AFA3CB7C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8FA2-94DE-6047-BFCB-9D86A041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80D-D17C-484D-84AC-BD85FC61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78D36-E608-5E49-A038-550A2758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DEA-A2AB-6545-810D-8682B788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DBB-18D4-304A-9F01-D315007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4C25-E079-AC47-92A8-582895A9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F3315-B0A1-3C48-8B6D-F853F8CD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D4A2-A3D0-1443-BA35-4CFCA3FF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141A-46DF-044D-B49D-A6F30B7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8969-787C-0748-9983-C5AAD81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8622-F1F4-3740-85EE-E753E9DC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7E1C-E45F-A74E-B5FC-F253C013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9AA0-EE6A-3046-BCD8-5B8CC265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997B-BFE9-8343-9622-1A80FCE9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64CA-5B77-0C47-BEEE-B6822844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869F-7FD7-5D49-B451-4D1F7BF9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5520-8D62-2D47-B8AA-D0BC7802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02C0-8153-9B4D-B6E9-50BD0ED8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F1BE-AC1A-1F43-997F-61D64CEE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19FB-374D-F04E-887A-F83D62D7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F2CA-AD6A-E448-B259-2E6256F5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DAF8-2700-B546-A719-3DF3C58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59A3-2460-954A-93CD-6A92F2D0F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5C16-EC8E-DE4B-8A4B-E61A04A1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DA1D-0DB1-DC46-892B-43DBE02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BD7F2-C26A-AE4C-A5A2-299CF485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8A47-2402-8843-B071-218B2D79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900B-4021-9340-8F09-90DF7A1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0AEB-CAE7-8E43-B1CD-87220966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1C057-38C9-F046-ABE9-44665731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226E-4CB1-4341-990C-7863DFBC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F03E4-39AB-EA46-A436-07A10D4A1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BE591-AA0F-DF4D-BB89-42F5E33A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C55-80D0-684E-AA24-4AFAAC12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44CE8-7EFC-894E-A935-83EB5363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694F-61E6-7C42-85E1-9046FAF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7F8BD-F242-9145-8606-79FA8705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C6702-143C-6843-8500-C6C754CA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CF41B-49D5-0E49-9324-F701964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C7E6C-63C1-124F-953A-08D1B16A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0AA24-C08C-3F4D-A02F-245813CF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43CF9-52AE-D64F-97DA-E2460B92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CA9-BF84-DE40-8E3F-4D6B9B90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67DD-38DB-F14D-8F61-7D17C0DE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B009-CA39-EE47-A46B-74621426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F1CF-AF82-E841-AF8D-BA115CBC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479B-CCE8-B94A-A01E-81CD7909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2FE8-462F-2A4E-95AC-A0F1573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630-A593-8844-9469-418C0DE1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B23D2-F758-AD4C-BD67-1350AEA6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1D42-DA39-8A42-8187-95EB87E7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208C-660C-D143-9666-DA793EDC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675D-CB1C-6F47-9527-5D0D35B3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4F91-DEBE-EB4A-B986-8F828FA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9493E-36F8-3F4B-AABB-EAC77BC4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4D33A-4627-3240-8A2F-571B0843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5A4E-9A03-8948-9777-491EFFA1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71B2-F533-3F49-BBBF-27E41779B00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3D7F-3487-B24D-A291-E90AAD05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8ECB-B903-D446-8E0B-F735E5FD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7092-3558-5E49-B83F-BFBF419C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8D2-D16B-AC47-AF64-32DFA8857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Pipeline for </a:t>
            </a:r>
            <a:br>
              <a:rPr lang="en-US" dirty="0"/>
            </a:br>
            <a:r>
              <a:rPr lang="en-US" dirty="0"/>
              <a:t>Analyzing GAM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42ECD-00FE-9945-8779-20FDDA4FE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Demo 2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96195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A9D8D1-727A-D34D-8FC0-A01430C7E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4351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9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D595-D9C2-CC43-BF98-083395C1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0051ED0-F126-624C-B2DF-A951BE5B8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9938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5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Software Pipeline for  Analyzing GAM Data</vt:lpstr>
      <vt:lpstr>PowerPoint Presentation</vt:lpstr>
      <vt:lpstr>Clustering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Pipeline for  Analyzing GAM Data</dc:title>
  <dc:creator>Welch, Lonnie</dc:creator>
  <cp:lastModifiedBy>Welch, Lonnie</cp:lastModifiedBy>
  <cp:revision>10</cp:revision>
  <dcterms:created xsi:type="dcterms:W3CDTF">2020-02-09T19:30:41Z</dcterms:created>
  <dcterms:modified xsi:type="dcterms:W3CDTF">2020-02-27T22:08:02Z</dcterms:modified>
</cp:coreProperties>
</file>