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59" r:id="rId6"/>
    <p:sldId id="263" r:id="rId7"/>
    <p:sldId id="260" r:id="rId8"/>
    <p:sldId id="264" r:id="rId9"/>
    <p:sldId id="262" r:id="rId10"/>
    <p:sldId id="261"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FD80A8-688C-47DE-943F-38527FE0815A}"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794438D0-F52C-44CD-87E6-C38E84CB05D3}">
      <dgm:prSet phldrT="[Text]"/>
      <dgm:spPr/>
      <dgm:t>
        <a:bodyPr/>
        <a:lstStyle/>
        <a:p>
          <a:r>
            <a:rPr lang="en-US" dirty="0"/>
            <a:t>Front and back ends</a:t>
          </a:r>
        </a:p>
      </dgm:t>
    </dgm:pt>
    <dgm:pt modelId="{A90E6B10-646E-4F56-8817-8715AE75F451}" type="parTrans" cxnId="{3B626858-5DDA-4928-B58C-405D4AB1B420}">
      <dgm:prSet/>
      <dgm:spPr/>
      <dgm:t>
        <a:bodyPr/>
        <a:lstStyle/>
        <a:p>
          <a:endParaRPr lang="en-US"/>
        </a:p>
      </dgm:t>
    </dgm:pt>
    <dgm:pt modelId="{F209474B-6AFA-4780-A2C9-65F37598CD42}" type="sibTrans" cxnId="{3B626858-5DDA-4928-B58C-405D4AB1B420}">
      <dgm:prSet/>
      <dgm:spPr/>
      <dgm:t>
        <a:bodyPr/>
        <a:lstStyle/>
        <a:p>
          <a:endParaRPr lang="en-US"/>
        </a:p>
      </dgm:t>
    </dgm:pt>
    <dgm:pt modelId="{3EF4281C-2282-4F8A-9216-E506CA98D00B}">
      <dgm:prSet phldrT="[Text]"/>
      <dgm:spPr/>
      <dgm:t>
        <a:bodyPr/>
        <a:lstStyle/>
        <a:p>
          <a:r>
            <a:rPr lang="en-US" dirty="0"/>
            <a:t>User Interface</a:t>
          </a:r>
        </a:p>
      </dgm:t>
    </dgm:pt>
    <dgm:pt modelId="{172C00E5-3DC7-4E83-855A-74D551C0D53D}" type="parTrans" cxnId="{8675ADF2-494B-4D83-B466-669A88E4F8B3}">
      <dgm:prSet/>
      <dgm:spPr/>
      <dgm:t>
        <a:bodyPr/>
        <a:lstStyle/>
        <a:p>
          <a:endParaRPr lang="en-US"/>
        </a:p>
      </dgm:t>
    </dgm:pt>
    <dgm:pt modelId="{6B53B7C5-7943-4830-8D23-CFB3DE792BD2}" type="sibTrans" cxnId="{8675ADF2-494B-4D83-B466-669A88E4F8B3}">
      <dgm:prSet/>
      <dgm:spPr/>
      <dgm:t>
        <a:bodyPr/>
        <a:lstStyle/>
        <a:p>
          <a:endParaRPr lang="en-US"/>
        </a:p>
      </dgm:t>
    </dgm:pt>
    <dgm:pt modelId="{E243C259-CA59-4F21-9B5D-C790F4E6E595}">
      <dgm:prSet phldrT="[Text]"/>
      <dgm:spPr/>
      <dgm:t>
        <a:bodyPr/>
        <a:lstStyle/>
        <a:p>
          <a:r>
            <a:rPr lang="en-US" dirty="0"/>
            <a:t>Database and server</a:t>
          </a:r>
        </a:p>
      </dgm:t>
    </dgm:pt>
    <dgm:pt modelId="{A42B3E53-A7E1-4BE7-8410-6D86D2CC7EAA}" type="parTrans" cxnId="{90F347F4-7E61-4C2E-9ECE-C2AB91C92850}">
      <dgm:prSet/>
      <dgm:spPr/>
      <dgm:t>
        <a:bodyPr/>
        <a:lstStyle/>
        <a:p>
          <a:endParaRPr lang="en-US"/>
        </a:p>
      </dgm:t>
    </dgm:pt>
    <dgm:pt modelId="{07A2EC83-64B6-4115-8269-54DB43E58859}" type="sibTrans" cxnId="{90F347F4-7E61-4C2E-9ECE-C2AB91C92850}">
      <dgm:prSet/>
      <dgm:spPr/>
      <dgm:t>
        <a:bodyPr/>
        <a:lstStyle/>
        <a:p>
          <a:endParaRPr lang="en-US"/>
        </a:p>
      </dgm:t>
    </dgm:pt>
    <dgm:pt modelId="{964A6ED5-7307-44BC-B98F-73C6AD322752}">
      <dgm:prSet phldrT="[Text]"/>
      <dgm:spPr/>
      <dgm:t>
        <a:bodyPr/>
        <a:lstStyle/>
        <a:p>
          <a:r>
            <a:rPr lang="en-US" dirty="0"/>
            <a:t>Testing</a:t>
          </a:r>
        </a:p>
      </dgm:t>
    </dgm:pt>
    <dgm:pt modelId="{D6175BAD-A802-4603-947B-FD55EB06A2EA}" type="parTrans" cxnId="{7D376668-E7F3-4A1D-9310-370564392C3B}">
      <dgm:prSet/>
      <dgm:spPr/>
      <dgm:t>
        <a:bodyPr/>
        <a:lstStyle/>
        <a:p>
          <a:endParaRPr lang="en-US"/>
        </a:p>
      </dgm:t>
    </dgm:pt>
    <dgm:pt modelId="{274E142E-EA23-4DBD-A778-EBD5B644FE5C}" type="sibTrans" cxnId="{7D376668-E7F3-4A1D-9310-370564392C3B}">
      <dgm:prSet/>
      <dgm:spPr/>
      <dgm:t>
        <a:bodyPr/>
        <a:lstStyle/>
        <a:p>
          <a:endParaRPr lang="en-US"/>
        </a:p>
      </dgm:t>
    </dgm:pt>
    <dgm:pt modelId="{109C2C7D-9946-45F8-9F0B-BA5907A9D7D3}">
      <dgm:prSet phldrT="[Text]"/>
      <dgm:spPr/>
      <dgm:t>
        <a:bodyPr/>
        <a:lstStyle/>
        <a:p>
          <a:r>
            <a:rPr lang="en-US" dirty="0"/>
            <a:t>Ensure functional UI</a:t>
          </a:r>
        </a:p>
      </dgm:t>
    </dgm:pt>
    <dgm:pt modelId="{3193F10D-4C2E-4591-95A8-D702BC79D248}" type="parTrans" cxnId="{335951D2-2885-4D8A-8B3A-615813A41E8F}">
      <dgm:prSet/>
      <dgm:spPr/>
      <dgm:t>
        <a:bodyPr/>
        <a:lstStyle/>
        <a:p>
          <a:endParaRPr lang="en-US"/>
        </a:p>
      </dgm:t>
    </dgm:pt>
    <dgm:pt modelId="{ED3FCB81-8A5F-4FD7-9C1D-B98C5290F689}" type="sibTrans" cxnId="{335951D2-2885-4D8A-8B3A-615813A41E8F}">
      <dgm:prSet/>
      <dgm:spPr/>
      <dgm:t>
        <a:bodyPr/>
        <a:lstStyle/>
        <a:p>
          <a:endParaRPr lang="en-US"/>
        </a:p>
      </dgm:t>
    </dgm:pt>
    <dgm:pt modelId="{50443A51-F455-453A-8B8A-24CB87A386D3}">
      <dgm:prSet phldrT="[Text]"/>
      <dgm:spPr/>
      <dgm:t>
        <a:bodyPr/>
        <a:lstStyle/>
        <a:p>
          <a:r>
            <a:rPr lang="en-US" dirty="0"/>
            <a:t>Ensure responsive database </a:t>
          </a:r>
        </a:p>
      </dgm:t>
    </dgm:pt>
    <dgm:pt modelId="{C6C6FC8D-A580-4685-8F93-AA2486BAE3CC}" type="parTrans" cxnId="{DE8760A9-F3F4-4744-8544-C5424A24BF16}">
      <dgm:prSet/>
      <dgm:spPr/>
      <dgm:t>
        <a:bodyPr/>
        <a:lstStyle/>
        <a:p>
          <a:endParaRPr lang="en-US"/>
        </a:p>
      </dgm:t>
    </dgm:pt>
    <dgm:pt modelId="{3F7F62AF-B7F7-432F-8341-360D7F457852}" type="sibTrans" cxnId="{DE8760A9-F3F4-4744-8544-C5424A24BF16}">
      <dgm:prSet/>
      <dgm:spPr/>
      <dgm:t>
        <a:bodyPr/>
        <a:lstStyle/>
        <a:p>
          <a:endParaRPr lang="en-US"/>
        </a:p>
      </dgm:t>
    </dgm:pt>
    <dgm:pt modelId="{56DB40B8-988F-4FA6-BF91-FF95A822E826}">
      <dgm:prSet phldrT="[Text]"/>
      <dgm:spPr/>
      <dgm:t>
        <a:bodyPr/>
        <a:lstStyle/>
        <a:p>
          <a:r>
            <a:rPr lang="en-US" dirty="0"/>
            <a:t>Data migration</a:t>
          </a:r>
        </a:p>
      </dgm:t>
    </dgm:pt>
    <dgm:pt modelId="{24C941D3-4F09-4A87-9C38-902E2B022B3E}" type="parTrans" cxnId="{3DB6BBF1-AD22-4684-9917-15FAFF02CFE9}">
      <dgm:prSet/>
      <dgm:spPr/>
      <dgm:t>
        <a:bodyPr/>
        <a:lstStyle/>
        <a:p>
          <a:endParaRPr lang="en-US"/>
        </a:p>
      </dgm:t>
    </dgm:pt>
    <dgm:pt modelId="{63506BE4-BE14-4C46-8318-CDA31DB9D88A}" type="sibTrans" cxnId="{3DB6BBF1-AD22-4684-9917-15FAFF02CFE9}">
      <dgm:prSet/>
      <dgm:spPr/>
      <dgm:t>
        <a:bodyPr/>
        <a:lstStyle/>
        <a:p>
          <a:endParaRPr lang="en-US"/>
        </a:p>
      </dgm:t>
    </dgm:pt>
    <dgm:pt modelId="{AD529277-C483-48FF-B6BE-3DBDCAFAC8F2}">
      <dgm:prSet phldrT="[Text]"/>
      <dgm:spPr/>
      <dgm:t>
        <a:bodyPr/>
        <a:lstStyle/>
        <a:p>
          <a:r>
            <a:rPr lang="en-US" dirty="0"/>
            <a:t>Clean data from old database</a:t>
          </a:r>
        </a:p>
      </dgm:t>
    </dgm:pt>
    <dgm:pt modelId="{177D40AF-E836-4CA5-BB06-3B66D66A360E}" type="parTrans" cxnId="{A8FA0583-A4E5-44B3-9A04-0E97517DB67B}">
      <dgm:prSet/>
      <dgm:spPr/>
      <dgm:t>
        <a:bodyPr/>
        <a:lstStyle/>
        <a:p>
          <a:endParaRPr lang="en-US"/>
        </a:p>
      </dgm:t>
    </dgm:pt>
    <dgm:pt modelId="{57252B1E-11D2-4353-912F-A27B701E54CE}" type="sibTrans" cxnId="{A8FA0583-A4E5-44B3-9A04-0E97517DB67B}">
      <dgm:prSet/>
      <dgm:spPr/>
      <dgm:t>
        <a:bodyPr/>
        <a:lstStyle/>
        <a:p>
          <a:endParaRPr lang="en-US"/>
        </a:p>
      </dgm:t>
    </dgm:pt>
    <dgm:pt modelId="{5A2B9AB5-A0B9-4FE7-A2A5-23DFDC825C2E}">
      <dgm:prSet phldrT="[Text]"/>
      <dgm:spPr/>
      <dgm:t>
        <a:bodyPr/>
        <a:lstStyle/>
        <a:p>
          <a:r>
            <a:rPr lang="en-US" dirty="0"/>
            <a:t>Parse data to new database</a:t>
          </a:r>
        </a:p>
      </dgm:t>
    </dgm:pt>
    <dgm:pt modelId="{C72E1D6B-2B96-4EAC-ACEF-B3338B49B4D7}" type="parTrans" cxnId="{826C08E6-DE67-4F4D-99C5-9DCE22DCC60C}">
      <dgm:prSet/>
      <dgm:spPr/>
      <dgm:t>
        <a:bodyPr/>
        <a:lstStyle/>
        <a:p>
          <a:endParaRPr lang="en-US"/>
        </a:p>
      </dgm:t>
    </dgm:pt>
    <dgm:pt modelId="{ED03DE68-80E5-424A-B024-FA2A7C314567}" type="sibTrans" cxnId="{826C08E6-DE67-4F4D-99C5-9DCE22DCC60C}">
      <dgm:prSet/>
      <dgm:spPr/>
      <dgm:t>
        <a:bodyPr/>
        <a:lstStyle/>
        <a:p>
          <a:endParaRPr lang="en-US"/>
        </a:p>
      </dgm:t>
    </dgm:pt>
    <dgm:pt modelId="{1369F5AF-3C9E-4837-8A51-F5F64D88DB52}" type="pres">
      <dgm:prSet presAssocID="{0AFD80A8-688C-47DE-943F-38527FE0815A}" presName="theList" presStyleCnt="0">
        <dgm:presLayoutVars>
          <dgm:dir/>
          <dgm:animLvl val="lvl"/>
          <dgm:resizeHandles val="exact"/>
        </dgm:presLayoutVars>
      </dgm:prSet>
      <dgm:spPr/>
    </dgm:pt>
    <dgm:pt modelId="{480D7018-BCAF-4299-939B-F0377C05664B}" type="pres">
      <dgm:prSet presAssocID="{794438D0-F52C-44CD-87E6-C38E84CB05D3}" presName="compNode" presStyleCnt="0"/>
      <dgm:spPr/>
    </dgm:pt>
    <dgm:pt modelId="{5829EAAB-DA0A-4293-9BC0-0762BC1B2740}" type="pres">
      <dgm:prSet presAssocID="{794438D0-F52C-44CD-87E6-C38E84CB05D3}" presName="noGeometry" presStyleCnt="0"/>
      <dgm:spPr/>
    </dgm:pt>
    <dgm:pt modelId="{65BEC383-66FC-4468-A6C7-439E365926FF}" type="pres">
      <dgm:prSet presAssocID="{794438D0-F52C-44CD-87E6-C38E84CB05D3}" presName="childTextVisible" presStyleLbl="bgAccFollowNode1" presStyleIdx="0" presStyleCnt="3">
        <dgm:presLayoutVars>
          <dgm:bulletEnabled val="1"/>
        </dgm:presLayoutVars>
      </dgm:prSet>
      <dgm:spPr/>
    </dgm:pt>
    <dgm:pt modelId="{8A5CF7FC-F31F-46E9-BACE-071C8A8DE778}" type="pres">
      <dgm:prSet presAssocID="{794438D0-F52C-44CD-87E6-C38E84CB05D3}" presName="childTextHidden" presStyleLbl="bgAccFollowNode1" presStyleIdx="0" presStyleCnt="3"/>
      <dgm:spPr/>
    </dgm:pt>
    <dgm:pt modelId="{1918CFA5-226F-4010-AD5A-1C186F99C701}" type="pres">
      <dgm:prSet presAssocID="{794438D0-F52C-44CD-87E6-C38E84CB05D3}" presName="parentText" presStyleLbl="node1" presStyleIdx="0" presStyleCnt="3">
        <dgm:presLayoutVars>
          <dgm:chMax val="1"/>
          <dgm:bulletEnabled val="1"/>
        </dgm:presLayoutVars>
      </dgm:prSet>
      <dgm:spPr/>
    </dgm:pt>
    <dgm:pt modelId="{16315567-3728-4682-A871-8AEC465066BD}" type="pres">
      <dgm:prSet presAssocID="{794438D0-F52C-44CD-87E6-C38E84CB05D3}" presName="aSpace" presStyleCnt="0"/>
      <dgm:spPr/>
    </dgm:pt>
    <dgm:pt modelId="{91C0CA43-6B1E-4145-83C9-797573C3A63F}" type="pres">
      <dgm:prSet presAssocID="{964A6ED5-7307-44BC-B98F-73C6AD322752}" presName="compNode" presStyleCnt="0"/>
      <dgm:spPr/>
    </dgm:pt>
    <dgm:pt modelId="{B1545E31-7BE7-46CF-964C-B33AB2014321}" type="pres">
      <dgm:prSet presAssocID="{964A6ED5-7307-44BC-B98F-73C6AD322752}" presName="noGeometry" presStyleCnt="0"/>
      <dgm:spPr/>
    </dgm:pt>
    <dgm:pt modelId="{F4483744-94D0-48D7-AE86-8507C2329450}" type="pres">
      <dgm:prSet presAssocID="{964A6ED5-7307-44BC-B98F-73C6AD322752}" presName="childTextVisible" presStyleLbl="bgAccFollowNode1" presStyleIdx="1" presStyleCnt="3">
        <dgm:presLayoutVars>
          <dgm:bulletEnabled val="1"/>
        </dgm:presLayoutVars>
      </dgm:prSet>
      <dgm:spPr/>
    </dgm:pt>
    <dgm:pt modelId="{A79E5E68-D09A-473A-872C-CEDBAE4A5FC7}" type="pres">
      <dgm:prSet presAssocID="{964A6ED5-7307-44BC-B98F-73C6AD322752}" presName="childTextHidden" presStyleLbl="bgAccFollowNode1" presStyleIdx="1" presStyleCnt="3"/>
      <dgm:spPr/>
    </dgm:pt>
    <dgm:pt modelId="{41050A0E-6A89-4F20-ABEE-550A1FF095CB}" type="pres">
      <dgm:prSet presAssocID="{964A6ED5-7307-44BC-B98F-73C6AD322752}" presName="parentText" presStyleLbl="node1" presStyleIdx="1" presStyleCnt="3">
        <dgm:presLayoutVars>
          <dgm:chMax val="1"/>
          <dgm:bulletEnabled val="1"/>
        </dgm:presLayoutVars>
      </dgm:prSet>
      <dgm:spPr/>
    </dgm:pt>
    <dgm:pt modelId="{D67B41C9-262D-4C34-8246-1EB219C05C48}" type="pres">
      <dgm:prSet presAssocID="{964A6ED5-7307-44BC-B98F-73C6AD322752}" presName="aSpace" presStyleCnt="0"/>
      <dgm:spPr/>
    </dgm:pt>
    <dgm:pt modelId="{3743AEB6-2B56-498B-A1E4-C610474E566F}" type="pres">
      <dgm:prSet presAssocID="{56DB40B8-988F-4FA6-BF91-FF95A822E826}" presName="compNode" presStyleCnt="0"/>
      <dgm:spPr/>
    </dgm:pt>
    <dgm:pt modelId="{6E3CFF03-EA6B-42A8-A889-08E7A0911C88}" type="pres">
      <dgm:prSet presAssocID="{56DB40B8-988F-4FA6-BF91-FF95A822E826}" presName="noGeometry" presStyleCnt="0"/>
      <dgm:spPr/>
    </dgm:pt>
    <dgm:pt modelId="{23D2B1ED-7A0A-4112-9986-FE4A83A63671}" type="pres">
      <dgm:prSet presAssocID="{56DB40B8-988F-4FA6-BF91-FF95A822E826}" presName="childTextVisible" presStyleLbl="bgAccFollowNode1" presStyleIdx="2" presStyleCnt="3">
        <dgm:presLayoutVars>
          <dgm:bulletEnabled val="1"/>
        </dgm:presLayoutVars>
      </dgm:prSet>
      <dgm:spPr/>
    </dgm:pt>
    <dgm:pt modelId="{864A5C60-1DFB-4CB8-A0CD-8EC60E6E0AA1}" type="pres">
      <dgm:prSet presAssocID="{56DB40B8-988F-4FA6-BF91-FF95A822E826}" presName="childTextHidden" presStyleLbl="bgAccFollowNode1" presStyleIdx="2" presStyleCnt="3"/>
      <dgm:spPr/>
    </dgm:pt>
    <dgm:pt modelId="{38112AA6-66E8-4298-9AD2-AE488D08458A}" type="pres">
      <dgm:prSet presAssocID="{56DB40B8-988F-4FA6-BF91-FF95A822E826}" presName="parentText" presStyleLbl="node1" presStyleIdx="2" presStyleCnt="3">
        <dgm:presLayoutVars>
          <dgm:chMax val="1"/>
          <dgm:bulletEnabled val="1"/>
        </dgm:presLayoutVars>
      </dgm:prSet>
      <dgm:spPr/>
    </dgm:pt>
  </dgm:ptLst>
  <dgm:cxnLst>
    <dgm:cxn modelId="{6A8A4404-58AF-4257-95C8-E9A9954E1C0B}" type="presOf" srcId="{5A2B9AB5-A0B9-4FE7-A2A5-23DFDC825C2E}" destId="{23D2B1ED-7A0A-4112-9986-FE4A83A63671}" srcOrd="0" destOrd="1" presId="urn:microsoft.com/office/officeart/2005/8/layout/hProcess6"/>
    <dgm:cxn modelId="{2BCC7E11-D8D3-43FA-A723-172C415358FF}" type="presOf" srcId="{964A6ED5-7307-44BC-B98F-73C6AD322752}" destId="{41050A0E-6A89-4F20-ABEE-550A1FF095CB}" srcOrd="0" destOrd="0" presId="urn:microsoft.com/office/officeart/2005/8/layout/hProcess6"/>
    <dgm:cxn modelId="{5664301C-8B40-40DD-91C7-F2A24467AEA4}" type="presOf" srcId="{109C2C7D-9946-45F8-9F0B-BA5907A9D7D3}" destId="{F4483744-94D0-48D7-AE86-8507C2329450}" srcOrd="0" destOrd="0" presId="urn:microsoft.com/office/officeart/2005/8/layout/hProcess6"/>
    <dgm:cxn modelId="{8A3ED12B-BF78-4CD1-91A8-179C92E9AC29}" type="presOf" srcId="{50443A51-F455-453A-8B8A-24CB87A386D3}" destId="{F4483744-94D0-48D7-AE86-8507C2329450}" srcOrd="0" destOrd="1" presId="urn:microsoft.com/office/officeart/2005/8/layout/hProcess6"/>
    <dgm:cxn modelId="{A6F02F2F-837D-49E4-9C4D-1CD24E9F2B5D}" type="presOf" srcId="{5A2B9AB5-A0B9-4FE7-A2A5-23DFDC825C2E}" destId="{864A5C60-1DFB-4CB8-A0CD-8EC60E6E0AA1}" srcOrd="1" destOrd="1" presId="urn:microsoft.com/office/officeart/2005/8/layout/hProcess6"/>
    <dgm:cxn modelId="{39842838-75F0-4DA8-84BD-FB2F162210B2}" type="presOf" srcId="{E243C259-CA59-4F21-9B5D-C790F4E6E595}" destId="{8A5CF7FC-F31F-46E9-BACE-071C8A8DE778}" srcOrd="1" destOrd="1" presId="urn:microsoft.com/office/officeart/2005/8/layout/hProcess6"/>
    <dgm:cxn modelId="{35DC0C60-AF27-4DCE-A73A-E0C3E5AA5BD2}" type="presOf" srcId="{50443A51-F455-453A-8B8A-24CB87A386D3}" destId="{A79E5E68-D09A-473A-872C-CEDBAE4A5FC7}" srcOrd="1" destOrd="1" presId="urn:microsoft.com/office/officeart/2005/8/layout/hProcess6"/>
    <dgm:cxn modelId="{8B3E4A64-4D3B-41A9-A4C4-1A5D22AD6039}" type="presOf" srcId="{109C2C7D-9946-45F8-9F0B-BA5907A9D7D3}" destId="{A79E5E68-D09A-473A-872C-CEDBAE4A5FC7}" srcOrd="1" destOrd="0" presId="urn:microsoft.com/office/officeart/2005/8/layout/hProcess6"/>
    <dgm:cxn modelId="{B1F9AC46-2454-48E0-A4D8-AE69B24FC376}" type="presOf" srcId="{56DB40B8-988F-4FA6-BF91-FF95A822E826}" destId="{38112AA6-66E8-4298-9AD2-AE488D08458A}" srcOrd="0" destOrd="0" presId="urn:microsoft.com/office/officeart/2005/8/layout/hProcess6"/>
    <dgm:cxn modelId="{7D376668-E7F3-4A1D-9310-370564392C3B}" srcId="{0AFD80A8-688C-47DE-943F-38527FE0815A}" destId="{964A6ED5-7307-44BC-B98F-73C6AD322752}" srcOrd="1" destOrd="0" parTransId="{D6175BAD-A802-4603-947B-FD55EB06A2EA}" sibTransId="{274E142E-EA23-4DBD-A778-EBD5B644FE5C}"/>
    <dgm:cxn modelId="{D0FD7570-3CD6-4F99-8724-BAAD98DE523C}" type="presOf" srcId="{3EF4281C-2282-4F8A-9216-E506CA98D00B}" destId="{65BEC383-66FC-4468-A6C7-439E365926FF}" srcOrd="0" destOrd="0" presId="urn:microsoft.com/office/officeart/2005/8/layout/hProcess6"/>
    <dgm:cxn modelId="{19089B54-5449-4002-AA3B-AE834A1CA8A5}" type="presOf" srcId="{E243C259-CA59-4F21-9B5D-C790F4E6E595}" destId="{65BEC383-66FC-4468-A6C7-439E365926FF}" srcOrd="0" destOrd="1" presId="urn:microsoft.com/office/officeart/2005/8/layout/hProcess6"/>
    <dgm:cxn modelId="{3B626858-5DDA-4928-B58C-405D4AB1B420}" srcId="{0AFD80A8-688C-47DE-943F-38527FE0815A}" destId="{794438D0-F52C-44CD-87E6-C38E84CB05D3}" srcOrd="0" destOrd="0" parTransId="{A90E6B10-646E-4F56-8817-8715AE75F451}" sibTransId="{F209474B-6AFA-4780-A2C9-65F37598CD42}"/>
    <dgm:cxn modelId="{A8FA0583-A4E5-44B3-9A04-0E97517DB67B}" srcId="{56DB40B8-988F-4FA6-BF91-FF95A822E826}" destId="{AD529277-C483-48FF-B6BE-3DBDCAFAC8F2}" srcOrd="0" destOrd="0" parTransId="{177D40AF-E836-4CA5-BB06-3B66D66A360E}" sibTransId="{57252B1E-11D2-4353-912F-A27B701E54CE}"/>
    <dgm:cxn modelId="{0DE12797-7B9B-441B-AE1B-EDAC92F37E62}" type="presOf" srcId="{AD529277-C483-48FF-B6BE-3DBDCAFAC8F2}" destId="{864A5C60-1DFB-4CB8-A0CD-8EC60E6E0AA1}" srcOrd="1" destOrd="0" presId="urn:microsoft.com/office/officeart/2005/8/layout/hProcess6"/>
    <dgm:cxn modelId="{7C2EB5A2-F1B3-444C-AFA4-22833003681C}" type="presOf" srcId="{3EF4281C-2282-4F8A-9216-E506CA98D00B}" destId="{8A5CF7FC-F31F-46E9-BACE-071C8A8DE778}" srcOrd="1" destOrd="0" presId="urn:microsoft.com/office/officeart/2005/8/layout/hProcess6"/>
    <dgm:cxn modelId="{DE8760A9-F3F4-4744-8544-C5424A24BF16}" srcId="{964A6ED5-7307-44BC-B98F-73C6AD322752}" destId="{50443A51-F455-453A-8B8A-24CB87A386D3}" srcOrd="1" destOrd="0" parTransId="{C6C6FC8D-A580-4685-8F93-AA2486BAE3CC}" sibTransId="{3F7F62AF-B7F7-432F-8341-360D7F457852}"/>
    <dgm:cxn modelId="{7ACDDCB4-E2B4-4472-9DDD-5F7E0823C923}" type="presOf" srcId="{794438D0-F52C-44CD-87E6-C38E84CB05D3}" destId="{1918CFA5-226F-4010-AD5A-1C186F99C701}" srcOrd="0" destOrd="0" presId="urn:microsoft.com/office/officeart/2005/8/layout/hProcess6"/>
    <dgm:cxn modelId="{335951D2-2885-4D8A-8B3A-615813A41E8F}" srcId="{964A6ED5-7307-44BC-B98F-73C6AD322752}" destId="{109C2C7D-9946-45F8-9F0B-BA5907A9D7D3}" srcOrd="0" destOrd="0" parTransId="{3193F10D-4C2E-4591-95A8-D702BC79D248}" sibTransId="{ED3FCB81-8A5F-4FD7-9C1D-B98C5290F689}"/>
    <dgm:cxn modelId="{826C08E6-DE67-4F4D-99C5-9DCE22DCC60C}" srcId="{56DB40B8-988F-4FA6-BF91-FF95A822E826}" destId="{5A2B9AB5-A0B9-4FE7-A2A5-23DFDC825C2E}" srcOrd="1" destOrd="0" parTransId="{C72E1D6B-2B96-4EAC-ACEF-B3338B49B4D7}" sibTransId="{ED03DE68-80E5-424A-B024-FA2A7C314567}"/>
    <dgm:cxn modelId="{E371FFE6-C0F5-45C1-84D0-65549D665DCC}" type="presOf" srcId="{0AFD80A8-688C-47DE-943F-38527FE0815A}" destId="{1369F5AF-3C9E-4837-8A51-F5F64D88DB52}" srcOrd="0" destOrd="0" presId="urn:microsoft.com/office/officeart/2005/8/layout/hProcess6"/>
    <dgm:cxn modelId="{3DB6BBF1-AD22-4684-9917-15FAFF02CFE9}" srcId="{0AFD80A8-688C-47DE-943F-38527FE0815A}" destId="{56DB40B8-988F-4FA6-BF91-FF95A822E826}" srcOrd="2" destOrd="0" parTransId="{24C941D3-4F09-4A87-9C38-902E2B022B3E}" sibTransId="{63506BE4-BE14-4C46-8318-CDA31DB9D88A}"/>
    <dgm:cxn modelId="{8675ADF2-494B-4D83-B466-669A88E4F8B3}" srcId="{794438D0-F52C-44CD-87E6-C38E84CB05D3}" destId="{3EF4281C-2282-4F8A-9216-E506CA98D00B}" srcOrd="0" destOrd="0" parTransId="{172C00E5-3DC7-4E83-855A-74D551C0D53D}" sibTransId="{6B53B7C5-7943-4830-8D23-CFB3DE792BD2}"/>
    <dgm:cxn modelId="{90F347F4-7E61-4C2E-9ECE-C2AB91C92850}" srcId="{794438D0-F52C-44CD-87E6-C38E84CB05D3}" destId="{E243C259-CA59-4F21-9B5D-C790F4E6E595}" srcOrd="1" destOrd="0" parTransId="{A42B3E53-A7E1-4BE7-8410-6D86D2CC7EAA}" sibTransId="{07A2EC83-64B6-4115-8269-54DB43E58859}"/>
    <dgm:cxn modelId="{7F1B9CFE-52DD-4380-9814-61225747F902}" type="presOf" srcId="{AD529277-C483-48FF-B6BE-3DBDCAFAC8F2}" destId="{23D2B1ED-7A0A-4112-9986-FE4A83A63671}" srcOrd="0" destOrd="0" presId="urn:microsoft.com/office/officeart/2005/8/layout/hProcess6"/>
    <dgm:cxn modelId="{BF22097B-7DB8-4FCA-88FB-A86131D11683}" type="presParOf" srcId="{1369F5AF-3C9E-4837-8A51-F5F64D88DB52}" destId="{480D7018-BCAF-4299-939B-F0377C05664B}" srcOrd="0" destOrd="0" presId="urn:microsoft.com/office/officeart/2005/8/layout/hProcess6"/>
    <dgm:cxn modelId="{DF1337CD-D597-4FA1-B250-FC7595BCE387}" type="presParOf" srcId="{480D7018-BCAF-4299-939B-F0377C05664B}" destId="{5829EAAB-DA0A-4293-9BC0-0762BC1B2740}" srcOrd="0" destOrd="0" presId="urn:microsoft.com/office/officeart/2005/8/layout/hProcess6"/>
    <dgm:cxn modelId="{ED3A738D-FD5D-4DD3-9317-6B9F974B7279}" type="presParOf" srcId="{480D7018-BCAF-4299-939B-F0377C05664B}" destId="{65BEC383-66FC-4468-A6C7-439E365926FF}" srcOrd="1" destOrd="0" presId="urn:microsoft.com/office/officeart/2005/8/layout/hProcess6"/>
    <dgm:cxn modelId="{734C1E8B-F7D7-4967-A237-FEC769FE6AD6}" type="presParOf" srcId="{480D7018-BCAF-4299-939B-F0377C05664B}" destId="{8A5CF7FC-F31F-46E9-BACE-071C8A8DE778}" srcOrd="2" destOrd="0" presId="urn:microsoft.com/office/officeart/2005/8/layout/hProcess6"/>
    <dgm:cxn modelId="{70560941-3E58-4777-B44D-4DE268DEC851}" type="presParOf" srcId="{480D7018-BCAF-4299-939B-F0377C05664B}" destId="{1918CFA5-226F-4010-AD5A-1C186F99C701}" srcOrd="3" destOrd="0" presId="urn:microsoft.com/office/officeart/2005/8/layout/hProcess6"/>
    <dgm:cxn modelId="{B2EC6C99-BD37-4423-B80D-C2A17B0A9EBC}" type="presParOf" srcId="{1369F5AF-3C9E-4837-8A51-F5F64D88DB52}" destId="{16315567-3728-4682-A871-8AEC465066BD}" srcOrd="1" destOrd="0" presId="urn:microsoft.com/office/officeart/2005/8/layout/hProcess6"/>
    <dgm:cxn modelId="{C22F07E5-2B52-4282-976C-328AE5A436E5}" type="presParOf" srcId="{1369F5AF-3C9E-4837-8A51-F5F64D88DB52}" destId="{91C0CA43-6B1E-4145-83C9-797573C3A63F}" srcOrd="2" destOrd="0" presId="urn:microsoft.com/office/officeart/2005/8/layout/hProcess6"/>
    <dgm:cxn modelId="{CA0DC142-AC26-45A2-8B82-C68613257745}" type="presParOf" srcId="{91C0CA43-6B1E-4145-83C9-797573C3A63F}" destId="{B1545E31-7BE7-46CF-964C-B33AB2014321}" srcOrd="0" destOrd="0" presId="urn:microsoft.com/office/officeart/2005/8/layout/hProcess6"/>
    <dgm:cxn modelId="{1221DE91-5A85-443A-8BEE-7575673AAE8C}" type="presParOf" srcId="{91C0CA43-6B1E-4145-83C9-797573C3A63F}" destId="{F4483744-94D0-48D7-AE86-8507C2329450}" srcOrd="1" destOrd="0" presId="urn:microsoft.com/office/officeart/2005/8/layout/hProcess6"/>
    <dgm:cxn modelId="{F27E3A40-9A82-46F7-80DC-EA9A80756278}" type="presParOf" srcId="{91C0CA43-6B1E-4145-83C9-797573C3A63F}" destId="{A79E5E68-D09A-473A-872C-CEDBAE4A5FC7}" srcOrd="2" destOrd="0" presId="urn:microsoft.com/office/officeart/2005/8/layout/hProcess6"/>
    <dgm:cxn modelId="{11F753E2-BCD8-4E6E-A666-ED3ED74BBD45}" type="presParOf" srcId="{91C0CA43-6B1E-4145-83C9-797573C3A63F}" destId="{41050A0E-6A89-4F20-ABEE-550A1FF095CB}" srcOrd="3" destOrd="0" presId="urn:microsoft.com/office/officeart/2005/8/layout/hProcess6"/>
    <dgm:cxn modelId="{291F2034-E1EF-45A7-859F-45C4292AA41D}" type="presParOf" srcId="{1369F5AF-3C9E-4837-8A51-F5F64D88DB52}" destId="{D67B41C9-262D-4C34-8246-1EB219C05C48}" srcOrd="3" destOrd="0" presId="urn:microsoft.com/office/officeart/2005/8/layout/hProcess6"/>
    <dgm:cxn modelId="{32A2A5C7-C633-46DF-B96F-A73F6D94E078}" type="presParOf" srcId="{1369F5AF-3C9E-4837-8A51-F5F64D88DB52}" destId="{3743AEB6-2B56-498B-A1E4-C610474E566F}" srcOrd="4" destOrd="0" presId="urn:microsoft.com/office/officeart/2005/8/layout/hProcess6"/>
    <dgm:cxn modelId="{74776749-D9CB-43D9-8A8C-0D88A234EF7C}" type="presParOf" srcId="{3743AEB6-2B56-498B-A1E4-C610474E566F}" destId="{6E3CFF03-EA6B-42A8-A889-08E7A0911C88}" srcOrd="0" destOrd="0" presId="urn:microsoft.com/office/officeart/2005/8/layout/hProcess6"/>
    <dgm:cxn modelId="{00FE7A6D-A0CA-4CB8-BAB0-A0E7DE2D7DC2}" type="presParOf" srcId="{3743AEB6-2B56-498B-A1E4-C610474E566F}" destId="{23D2B1ED-7A0A-4112-9986-FE4A83A63671}" srcOrd="1" destOrd="0" presId="urn:microsoft.com/office/officeart/2005/8/layout/hProcess6"/>
    <dgm:cxn modelId="{A714CA2E-D4A0-4A5A-A1D5-7EA61E1A6BFA}" type="presParOf" srcId="{3743AEB6-2B56-498B-A1E4-C610474E566F}" destId="{864A5C60-1DFB-4CB8-A0CD-8EC60E6E0AA1}" srcOrd="2" destOrd="0" presId="urn:microsoft.com/office/officeart/2005/8/layout/hProcess6"/>
    <dgm:cxn modelId="{885DC110-0574-4944-B551-266F54596A1A}" type="presParOf" srcId="{3743AEB6-2B56-498B-A1E4-C610474E566F}" destId="{38112AA6-66E8-4298-9AD2-AE488D08458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C0CCD0-3D8F-4B71-8BB1-B6AF6257F601}" type="doc">
      <dgm:prSet loTypeId="urn:microsoft.com/office/officeart/2005/8/layout/process1" loCatId="process" qsTypeId="urn:microsoft.com/office/officeart/2005/8/quickstyle/simple1" qsCatId="simple" csTypeId="urn:microsoft.com/office/officeart/2005/8/colors/accent1_2" csCatId="accent1" phldr="1"/>
      <dgm:spPr/>
    </dgm:pt>
    <dgm:pt modelId="{BBABCA99-376E-4D8A-99FB-A49178C914DD}">
      <dgm:prSet phldrT="[Text]"/>
      <dgm:spPr/>
      <dgm:t>
        <a:bodyPr/>
        <a:lstStyle/>
        <a:p>
          <a:r>
            <a:rPr lang="en-US" dirty="0"/>
            <a:t>Begin work on User Interface</a:t>
          </a:r>
        </a:p>
      </dgm:t>
    </dgm:pt>
    <dgm:pt modelId="{0D83A75E-4D52-4BA6-94EF-29B8BAAB0C41}" type="parTrans" cxnId="{A0E32C93-A04B-40F2-881B-5111E13E3357}">
      <dgm:prSet/>
      <dgm:spPr/>
      <dgm:t>
        <a:bodyPr/>
        <a:lstStyle/>
        <a:p>
          <a:endParaRPr lang="en-US"/>
        </a:p>
      </dgm:t>
    </dgm:pt>
    <dgm:pt modelId="{8D5749BC-B495-459B-9A7B-EEC24C66F49F}" type="sibTrans" cxnId="{A0E32C93-A04B-40F2-881B-5111E13E3357}">
      <dgm:prSet/>
      <dgm:spPr/>
      <dgm:t>
        <a:bodyPr/>
        <a:lstStyle/>
        <a:p>
          <a:endParaRPr lang="en-US"/>
        </a:p>
      </dgm:t>
    </dgm:pt>
    <dgm:pt modelId="{F0CC001A-6954-4F12-92AE-795A0FABBE19}">
      <dgm:prSet phldrT="[Text]"/>
      <dgm:spPr/>
      <dgm:t>
        <a:bodyPr/>
        <a:lstStyle/>
        <a:p>
          <a:r>
            <a:rPr lang="en-US" dirty="0"/>
            <a:t>Begin work on database</a:t>
          </a:r>
        </a:p>
      </dgm:t>
    </dgm:pt>
    <dgm:pt modelId="{04FFF7A9-109B-4DBD-83FB-A03CF6E6EE95}" type="parTrans" cxnId="{AAA289DA-DEBE-450C-8CC8-5537550DCB9B}">
      <dgm:prSet/>
      <dgm:spPr/>
      <dgm:t>
        <a:bodyPr/>
        <a:lstStyle/>
        <a:p>
          <a:endParaRPr lang="en-US"/>
        </a:p>
      </dgm:t>
    </dgm:pt>
    <dgm:pt modelId="{3F4F4DC6-D758-4B36-AB0C-53E7FA456D0F}" type="sibTrans" cxnId="{AAA289DA-DEBE-450C-8CC8-5537550DCB9B}">
      <dgm:prSet/>
      <dgm:spPr/>
      <dgm:t>
        <a:bodyPr/>
        <a:lstStyle/>
        <a:p>
          <a:endParaRPr lang="en-US"/>
        </a:p>
      </dgm:t>
    </dgm:pt>
    <dgm:pt modelId="{E3480EEB-F845-4A80-867E-3C5E6021F0CE}">
      <dgm:prSet phldrT="[Text]"/>
      <dgm:spPr/>
      <dgm:t>
        <a:bodyPr/>
        <a:lstStyle/>
        <a:p>
          <a:r>
            <a:rPr lang="en-US" dirty="0"/>
            <a:t>Continue work on previous nodes in parallel</a:t>
          </a:r>
        </a:p>
      </dgm:t>
    </dgm:pt>
    <dgm:pt modelId="{CA48CA4E-164B-493F-BCBA-A40C4F2D7151}" type="parTrans" cxnId="{B1BC6773-ECAC-47F4-B0D6-6AB6566C30DE}">
      <dgm:prSet/>
      <dgm:spPr/>
      <dgm:t>
        <a:bodyPr/>
        <a:lstStyle/>
        <a:p>
          <a:endParaRPr lang="en-US"/>
        </a:p>
      </dgm:t>
    </dgm:pt>
    <dgm:pt modelId="{0C87AF88-E209-4160-970E-9AFA13A0DEA8}" type="sibTrans" cxnId="{B1BC6773-ECAC-47F4-B0D6-6AB6566C30DE}">
      <dgm:prSet/>
      <dgm:spPr/>
      <dgm:t>
        <a:bodyPr/>
        <a:lstStyle/>
        <a:p>
          <a:endParaRPr lang="en-US"/>
        </a:p>
      </dgm:t>
    </dgm:pt>
    <dgm:pt modelId="{24E5DB05-E6C9-4159-80DD-2CEBAFD19D09}" type="pres">
      <dgm:prSet presAssocID="{B2C0CCD0-3D8F-4B71-8BB1-B6AF6257F601}" presName="Name0" presStyleCnt="0">
        <dgm:presLayoutVars>
          <dgm:dir/>
          <dgm:resizeHandles val="exact"/>
        </dgm:presLayoutVars>
      </dgm:prSet>
      <dgm:spPr/>
    </dgm:pt>
    <dgm:pt modelId="{36537260-8FB2-4851-B89E-08A07DD7677B}" type="pres">
      <dgm:prSet presAssocID="{BBABCA99-376E-4D8A-99FB-A49178C914DD}" presName="node" presStyleLbl="node1" presStyleIdx="0" presStyleCnt="3">
        <dgm:presLayoutVars>
          <dgm:bulletEnabled val="1"/>
        </dgm:presLayoutVars>
      </dgm:prSet>
      <dgm:spPr/>
    </dgm:pt>
    <dgm:pt modelId="{D676D2C6-67AE-4232-9BCA-79ED0C60A287}" type="pres">
      <dgm:prSet presAssocID="{8D5749BC-B495-459B-9A7B-EEC24C66F49F}" presName="sibTrans" presStyleLbl="sibTrans2D1" presStyleIdx="0" presStyleCnt="2"/>
      <dgm:spPr/>
    </dgm:pt>
    <dgm:pt modelId="{EC31C941-B103-463A-9E89-2559421A9706}" type="pres">
      <dgm:prSet presAssocID="{8D5749BC-B495-459B-9A7B-EEC24C66F49F}" presName="connectorText" presStyleLbl="sibTrans2D1" presStyleIdx="0" presStyleCnt="2"/>
      <dgm:spPr/>
    </dgm:pt>
    <dgm:pt modelId="{780D930E-07E2-46FF-B429-F7CEC3F2BA23}" type="pres">
      <dgm:prSet presAssocID="{F0CC001A-6954-4F12-92AE-795A0FABBE19}" presName="node" presStyleLbl="node1" presStyleIdx="1" presStyleCnt="3">
        <dgm:presLayoutVars>
          <dgm:bulletEnabled val="1"/>
        </dgm:presLayoutVars>
      </dgm:prSet>
      <dgm:spPr/>
    </dgm:pt>
    <dgm:pt modelId="{087E1D17-41EC-43CC-95BB-7B2C4123B785}" type="pres">
      <dgm:prSet presAssocID="{3F4F4DC6-D758-4B36-AB0C-53E7FA456D0F}" presName="sibTrans" presStyleLbl="sibTrans2D1" presStyleIdx="1" presStyleCnt="2"/>
      <dgm:spPr/>
    </dgm:pt>
    <dgm:pt modelId="{AA97E435-EEFE-478B-A7AB-E2EE0564F205}" type="pres">
      <dgm:prSet presAssocID="{3F4F4DC6-D758-4B36-AB0C-53E7FA456D0F}" presName="connectorText" presStyleLbl="sibTrans2D1" presStyleIdx="1" presStyleCnt="2"/>
      <dgm:spPr/>
    </dgm:pt>
    <dgm:pt modelId="{14E38E46-9E52-4B20-95E5-AEA23B7769D3}" type="pres">
      <dgm:prSet presAssocID="{E3480EEB-F845-4A80-867E-3C5E6021F0CE}" presName="node" presStyleLbl="node1" presStyleIdx="2" presStyleCnt="3">
        <dgm:presLayoutVars>
          <dgm:bulletEnabled val="1"/>
        </dgm:presLayoutVars>
      </dgm:prSet>
      <dgm:spPr/>
    </dgm:pt>
  </dgm:ptLst>
  <dgm:cxnLst>
    <dgm:cxn modelId="{9397A75B-454F-45CF-8D52-021E855C547F}" type="presOf" srcId="{8D5749BC-B495-459B-9A7B-EEC24C66F49F}" destId="{EC31C941-B103-463A-9E89-2559421A9706}" srcOrd="1" destOrd="0" presId="urn:microsoft.com/office/officeart/2005/8/layout/process1"/>
    <dgm:cxn modelId="{B1BC6773-ECAC-47F4-B0D6-6AB6566C30DE}" srcId="{B2C0CCD0-3D8F-4B71-8BB1-B6AF6257F601}" destId="{E3480EEB-F845-4A80-867E-3C5E6021F0CE}" srcOrd="2" destOrd="0" parTransId="{CA48CA4E-164B-493F-BCBA-A40C4F2D7151}" sibTransId="{0C87AF88-E209-4160-970E-9AFA13A0DEA8}"/>
    <dgm:cxn modelId="{00032378-7A8F-4373-96C5-71995C324402}" type="presOf" srcId="{F0CC001A-6954-4F12-92AE-795A0FABBE19}" destId="{780D930E-07E2-46FF-B429-F7CEC3F2BA23}" srcOrd="0" destOrd="0" presId="urn:microsoft.com/office/officeart/2005/8/layout/process1"/>
    <dgm:cxn modelId="{22F1337F-0D1C-4F55-A1B1-CE0A3393846F}" type="presOf" srcId="{B2C0CCD0-3D8F-4B71-8BB1-B6AF6257F601}" destId="{24E5DB05-E6C9-4159-80DD-2CEBAFD19D09}" srcOrd="0" destOrd="0" presId="urn:microsoft.com/office/officeart/2005/8/layout/process1"/>
    <dgm:cxn modelId="{A0E32C93-A04B-40F2-881B-5111E13E3357}" srcId="{B2C0CCD0-3D8F-4B71-8BB1-B6AF6257F601}" destId="{BBABCA99-376E-4D8A-99FB-A49178C914DD}" srcOrd="0" destOrd="0" parTransId="{0D83A75E-4D52-4BA6-94EF-29B8BAAB0C41}" sibTransId="{8D5749BC-B495-459B-9A7B-EEC24C66F49F}"/>
    <dgm:cxn modelId="{6F5A4393-859E-4235-8413-A3B81D3F57A2}" type="presOf" srcId="{3F4F4DC6-D758-4B36-AB0C-53E7FA456D0F}" destId="{087E1D17-41EC-43CC-95BB-7B2C4123B785}" srcOrd="0" destOrd="0" presId="urn:microsoft.com/office/officeart/2005/8/layout/process1"/>
    <dgm:cxn modelId="{998AD19A-839D-4A63-952F-0D440DAD9503}" type="presOf" srcId="{BBABCA99-376E-4D8A-99FB-A49178C914DD}" destId="{36537260-8FB2-4851-B89E-08A07DD7677B}" srcOrd="0" destOrd="0" presId="urn:microsoft.com/office/officeart/2005/8/layout/process1"/>
    <dgm:cxn modelId="{F2C817AC-30E7-4969-AD3C-54A9D9255BE9}" type="presOf" srcId="{8D5749BC-B495-459B-9A7B-EEC24C66F49F}" destId="{D676D2C6-67AE-4232-9BCA-79ED0C60A287}" srcOrd="0" destOrd="0" presId="urn:microsoft.com/office/officeart/2005/8/layout/process1"/>
    <dgm:cxn modelId="{0E9C0DBB-FAF4-42E9-BB70-727CB613C32B}" type="presOf" srcId="{E3480EEB-F845-4A80-867E-3C5E6021F0CE}" destId="{14E38E46-9E52-4B20-95E5-AEA23B7769D3}" srcOrd="0" destOrd="0" presId="urn:microsoft.com/office/officeart/2005/8/layout/process1"/>
    <dgm:cxn modelId="{AAA289DA-DEBE-450C-8CC8-5537550DCB9B}" srcId="{B2C0CCD0-3D8F-4B71-8BB1-B6AF6257F601}" destId="{F0CC001A-6954-4F12-92AE-795A0FABBE19}" srcOrd="1" destOrd="0" parTransId="{04FFF7A9-109B-4DBD-83FB-A03CF6E6EE95}" sibTransId="{3F4F4DC6-D758-4B36-AB0C-53E7FA456D0F}"/>
    <dgm:cxn modelId="{E1C022FC-E4F6-4E77-B788-C45D986C59FE}" type="presOf" srcId="{3F4F4DC6-D758-4B36-AB0C-53E7FA456D0F}" destId="{AA97E435-EEFE-478B-A7AB-E2EE0564F205}" srcOrd="1" destOrd="0" presId="urn:microsoft.com/office/officeart/2005/8/layout/process1"/>
    <dgm:cxn modelId="{196E7089-9650-4EA4-A6F3-7DA5C6FA2D68}" type="presParOf" srcId="{24E5DB05-E6C9-4159-80DD-2CEBAFD19D09}" destId="{36537260-8FB2-4851-B89E-08A07DD7677B}" srcOrd="0" destOrd="0" presId="urn:microsoft.com/office/officeart/2005/8/layout/process1"/>
    <dgm:cxn modelId="{3D7F2FF4-D7DA-424C-A9DA-4C3356314112}" type="presParOf" srcId="{24E5DB05-E6C9-4159-80DD-2CEBAFD19D09}" destId="{D676D2C6-67AE-4232-9BCA-79ED0C60A287}" srcOrd="1" destOrd="0" presId="urn:microsoft.com/office/officeart/2005/8/layout/process1"/>
    <dgm:cxn modelId="{8069BD8D-DFDB-48C8-ACE2-C8D58E0417AA}" type="presParOf" srcId="{D676D2C6-67AE-4232-9BCA-79ED0C60A287}" destId="{EC31C941-B103-463A-9E89-2559421A9706}" srcOrd="0" destOrd="0" presId="urn:microsoft.com/office/officeart/2005/8/layout/process1"/>
    <dgm:cxn modelId="{BB444AD8-ACF1-44CE-9287-36A8A48D0672}" type="presParOf" srcId="{24E5DB05-E6C9-4159-80DD-2CEBAFD19D09}" destId="{780D930E-07E2-46FF-B429-F7CEC3F2BA23}" srcOrd="2" destOrd="0" presId="urn:microsoft.com/office/officeart/2005/8/layout/process1"/>
    <dgm:cxn modelId="{1F3FF4B0-4FDE-4195-B100-0C982F8A55B4}" type="presParOf" srcId="{24E5DB05-E6C9-4159-80DD-2CEBAFD19D09}" destId="{087E1D17-41EC-43CC-95BB-7B2C4123B785}" srcOrd="3" destOrd="0" presId="urn:microsoft.com/office/officeart/2005/8/layout/process1"/>
    <dgm:cxn modelId="{3017BEC9-25E8-4DCC-BF70-90EC575C61E0}" type="presParOf" srcId="{087E1D17-41EC-43CC-95BB-7B2C4123B785}" destId="{AA97E435-EEFE-478B-A7AB-E2EE0564F205}" srcOrd="0" destOrd="0" presId="urn:microsoft.com/office/officeart/2005/8/layout/process1"/>
    <dgm:cxn modelId="{9B302B01-4CA7-4E2D-9840-70D313340578}" type="presParOf" srcId="{24E5DB05-E6C9-4159-80DD-2CEBAFD19D09}" destId="{14E38E46-9E52-4B20-95E5-AEA23B7769D3}"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4178D3-218D-4229-BDEC-1352D1C007D8}" type="doc">
      <dgm:prSet loTypeId="urn:microsoft.com/office/officeart/2005/8/layout/chevron1" loCatId="process" qsTypeId="urn:microsoft.com/office/officeart/2005/8/quickstyle/simple1" qsCatId="simple" csTypeId="urn:microsoft.com/office/officeart/2005/8/colors/accent1_2" csCatId="accent1" phldr="1"/>
      <dgm:spPr/>
    </dgm:pt>
    <dgm:pt modelId="{966B4104-5838-414B-82C6-3D28D2AD5B47}">
      <dgm:prSet phldrT="[Text]"/>
      <dgm:spPr/>
      <dgm:t>
        <a:bodyPr/>
        <a:lstStyle/>
        <a:p>
          <a:r>
            <a:rPr lang="en-US" dirty="0"/>
            <a:t>Planning</a:t>
          </a:r>
        </a:p>
      </dgm:t>
    </dgm:pt>
    <dgm:pt modelId="{80B18CC6-A0F7-490E-A826-8E271FFC3BF4}" type="parTrans" cxnId="{5788815B-8A0F-4265-92C2-3940860EBDD5}">
      <dgm:prSet/>
      <dgm:spPr/>
      <dgm:t>
        <a:bodyPr/>
        <a:lstStyle/>
        <a:p>
          <a:endParaRPr lang="en-US"/>
        </a:p>
      </dgm:t>
    </dgm:pt>
    <dgm:pt modelId="{6493413C-81BD-4620-9A32-45749E7F6E04}" type="sibTrans" cxnId="{5788815B-8A0F-4265-92C2-3940860EBDD5}">
      <dgm:prSet/>
      <dgm:spPr/>
      <dgm:t>
        <a:bodyPr/>
        <a:lstStyle/>
        <a:p>
          <a:endParaRPr lang="en-US"/>
        </a:p>
      </dgm:t>
    </dgm:pt>
    <dgm:pt modelId="{2A92B737-2CF6-49C9-8277-26EB4A8B4C6D}">
      <dgm:prSet phldrT="[Text]"/>
      <dgm:spPr/>
      <dgm:t>
        <a:bodyPr/>
        <a:lstStyle/>
        <a:p>
          <a:r>
            <a:rPr lang="en-US" dirty="0"/>
            <a:t>Execution</a:t>
          </a:r>
        </a:p>
      </dgm:t>
    </dgm:pt>
    <dgm:pt modelId="{679104AC-C66A-4291-A6F0-C15785EDC07D}" type="parTrans" cxnId="{1A3ECF62-93C9-49E1-9CA9-1EF20952FB7E}">
      <dgm:prSet/>
      <dgm:spPr/>
      <dgm:t>
        <a:bodyPr/>
        <a:lstStyle/>
        <a:p>
          <a:endParaRPr lang="en-US"/>
        </a:p>
      </dgm:t>
    </dgm:pt>
    <dgm:pt modelId="{104D78FC-0FC6-4452-83DB-5C6FCA34CEE2}" type="sibTrans" cxnId="{1A3ECF62-93C9-49E1-9CA9-1EF20952FB7E}">
      <dgm:prSet/>
      <dgm:spPr/>
      <dgm:t>
        <a:bodyPr/>
        <a:lstStyle/>
        <a:p>
          <a:endParaRPr lang="en-US"/>
        </a:p>
      </dgm:t>
    </dgm:pt>
    <dgm:pt modelId="{CB93856F-A031-4EFF-AFDA-0A7D35774196}">
      <dgm:prSet phldrT="[Text]"/>
      <dgm:spPr/>
      <dgm:t>
        <a:bodyPr/>
        <a:lstStyle/>
        <a:p>
          <a:r>
            <a:rPr lang="en-US" dirty="0"/>
            <a:t>Monitoring</a:t>
          </a:r>
        </a:p>
      </dgm:t>
    </dgm:pt>
    <dgm:pt modelId="{3801814C-A21E-4D5B-A484-A50E8FE7BB4F}" type="parTrans" cxnId="{18FEF56A-CFF0-4D17-BBA0-3CA876484D8F}">
      <dgm:prSet/>
      <dgm:spPr/>
      <dgm:t>
        <a:bodyPr/>
        <a:lstStyle/>
        <a:p>
          <a:endParaRPr lang="en-US"/>
        </a:p>
      </dgm:t>
    </dgm:pt>
    <dgm:pt modelId="{48F8FB5F-7F8A-4236-B146-4F2DE904E520}" type="sibTrans" cxnId="{18FEF56A-CFF0-4D17-BBA0-3CA876484D8F}">
      <dgm:prSet/>
      <dgm:spPr/>
      <dgm:t>
        <a:bodyPr/>
        <a:lstStyle/>
        <a:p>
          <a:endParaRPr lang="en-US"/>
        </a:p>
      </dgm:t>
    </dgm:pt>
    <dgm:pt modelId="{7EBE2814-5C29-4480-8492-0F2F2592799D}" type="pres">
      <dgm:prSet presAssocID="{D24178D3-218D-4229-BDEC-1352D1C007D8}" presName="Name0" presStyleCnt="0">
        <dgm:presLayoutVars>
          <dgm:dir/>
          <dgm:animLvl val="lvl"/>
          <dgm:resizeHandles val="exact"/>
        </dgm:presLayoutVars>
      </dgm:prSet>
      <dgm:spPr/>
    </dgm:pt>
    <dgm:pt modelId="{82F2494A-CEE6-4653-AEE0-E45467E8180F}" type="pres">
      <dgm:prSet presAssocID="{966B4104-5838-414B-82C6-3D28D2AD5B47}" presName="parTxOnly" presStyleLbl="node1" presStyleIdx="0" presStyleCnt="3">
        <dgm:presLayoutVars>
          <dgm:chMax val="0"/>
          <dgm:chPref val="0"/>
          <dgm:bulletEnabled val="1"/>
        </dgm:presLayoutVars>
      </dgm:prSet>
      <dgm:spPr/>
    </dgm:pt>
    <dgm:pt modelId="{F4C867FF-CDB7-490E-8E90-67A37F2FF491}" type="pres">
      <dgm:prSet presAssocID="{6493413C-81BD-4620-9A32-45749E7F6E04}" presName="parTxOnlySpace" presStyleCnt="0"/>
      <dgm:spPr/>
    </dgm:pt>
    <dgm:pt modelId="{06044B96-D6F6-471F-A2D6-3AF7586945F1}" type="pres">
      <dgm:prSet presAssocID="{2A92B737-2CF6-49C9-8277-26EB4A8B4C6D}" presName="parTxOnly" presStyleLbl="node1" presStyleIdx="1" presStyleCnt="3">
        <dgm:presLayoutVars>
          <dgm:chMax val="0"/>
          <dgm:chPref val="0"/>
          <dgm:bulletEnabled val="1"/>
        </dgm:presLayoutVars>
      </dgm:prSet>
      <dgm:spPr/>
    </dgm:pt>
    <dgm:pt modelId="{DEF3BF16-5EED-409A-A557-99FAC221223B}" type="pres">
      <dgm:prSet presAssocID="{104D78FC-0FC6-4452-83DB-5C6FCA34CEE2}" presName="parTxOnlySpace" presStyleCnt="0"/>
      <dgm:spPr/>
    </dgm:pt>
    <dgm:pt modelId="{BEF668EC-768A-4767-BDF4-9FCBA5DE1971}" type="pres">
      <dgm:prSet presAssocID="{CB93856F-A031-4EFF-AFDA-0A7D35774196}" presName="parTxOnly" presStyleLbl="node1" presStyleIdx="2" presStyleCnt="3">
        <dgm:presLayoutVars>
          <dgm:chMax val="0"/>
          <dgm:chPref val="0"/>
          <dgm:bulletEnabled val="1"/>
        </dgm:presLayoutVars>
      </dgm:prSet>
      <dgm:spPr/>
    </dgm:pt>
  </dgm:ptLst>
  <dgm:cxnLst>
    <dgm:cxn modelId="{8EAD9A25-937F-4E73-ADEA-01E2F8BBD3E7}" type="presOf" srcId="{CB93856F-A031-4EFF-AFDA-0A7D35774196}" destId="{BEF668EC-768A-4767-BDF4-9FCBA5DE1971}" srcOrd="0" destOrd="0" presId="urn:microsoft.com/office/officeart/2005/8/layout/chevron1"/>
    <dgm:cxn modelId="{5788815B-8A0F-4265-92C2-3940860EBDD5}" srcId="{D24178D3-218D-4229-BDEC-1352D1C007D8}" destId="{966B4104-5838-414B-82C6-3D28D2AD5B47}" srcOrd="0" destOrd="0" parTransId="{80B18CC6-A0F7-490E-A826-8E271FFC3BF4}" sibTransId="{6493413C-81BD-4620-9A32-45749E7F6E04}"/>
    <dgm:cxn modelId="{1A3ECF62-93C9-49E1-9CA9-1EF20952FB7E}" srcId="{D24178D3-218D-4229-BDEC-1352D1C007D8}" destId="{2A92B737-2CF6-49C9-8277-26EB4A8B4C6D}" srcOrd="1" destOrd="0" parTransId="{679104AC-C66A-4291-A6F0-C15785EDC07D}" sibTransId="{104D78FC-0FC6-4452-83DB-5C6FCA34CEE2}"/>
    <dgm:cxn modelId="{18FEF56A-CFF0-4D17-BBA0-3CA876484D8F}" srcId="{D24178D3-218D-4229-BDEC-1352D1C007D8}" destId="{CB93856F-A031-4EFF-AFDA-0A7D35774196}" srcOrd="2" destOrd="0" parTransId="{3801814C-A21E-4D5B-A484-A50E8FE7BB4F}" sibTransId="{48F8FB5F-7F8A-4236-B146-4F2DE904E520}"/>
    <dgm:cxn modelId="{85861659-2BF5-4136-90DE-F9BD801A84C7}" type="presOf" srcId="{2A92B737-2CF6-49C9-8277-26EB4A8B4C6D}" destId="{06044B96-D6F6-471F-A2D6-3AF7586945F1}" srcOrd="0" destOrd="0" presId="urn:microsoft.com/office/officeart/2005/8/layout/chevron1"/>
    <dgm:cxn modelId="{2A3CB9B2-43FD-49FE-A6DE-1454EDFAEC4B}" type="presOf" srcId="{966B4104-5838-414B-82C6-3D28D2AD5B47}" destId="{82F2494A-CEE6-4653-AEE0-E45467E8180F}" srcOrd="0" destOrd="0" presId="urn:microsoft.com/office/officeart/2005/8/layout/chevron1"/>
    <dgm:cxn modelId="{99B3F4E4-998E-4E41-94C8-A437F551F2DF}" type="presOf" srcId="{D24178D3-218D-4229-BDEC-1352D1C007D8}" destId="{7EBE2814-5C29-4480-8492-0F2F2592799D}" srcOrd="0" destOrd="0" presId="urn:microsoft.com/office/officeart/2005/8/layout/chevron1"/>
    <dgm:cxn modelId="{DDF3C486-83AA-4C00-AEAC-E17E182FD192}" type="presParOf" srcId="{7EBE2814-5C29-4480-8492-0F2F2592799D}" destId="{82F2494A-CEE6-4653-AEE0-E45467E8180F}" srcOrd="0" destOrd="0" presId="urn:microsoft.com/office/officeart/2005/8/layout/chevron1"/>
    <dgm:cxn modelId="{746A0EE7-B477-480B-AC76-74F4328BC8E4}" type="presParOf" srcId="{7EBE2814-5C29-4480-8492-0F2F2592799D}" destId="{F4C867FF-CDB7-490E-8E90-67A37F2FF491}" srcOrd="1" destOrd="0" presId="urn:microsoft.com/office/officeart/2005/8/layout/chevron1"/>
    <dgm:cxn modelId="{6AA18F07-8C6F-460E-82AD-3A498A26AA48}" type="presParOf" srcId="{7EBE2814-5C29-4480-8492-0F2F2592799D}" destId="{06044B96-D6F6-471F-A2D6-3AF7586945F1}" srcOrd="2" destOrd="0" presId="urn:microsoft.com/office/officeart/2005/8/layout/chevron1"/>
    <dgm:cxn modelId="{0FCF296F-E2B4-482E-8186-E678B13DF208}" type="presParOf" srcId="{7EBE2814-5C29-4480-8492-0F2F2592799D}" destId="{DEF3BF16-5EED-409A-A557-99FAC221223B}" srcOrd="3" destOrd="0" presId="urn:microsoft.com/office/officeart/2005/8/layout/chevron1"/>
    <dgm:cxn modelId="{7E0DB3BE-84C5-42CD-B21F-3B8F21D6AC1D}" type="presParOf" srcId="{7EBE2814-5C29-4480-8492-0F2F2592799D}" destId="{BEF668EC-768A-4767-BDF4-9FCBA5DE1971}"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EC383-66FC-4468-A6C7-439E365926FF}">
      <dsp:nvSpPr>
        <dsp:cNvPr id="0" name=""/>
        <dsp:cNvSpPr/>
      </dsp:nvSpPr>
      <dsp:spPr>
        <a:xfrm>
          <a:off x="682897" y="990768"/>
          <a:ext cx="2711053" cy="2369801"/>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11430" rIns="2286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User Interface</a:t>
          </a:r>
        </a:p>
        <a:p>
          <a:pPr marL="171450" lvl="1" indent="-171450" algn="l" defTabSz="800100">
            <a:lnSpc>
              <a:spcPct val="90000"/>
            </a:lnSpc>
            <a:spcBef>
              <a:spcPct val="0"/>
            </a:spcBef>
            <a:spcAft>
              <a:spcPct val="15000"/>
            </a:spcAft>
            <a:buChar char="•"/>
          </a:pPr>
          <a:r>
            <a:rPr lang="en-US" sz="1800" kern="1200" dirty="0"/>
            <a:t>Database and server</a:t>
          </a:r>
        </a:p>
      </dsp:txBody>
      <dsp:txXfrm>
        <a:off x="1360661" y="1346238"/>
        <a:ext cx="1321638" cy="1658861"/>
      </dsp:txXfrm>
    </dsp:sp>
    <dsp:sp modelId="{1918CFA5-226F-4010-AD5A-1C186F99C701}">
      <dsp:nvSpPr>
        <dsp:cNvPr id="0" name=""/>
        <dsp:cNvSpPr/>
      </dsp:nvSpPr>
      <dsp:spPr>
        <a:xfrm>
          <a:off x="5134" y="1497905"/>
          <a:ext cx="1355526" cy="13555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Front and back ends</a:t>
          </a:r>
        </a:p>
      </dsp:txBody>
      <dsp:txXfrm>
        <a:off x="203646" y="1696417"/>
        <a:ext cx="958502" cy="958502"/>
      </dsp:txXfrm>
    </dsp:sp>
    <dsp:sp modelId="{F4483744-94D0-48D7-AE86-8507C2329450}">
      <dsp:nvSpPr>
        <dsp:cNvPr id="0" name=""/>
        <dsp:cNvSpPr/>
      </dsp:nvSpPr>
      <dsp:spPr>
        <a:xfrm>
          <a:off x="4241155" y="990768"/>
          <a:ext cx="2711053" cy="2369801"/>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11430" rIns="2286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Ensure functional UI</a:t>
          </a:r>
        </a:p>
        <a:p>
          <a:pPr marL="171450" lvl="1" indent="-171450" algn="l" defTabSz="800100">
            <a:lnSpc>
              <a:spcPct val="90000"/>
            </a:lnSpc>
            <a:spcBef>
              <a:spcPct val="0"/>
            </a:spcBef>
            <a:spcAft>
              <a:spcPct val="15000"/>
            </a:spcAft>
            <a:buChar char="•"/>
          </a:pPr>
          <a:r>
            <a:rPr lang="en-US" sz="1800" kern="1200" dirty="0"/>
            <a:t>Ensure responsive database </a:t>
          </a:r>
        </a:p>
      </dsp:txBody>
      <dsp:txXfrm>
        <a:off x="4918918" y="1346238"/>
        <a:ext cx="1321638" cy="1658861"/>
      </dsp:txXfrm>
    </dsp:sp>
    <dsp:sp modelId="{41050A0E-6A89-4F20-ABEE-550A1FF095CB}">
      <dsp:nvSpPr>
        <dsp:cNvPr id="0" name=""/>
        <dsp:cNvSpPr/>
      </dsp:nvSpPr>
      <dsp:spPr>
        <a:xfrm>
          <a:off x="3563391" y="1497905"/>
          <a:ext cx="1355526" cy="13555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Testing</a:t>
          </a:r>
        </a:p>
      </dsp:txBody>
      <dsp:txXfrm>
        <a:off x="3761903" y="1696417"/>
        <a:ext cx="958502" cy="958502"/>
      </dsp:txXfrm>
    </dsp:sp>
    <dsp:sp modelId="{23D2B1ED-7A0A-4112-9986-FE4A83A63671}">
      <dsp:nvSpPr>
        <dsp:cNvPr id="0" name=""/>
        <dsp:cNvSpPr/>
      </dsp:nvSpPr>
      <dsp:spPr>
        <a:xfrm>
          <a:off x="7799412" y="990768"/>
          <a:ext cx="2711053" cy="2369801"/>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11430" rIns="2286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Clean data from old database</a:t>
          </a:r>
        </a:p>
        <a:p>
          <a:pPr marL="171450" lvl="1" indent="-171450" algn="l" defTabSz="800100">
            <a:lnSpc>
              <a:spcPct val="90000"/>
            </a:lnSpc>
            <a:spcBef>
              <a:spcPct val="0"/>
            </a:spcBef>
            <a:spcAft>
              <a:spcPct val="15000"/>
            </a:spcAft>
            <a:buChar char="•"/>
          </a:pPr>
          <a:r>
            <a:rPr lang="en-US" sz="1800" kern="1200" dirty="0"/>
            <a:t>Parse data to new database</a:t>
          </a:r>
        </a:p>
      </dsp:txBody>
      <dsp:txXfrm>
        <a:off x="8477175" y="1346238"/>
        <a:ext cx="1321638" cy="1658861"/>
      </dsp:txXfrm>
    </dsp:sp>
    <dsp:sp modelId="{38112AA6-66E8-4298-9AD2-AE488D08458A}">
      <dsp:nvSpPr>
        <dsp:cNvPr id="0" name=""/>
        <dsp:cNvSpPr/>
      </dsp:nvSpPr>
      <dsp:spPr>
        <a:xfrm>
          <a:off x="7121649" y="1497905"/>
          <a:ext cx="1355526" cy="13555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Data migration</a:t>
          </a:r>
        </a:p>
      </dsp:txBody>
      <dsp:txXfrm>
        <a:off x="7320161" y="1696417"/>
        <a:ext cx="958502" cy="9585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37260-8FB2-4851-B89E-08A07DD7677B}">
      <dsp:nvSpPr>
        <dsp:cNvPr id="0" name=""/>
        <dsp:cNvSpPr/>
      </dsp:nvSpPr>
      <dsp:spPr>
        <a:xfrm>
          <a:off x="9242" y="1346949"/>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Begin work on User Interface</a:t>
          </a:r>
        </a:p>
      </dsp:txBody>
      <dsp:txXfrm>
        <a:off x="57787" y="1395494"/>
        <a:ext cx="2665308" cy="1560349"/>
      </dsp:txXfrm>
    </dsp:sp>
    <dsp:sp modelId="{D676D2C6-67AE-4232-9BCA-79ED0C60A287}">
      <dsp:nvSpPr>
        <dsp:cNvPr id="0" name=""/>
        <dsp:cNvSpPr/>
      </dsp:nvSpPr>
      <dsp:spPr>
        <a:xfrm>
          <a:off x="3047880" y="1833131"/>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3047880" y="1970146"/>
        <a:ext cx="409940" cy="411044"/>
      </dsp:txXfrm>
    </dsp:sp>
    <dsp:sp modelId="{780D930E-07E2-46FF-B429-F7CEC3F2BA23}">
      <dsp:nvSpPr>
        <dsp:cNvPr id="0" name=""/>
        <dsp:cNvSpPr/>
      </dsp:nvSpPr>
      <dsp:spPr>
        <a:xfrm>
          <a:off x="3876600" y="1346949"/>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Begin work on database</a:t>
          </a:r>
        </a:p>
      </dsp:txBody>
      <dsp:txXfrm>
        <a:off x="3925145" y="1395494"/>
        <a:ext cx="2665308" cy="1560349"/>
      </dsp:txXfrm>
    </dsp:sp>
    <dsp:sp modelId="{087E1D17-41EC-43CC-95BB-7B2C4123B785}">
      <dsp:nvSpPr>
        <dsp:cNvPr id="0" name=""/>
        <dsp:cNvSpPr/>
      </dsp:nvSpPr>
      <dsp:spPr>
        <a:xfrm>
          <a:off x="6915239" y="1833131"/>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6915239" y="1970146"/>
        <a:ext cx="409940" cy="411044"/>
      </dsp:txXfrm>
    </dsp:sp>
    <dsp:sp modelId="{14E38E46-9E52-4B20-95E5-AEA23B7769D3}">
      <dsp:nvSpPr>
        <dsp:cNvPr id="0" name=""/>
        <dsp:cNvSpPr/>
      </dsp:nvSpPr>
      <dsp:spPr>
        <a:xfrm>
          <a:off x="7743958" y="1346949"/>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Continue work on previous nodes in parallel</a:t>
          </a:r>
        </a:p>
      </dsp:txBody>
      <dsp:txXfrm>
        <a:off x="7792503" y="1395494"/>
        <a:ext cx="2665308" cy="15603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2494A-CEE6-4653-AEE0-E45467E8180F}">
      <dsp:nvSpPr>
        <dsp:cNvPr id="0" name=""/>
        <dsp:cNvSpPr/>
      </dsp:nvSpPr>
      <dsp:spPr>
        <a:xfrm>
          <a:off x="3080" y="1424994"/>
          <a:ext cx="3753370" cy="15013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46673" rIns="46673" bIns="46673" numCol="1" spcCol="1270" anchor="ctr" anchorCtr="0">
          <a:noAutofit/>
        </a:bodyPr>
        <a:lstStyle/>
        <a:p>
          <a:pPr marL="0" lvl="0" indent="0" algn="ctr" defTabSz="1555750">
            <a:lnSpc>
              <a:spcPct val="90000"/>
            </a:lnSpc>
            <a:spcBef>
              <a:spcPct val="0"/>
            </a:spcBef>
            <a:spcAft>
              <a:spcPct val="35000"/>
            </a:spcAft>
            <a:buNone/>
          </a:pPr>
          <a:r>
            <a:rPr lang="en-US" sz="3500" kern="1200" dirty="0"/>
            <a:t>Planning</a:t>
          </a:r>
        </a:p>
      </dsp:txBody>
      <dsp:txXfrm>
        <a:off x="753754" y="1424994"/>
        <a:ext cx="2252022" cy="1501348"/>
      </dsp:txXfrm>
    </dsp:sp>
    <dsp:sp modelId="{06044B96-D6F6-471F-A2D6-3AF7586945F1}">
      <dsp:nvSpPr>
        <dsp:cNvPr id="0" name=""/>
        <dsp:cNvSpPr/>
      </dsp:nvSpPr>
      <dsp:spPr>
        <a:xfrm>
          <a:off x="3381114" y="1424994"/>
          <a:ext cx="3753370" cy="15013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46673" rIns="46673" bIns="46673" numCol="1" spcCol="1270" anchor="ctr" anchorCtr="0">
          <a:noAutofit/>
        </a:bodyPr>
        <a:lstStyle/>
        <a:p>
          <a:pPr marL="0" lvl="0" indent="0" algn="ctr" defTabSz="1555750">
            <a:lnSpc>
              <a:spcPct val="90000"/>
            </a:lnSpc>
            <a:spcBef>
              <a:spcPct val="0"/>
            </a:spcBef>
            <a:spcAft>
              <a:spcPct val="35000"/>
            </a:spcAft>
            <a:buNone/>
          </a:pPr>
          <a:r>
            <a:rPr lang="en-US" sz="3500" kern="1200" dirty="0"/>
            <a:t>Execution</a:t>
          </a:r>
        </a:p>
      </dsp:txBody>
      <dsp:txXfrm>
        <a:off x="4131788" y="1424994"/>
        <a:ext cx="2252022" cy="1501348"/>
      </dsp:txXfrm>
    </dsp:sp>
    <dsp:sp modelId="{BEF668EC-768A-4767-BDF4-9FCBA5DE1971}">
      <dsp:nvSpPr>
        <dsp:cNvPr id="0" name=""/>
        <dsp:cNvSpPr/>
      </dsp:nvSpPr>
      <dsp:spPr>
        <a:xfrm>
          <a:off x="6759148" y="1424994"/>
          <a:ext cx="3753370" cy="15013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46673" rIns="46673" bIns="46673" numCol="1" spcCol="1270" anchor="ctr" anchorCtr="0">
          <a:noAutofit/>
        </a:bodyPr>
        <a:lstStyle/>
        <a:p>
          <a:pPr marL="0" lvl="0" indent="0" algn="ctr" defTabSz="1555750">
            <a:lnSpc>
              <a:spcPct val="90000"/>
            </a:lnSpc>
            <a:spcBef>
              <a:spcPct val="0"/>
            </a:spcBef>
            <a:spcAft>
              <a:spcPct val="35000"/>
            </a:spcAft>
            <a:buNone/>
          </a:pPr>
          <a:r>
            <a:rPr lang="en-US" sz="3500" kern="1200" dirty="0"/>
            <a:t>Monitoring</a:t>
          </a:r>
        </a:p>
      </dsp:txBody>
      <dsp:txXfrm>
        <a:off x="7509822" y="1424994"/>
        <a:ext cx="2252022" cy="150134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D210481-7E7E-46F5-9D8C-24CDCA9D0A22}"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C2590-FAE9-47D9-9D4A-420610CB549C}" type="slidenum">
              <a:rPr lang="en-US" smtClean="0"/>
              <a:t>‹#›</a:t>
            </a:fld>
            <a:endParaRPr lang="en-US"/>
          </a:p>
        </p:txBody>
      </p:sp>
    </p:spTree>
    <p:extLst>
      <p:ext uri="{BB962C8B-B14F-4D97-AF65-F5344CB8AC3E}">
        <p14:creationId xmlns:p14="http://schemas.microsoft.com/office/powerpoint/2010/main" val="3843507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210481-7E7E-46F5-9D8C-24CDCA9D0A22}"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C2590-FAE9-47D9-9D4A-420610CB549C}" type="slidenum">
              <a:rPr lang="en-US" smtClean="0"/>
              <a:t>‹#›</a:t>
            </a:fld>
            <a:endParaRPr lang="en-US"/>
          </a:p>
        </p:txBody>
      </p:sp>
    </p:spTree>
    <p:extLst>
      <p:ext uri="{BB962C8B-B14F-4D97-AF65-F5344CB8AC3E}">
        <p14:creationId xmlns:p14="http://schemas.microsoft.com/office/powerpoint/2010/main" val="1006935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210481-7E7E-46F5-9D8C-24CDCA9D0A22}"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C2590-FAE9-47D9-9D4A-420610CB549C}" type="slidenum">
              <a:rPr lang="en-US" smtClean="0"/>
              <a:t>‹#›</a:t>
            </a:fld>
            <a:endParaRPr lang="en-US"/>
          </a:p>
        </p:txBody>
      </p:sp>
    </p:spTree>
    <p:extLst>
      <p:ext uri="{BB962C8B-B14F-4D97-AF65-F5344CB8AC3E}">
        <p14:creationId xmlns:p14="http://schemas.microsoft.com/office/powerpoint/2010/main" val="3189833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210481-7E7E-46F5-9D8C-24CDCA9D0A22}"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C2590-FAE9-47D9-9D4A-420610CB549C}" type="slidenum">
              <a:rPr lang="en-US" smtClean="0"/>
              <a:t>‹#›</a:t>
            </a:fld>
            <a:endParaRPr lang="en-US"/>
          </a:p>
        </p:txBody>
      </p:sp>
    </p:spTree>
    <p:extLst>
      <p:ext uri="{BB962C8B-B14F-4D97-AF65-F5344CB8AC3E}">
        <p14:creationId xmlns:p14="http://schemas.microsoft.com/office/powerpoint/2010/main" val="248888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210481-7E7E-46F5-9D8C-24CDCA9D0A22}"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C2590-FAE9-47D9-9D4A-420610CB549C}" type="slidenum">
              <a:rPr lang="en-US" smtClean="0"/>
              <a:t>‹#›</a:t>
            </a:fld>
            <a:endParaRPr lang="en-US"/>
          </a:p>
        </p:txBody>
      </p:sp>
    </p:spTree>
    <p:extLst>
      <p:ext uri="{BB962C8B-B14F-4D97-AF65-F5344CB8AC3E}">
        <p14:creationId xmlns:p14="http://schemas.microsoft.com/office/powerpoint/2010/main" val="492062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210481-7E7E-46F5-9D8C-24CDCA9D0A22}"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C2590-FAE9-47D9-9D4A-420610CB549C}" type="slidenum">
              <a:rPr lang="en-US" smtClean="0"/>
              <a:t>‹#›</a:t>
            </a:fld>
            <a:endParaRPr lang="en-US"/>
          </a:p>
        </p:txBody>
      </p:sp>
    </p:spTree>
    <p:extLst>
      <p:ext uri="{BB962C8B-B14F-4D97-AF65-F5344CB8AC3E}">
        <p14:creationId xmlns:p14="http://schemas.microsoft.com/office/powerpoint/2010/main" val="2717968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210481-7E7E-46F5-9D8C-24CDCA9D0A22}" type="datetimeFigureOut">
              <a:rPr lang="en-US" smtClean="0"/>
              <a:t>3/9/2022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1C2590-FAE9-47D9-9D4A-420610CB549C}" type="slidenum">
              <a:rPr lang="en-US" smtClean="0"/>
              <a:t>‹#›</a:t>
            </a:fld>
            <a:endParaRPr lang="en-US"/>
          </a:p>
        </p:txBody>
      </p:sp>
    </p:spTree>
    <p:extLst>
      <p:ext uri="{BB962C8B-B14F-4D97-AF65-F5344CB8AC3E}">
        <p14:creationId xmlns:p14="http://schemas.microsoft.com/office/powerpoint/2010/main" val="2005263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210481-7E7E-46F5-9D8C-24CDCA9D0A22}" type="datetimeFigureOut">
              <a:rPr lang="en-US" smtClean="0"/>
              <a:t>3/9/2022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1C2590-FAE9-47D9-9D4A-420610CB549C}" type="slidenum">
              <a:rPr lang="en-US" smtClean="0"/>
              <a:t>‹#›</a:t>
            </a:fld>
            <a:endParaRPr lang="en-US"/>
          </a:p>
        </p:txBody>
      </p:sp>
    </p:spTree>
    <p:extLst>
      <p:ext uri="{BB962C8B-B14F-4D97-AF65-F5344CB8AC3E}">
        <p14:creationId xmlns:p14="http://schemas.microsoft.com/office/powerpoint/2010/main" val="2052837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10481-7E7E-46F5-9D8C-24CDCA9D0A22}" type="datetimeFigureOut">
              <a:rPr lang="en-US" smtClean="0"/>
              <a:t>3/9/2022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1C2590-FAE9-47D9-9D4A-420610CB549C}" type="slidenum">
              <a:rPr lang="en-US" smtClean="0"/>
              <a:t>‹#›</a:t>
            </a:fld>
            <a:endParaRPr lang="en-US"/>
          </a:p>
        </p:txBody>
      </p:sp>
    </p:spTree>
    <p:extLst>
      <p:ext uri="{BB962C8B-B14F-4D97-AF65-F5344CB8AC3E}">
        <p14:creationId xmlns:p14="http://schemas.microsoft.com/office/powerpoint/2010/main" val="385886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210481-7E7E-46F5-9D8C-24CDCA9D0A22}"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C2590-FAE9-47D9-9D4A-420610CB549C}" type="slidenum">
              <a:rPr lang="en-US" smtClean="0"/>
              <a:t>‹#›</a:t>
            </a:fld>
            <a:endParaRPr lang="en-US"/>
          </a:p>
        </p:txBody>
      </p:sp>
    </p:spTree>
    <p:extLst>
      <p:ext uri="{BB962C8B-B14F-4D97-AF65-F5344CB8AC3E}">
        <p14:creationId xmlns:p14="http://schemas.microsoft.com/office/powerpoint/2010/main" val="777568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210481-7E7E-46F5-9D8C-24CDCA9D0A22}"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C2590-FAE9-47D9-9D4A-420610CB549C}" type="slidenum">
              <a:rPr lang="en-US" smtClean="0"/>
              <a:t>‹#›</a:t>
            </a:fld>
            <a:endParaRPr lang="en-US"/>
          </a:p>
        </p:txBody>
      </p:sp>
    </p:spTree>
    <p:extLst>
      <p:ext uri="{BB962C8B-B14F-4D97-AF65-F5344CB8AC3E}">
        <p14:creationId xmlns:p14="http://schemas.microsoft.com/office/powerpoint/2010/main" val="601124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10481-7E7E-46F5-9D8C-24CDCA9D0A22}" type="datetimeFigureOut">
              <a:rPr lang="en-US" smtClean="0"/>
              <a:t>3/9/2022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1C2590-FAE9-47D9-9D4A-420610CB549C}" type="slidenum">
              <a:rPr lang="en-US" smtClean="0"/>
              <a:t>‹#›</a:t>
            </a:fld>
            <a:endParaRPr lang="en-US"/>
          </a:p>
        </p:txBody>
      </p:sp>
    </p:spTree>
    <p:extLst>
      <p:ext uri="{BB962C8B-B14F-4D97-AF65-F5344CB8AC3E}">
        <p14:creationId xmlns:p14="http://schemas.microsoft.com/office/powerpoint/2010/main" val="2206575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hsleenet@gmail.com" TargetMode="External"/><Relationship Id="rId2" Type="http://schemas.openxmlformats.org/officeDocument/2006/relationships/hyperlink" Target="mailto:zehong.wu@macaulay.cuny.ed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Progress Report</a:t>
            </a:r>
          </a:p>
        </p:txBody>
      </p:sp>
      <p:sp>
        <p:nvSpPr>
          <p:cNvPr id="3" name="Subtitle 2"/>
          <p:cNvSpPr>
            <a:spLocks noGrp="1"/>
          </p:cNvSpPr>
          <p:nvPr>
            <p:ph type="subTitle" idx="1"/>
          </p:nvPr>
        </p:nvSpPr>
        <p:spPr/>
        <p:txBody>
          <a:bodyPr/>
          <a:lstStyle/>
          <a:p>
            <a:r>
              <a:rPr lang="en-US" dirty="0"/>
              <a:t>DOT Traffic Ops database migration project</a:t>
            </a:r>
          </a:p>
          <a:p>
            <a:r>
              <a:rPr lang="en-US" dirty="0"/>
              <a:t>Jason Wu, Hyun Soo Lee</a:t>
            </a:r>
          </a:p>
        </p:txBody>
      </p:sp>
    </p:spTree>
    <p:extLst>
      <p:ext uri="{BB962C8B-B14F-4D97-AF65-F5344CB8AC3E}">
        <p14:creationId xmlns:p14="http://schemas.microsoft.com/office/powerpoint/2010/main" val="3270284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 for next steps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57857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6527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 for Workflow diagram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75821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1811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Goals, Objectives</a:t>
            </a:r>
          </a:p>
        </p:txBody>
      </p:sp>
      <p:sp>
        <p:nvSpPr>
          <p:cNvPr id="3" name="Content Placeholder 2"/>
          <p:cNvSpPr>
            <a:spLocks noGrp="1"/>
          </p:cNvSpPr>
          <p:nvPr>
            <p:ph idx="1"/>
          </p:nvPr>
        </p:nvSpPr>
        <p:spPr/>
        <p:txBody>
          <a:bodyPr/>
          <a:lstStyle/>
          <a:p>
            <a:r>
              <a:rPr lang="en-US" dirty="0"/>
              <a:t>Background: The current database that NYC DOT Traffic Ops is using to store relevant information on crossing signals is slow to respond to input, takes up excessive and redundant storage, is user unfriendly, and requires dedicated maintenance.</a:t>
            </a:r>
          </a:p>
          <a:p>
            <a:r>
              <a:rPr lang="en-US" dirty="0"/>
              <a:t>This project intends to resolve this problem by creating a new database and User Interface that will replace the existing database and UI and port over all existing data.</a:t>
            </a:r>
          </a:p>
        </p:txBody>
      </p:sp>
    </p:spTree>
    <p:extLst>
      <p:ext uri="{BB962C8B-B14F-4D97-AF65-F5344CB8AC3E}">
        <p14:creationId xmlns:p14="http://schemas.microsoft.com/office/powerpoint/2010/main" val="3437433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2FB01-0182-475A-B382-4B0EF661F927}"/>
              </a:ext>
            </a:extLst>
          </p:cNvPr>
          <p:cNvSpPr>
            <a:spLocks noGrp="1"/>
          </p:cNvSpPr>
          <p:nvPr>
            <p:ph type="title"/>
          </p:nvPr>
        </p:nvSpPr>
        <p:spPr/>
        <p:txBody>
          <a:bodyPr/>
          <a:lstStyle/>
          <a:p>
            <a:r>
              <a:rPr lang="en-US" dirty="0"/>
              <a:t>Front end</a:t>
            </a:r>
          </a:p>
        </p:txBody>
      </p:sp>
      <p:sp>
        <p:nvSpPr>
          <p:cNvPr id="3" name="Content Placeholder 2">
            <a:extLst>
              <a:ext uri="{FF2B5EF4-FFF2-40B4-BE49-F238E27FC236}">
                <a16:creationId xmlns:a16="http://schemas.microsoft.com/office/drawing/2014/main" id="{099DED23-1810-4797-9C83-A42C6FC0C9AA}"/>
              </a:ext>
            </a:extLst>
          </p:cNvPr>
          <p:cNvSpPr>
            <a:spLocks noGrp="1"/>
          </p:cNvSpPr>
          <p:nvPr>
            <p:ph idx="1"/>
          </p:nvPr>
        </p:nvSpPr>
        <p:spPr/>
        <p:txBody>
          <a:bodyPr/>
          <a:lstStyle/>
          <a:p>
            <a:r>
              <a:rPr lang="en-US" dirty="0"/>
              <a:t>One part of our project requires us to produce a User Interface (UI) that prospective users will use to interact with the database.</a:t>
            </a:r>
          </a:p>
          <a:p>
            <a:r>
              <a:rPr lang="en-US" dirty="0"/>
              <a:t>The UI will provide the user the ability to create, modify, and delete data points stored in the database.</a:t>
            </a:r>
          </a:p>
          <a:p>
            <a:r>
              <a:rPr lang="en-US" dirty="0"/>
              <a:t>The UI will provide the user the ability to create reports and queries based on one or more data points.</a:t>
            </a:r>
          </a:p>
          <a:p>
            <a:r>
              <a:rPr lang="en-US" dirty="0"/>
              <a:t>The UI will display data points overlayed on an interactive map.</a:t>
            </a:r>
          </a:p>
        </p:txBody>
      </p:sp>
    </p:spTree>
    <p:extLst>
      <p:ext uri="{BB962C8B-B14F-4D97-AF65-F5344CB8AC3E}">
        <p14:creationId xmlns:p14="http://schemas.microsoft.com/office/powerpoint/2010/main" val="3424078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22499-5C0E-4F75-8C26-AFBE783AD198}"/>
              </a:ext>
            </a:extLst>
          </p:cNvPr>
          <p:cNvSpPr>
            <a:spLocks noGrp="1"/>
          </p:cNvSpPr>
          <p:nvPr>
            <p:ph type="title"/>
          </p:nvPr>
        </p:nvSpPr>
        <p:spPr/>
        <p:txBody>
          <a:bodyPr/>
          <a:lstStyle/>
          <a:p>
            <a:r>
              <a:rPr lang="en-US" dirty="0"/>
              <a:t>Back end</a:t>
            </a:r>
          </a:p>
        </p:txBody>
      </p:sp>
      <p:sp>
        <p:nvSpPr>
          <p:cNvPr id="3" name="Content Placeholder 2">
            <a:extLst>
              <a:ext uri="{FF2B5EF4-FFF2-40B4-BE49-F238E27FC236}">
                <a16:creationId xmlns:a16="http://schemas.microsoft.com/office/drawing/2014/main" id="{D12B9A58-9080-46B8-AF11-8A4C653CA965}"/>
              </a:ext>
            </a:extLst>
          </p:cNvPr>
          <p:cNvSpPr>
            <a:spLocks noGrp="1"/>
          </p:cNvSpPr>
          <p:nvPr>
            <p:ph idx="1"/>
          </p:nvPr>
        </p:nvSpPr>
        <p:spPr/>
        <p:txBody>
          <a:bodyPr/>
          <a:lstStyle/>
          <a:p>
            <a:r>
              <a:rPr lang="en-US" dirty="0"/>
              <a:t>Another part of our project requires us to produce a database that can store DOT Traffic Ops data in a more efficient manner.</a:t>
            </a:r>
          </a:p>
          <a:p>
            <a:r>
              <a:rPr lang="en-US" dirty="0"/>
              <a:t>The database will respond to user requests from the UI and modify its contents (adding, changing, or deleting data points) accordingly.</a:t>
            </a:r>
          </a:p>
          <a:p>
            <a:r>
              <a:rPr lang="en-US" dirty="0"/>
              <a:t>Compared to the existing database, the new database should respond to requests with less latency and take up less memory.</a:t>
            </a:r>
          </a:p>
        </p:txBody>
      </p:sp>
    </p:spTree>
    <p:extLst>
      <p:ext uri="{BB962C8B-B14F-4D97-AF65-F5344CB8AC3E}">
        <p14:creationId xmlns:p14="http://schemas.microsoft.com/office/powerpoint/2010/main" val="2830946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t>
            </a:r>
          </a:p>
        </p:txBody>
      </p:sp>
      <p:graphicFrame>
        <p:nvGraphicFramePr>
          <p:cNvPr id="3" name="Content Placeholder 2">
            <a:extLst>
              <a:ext uri="{FF2B5EF4-FFF2-40B4-BE49-F238E27FC236}">
                <a16:creationId xmlns:a16="http://schemas.microsoft.com/office/drawing/2014/main" id="{84FA03E6-80C3-4D27-9B0B-9CC56E76E356}"/>
              </a:ext>
            </a:extLst>
          </p:cNvPr>
          <p:cNvGraphicFramePr>
            <a:graphicFrameLocks noGrp="1"/>
          </p:cNvGraphicFramePr>
          <p:nvPr>
            <p:ph idx="1"/>
            <p:extLst>
              <p:ext uri="{D42A27DB-BD31-4B8C-83A1-F6EECF244321}">
                <p14:modId xmlns:p14="http://schemas.microsoft.com/office/powerpoint/2010/main" val="418538127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6096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work breakdown</a:t>
            </a:r>
          </a:p>
        </p:txBody>
      </p:sp>
      <p:sp>
        <p:nvSpPr>
          <p:cNvPr id="3" name="Content Placeholder 2"/>
          <p:cNvSpPr>
            <a:spLocks noGrp="1"/>
          </p:cNvSpPr>
          <p:nvPr>
            <p:ph idx="1"/>
          </p:nvPr>
        </p:nvSpPr>
        <p:spPr>
          <a:xfrm>
            <a:off x="838200" y="1293182"/>
            <a:ext cx="10515600" cy="554320"/>
          </a:xfrm>
        </p:spPr>
        <p:txBody>
          <a:bodyPr/>
          <a:lstStyle/>
          <a:p>
            <a:pPr marL="0" indent="0">
              <a:buNone/>
            </a:pPr>
            <a:r>
              <a:rPr lang="en-US" dirty="0"/>
              <a:t> </a:t>
            </a:r>
          </a:p>
        </p:txBody>
      </p:sp>
      <p:pic>
        <p:nvPicPr>
          <p:cNvPr id="7" name="Picture 6">
            <a:extLst>
              <a:ext uri="{FF2B5EF4-FFF2-40B4-BE49-F238E27FC236}">
                <a16:creationId xmlns:a16="http://schemas.microsoft.com/office/drawing/2014/main" id="{873453CD-805E-42B8-87D0-42F6E746C0A8}"/>
              </a:ext>
            </a:extLst>
          </p:cNvPr>
          <p:cNvPicPr>
            <a:picLocks noChangeAspect="1"/>
          </p:cNvPicPr>
          <p:nvPr/>
        </p:nvPicPr>
        <p:blipFill>
          <a:blip r:embed="rId2"/>
          <a:stretch>
            <a:fillRect/>
          </a:stretch>
        </p:blipFill>
        <p:spPr>
          <a:xfrm>
            <a:off x="838200" y="1847502"/>
            <a:ext cx="5953125" cy="4162425"/>
          </a:xfrm>
          <a:prstGeom prst="rect">
            <a:avLst/>
          </a:prstGeom>
        </p:spPr>
      </p:pic>
    </p:spTree>
    <p:extLst>
      <p:ext uri="{BB962C8B-B14F-4D97-AF65-F5344CB8AC3E}">
        <p14:creationId xmlns:p14="http://schemas.microsoft.com/office/powerpoint/2010/main" val="253824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a:t>
            </a:r>
          </a:p>
        </p:txBody>
      </p:sp>
      <p:sp>
        <p:nvSpPr>
          <p:cNvPr id="3" name="Content Placeholder 2"/>
          <p:cNvSpPr>
            <a:spLocks noGrp="1"/>
          </p:cNvSpPr>
          <p:nvPr>
            <p:ph idx="1"/>
          </p:nvPr>
        </p:nvSpPr>
        <p:spPr/>
        <p:txBody>
          <a:bodyPr/>
          <a:lstStyle/>
          <a:p>
            <a:pPr marL="0" indent="0">
              <a:buNone/>
            </a:pPr>
            <a:r>
              <a:rPr lang="en-US" dirty="0"/>
              <a:t>Since we have just entered the programming portion of the project, we currently do not have any demonstrable material.</a:t>
            </a:r>
          </a:p>
        </p:txBody>
      </p:sp>
    </p:spTree>
    <p:extLst>
      <p:ext uri="{BB962C8B-B14F-4D97-AF65-F5344CB8AC3E}">
        <p14:creationId xmlns:p14="http://schemas.microsoft.com/office/powerpoint/2010/main" val="3110421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Plan</a:t>
            </a:r>
          </a:p>
        </p:txBody>
      </p:sp>
      <p:graphicFrame>
        <p:nvGraphicFramePr>
          <p:cNvPr id="5" name="Table 5">
            <a:extLst>
              <a:ext uri="{FF2B5EF4-FFF2-40B4-BE49-F238E27FC236}">
                <a16:creationId xmlns:a16="http://schemas.microsoft.com/office/drawing/2014/main" id="{94F69C75-A8EC-4901-868D-BF2B0FA6C8BC}"/>
              </a:ext>
            </a:extLst>
          </p:cNvPr>
          <p:cNvGraphicFramePr>
            <a:graphicFrameLocks noGrp="1"/>
          </p:cNvGraphicFramePr>
          <p:nvPr>
            <p:ph idx="1"/>
            <p:extLst>
              <p:ext uri="{D42A27DB-BD31-4B8C-83A1-F6EECF244321}">
                <p14:modId xmlns:p14="http://schemas.microsoft.com/office/powerpoint/2010/main" val="3715481323"/>
              </p:ext>
            </p:extLst>
          </p:nvPr>
        </p:nvGraphicFramePr>
        <p:xfrm>
          <a:off x="838199" y="3885882"/>
          <a:ext cx="10515600" cy="1651000"/>
        </p:xfrm>
        <a:graphic>
          <a:graphicData uri="http://schemas.openxmlformats.org/drawingml/2006/table">
            <a:tbl>
              <a:tblPr firstRow="1" bandRow="1">
                <a:tableStyleId>{5C22544A-7EE6-4342-B048-85BDC9FD1C3A}</a:tableStyleId>
              </a:tblPr>
              <a:tblGrid>
                <a:gridCol w="1679534">
                  <a:extLst>
                    <a:ext uri="{9D8B030D-6E8A-4147-A177-3AD203B41FA5}">
                      <a16:colId xmlns:a16="http://schemas.microsoft.com/office/drawing/2014/main" val="1724433099"/>
                    </a:ext>
                  </a:extLst>
                </a:gridCol>
                <a:gridCol w="1377863">
                  <a:extLst>
                    <a:ext uri="{9D8B030D-6E8A-4147-A177-3AD203B41FA5}">
                      <a16:colId xmlns:a16="http://schemas.microsoft.com/office/drawing/2014/main" val="1889153573"/>
                    </a:ext>
                  </a:extLst>
                </a:gridCol>
                <a:gridCol w="1528175">
                  <a:extLst>
                    <a:ext uri="{9D8B030D-6E8A-4147-A177-3AD203B41FA5}">
                      <a16:colId xmlns:a16="http://schemas.microsoft.com/office/drawing/2014/main" val="2864574982"/>
                    </a:ext>
                  </a:extLst>
                </a:gridCol>
                <a:gridCol w="2342367">
                  <a:extLst>
                    <a:ext uri="{9D8B030D-6E8A-4147-A177-3AD203B41FA5}">
                      <a16:colId xmlns:a16="http://schemas.microsoft.com/office/drawing/2014/main" val="1212474296"/>
                    </a:ext>
                  </a:extLst>
                </a:gridCol>
                <a:gridCol w="1835061">
                  <a:extLst>
                    <a:ext uri="{9D8B030D-6E8A-4147-A177-3AD203B41FA5}">
                      <a16:colId xmlns:a16="http://schemas.microsoft.com/office/drawing/2014/main" val="549694477"/>
                    </a:ext>
                  </a:extLst>
                </a:gridCol>
                <a:gridCol w="1752600">
                  <a:extLst>
                    <a:ext uri="{9D8B030D-6E8A-4147-A177-3AD203B41FA5}">
                      <a16:colId xmlns:a16="http://schemas.microsoft.com/office/drawing/2014/main" val="3229323189"/>
                    </a:ext>
                  </a:extLst>
                </a:gridCol>
              </a:tblGrid>
              <a:tr h="370840">
                <a:tc>
                  <a:txBody>
                    <a:bodyPr/>
                    <a:lstStyle/>
                    <a:p>
                      <a:r>
                        <a:rPr lang="en-US" dirty="0"/>
                        <a:t>Type</a:t>
                      </a:r>
                    </a:p>
                  </a:txBody>
                  <a:tcPr/>
                </a:tc>
                <a:tc>
                  <a:txBody>
                    <a:bodyPr/>
                    <a:lstStyle/>
                    <a:p>
                      <a:r>
                        <a:rPr lang="en-US" dirty="0"/>
                        <a:t>Method</a:t>
                      </a:r>
                    </a:p>
                  </a:txBody>
                  <a:tcPr/>
                </a:tc>
                <a:tc>
                  <a:txBody>
                    <a:bodyPr/>
                    <a:lstStyle/>
                    <a:p>
                      <a:r>
                        <a:rPr lang="en-US" dirty="0"/>
                        <a:t>Frequency</a:t>
                      </a:r>
                    </a:p>
                  </a:txBody>
                  <a:tcPr/>
                </a:tc>
                <a:tc>
                  <a:txBody>
                    <a:bodyPr/>
                    <a:lstStyle/>
                    <a:p>
                      <a:r>
                        <a:rPr lang="en-US" dirty="0"/>
                        <a:t>Goal</a:t>
                      </a:r>
                    </a:p>
                  </a:txBody>
                  <a:tcPr/>
                </a:tc>
                <a:tc>
                  <a:txBody>
                    <a:bodyPr/>
                    <a:lstStyle/>
                    <a:p>
                      <a:r>
                        <a:rPr lang="en-US" dirty="0"/>
                        <a:t>Owner</a:t>
                      </a:r>
                    </a:p>
                  </a:txBody>
                  <a:tcPr/>
                </a:tc>
                <a:tc>
                  <a:txBody>
                    <a:bodyPr/>
                    <a:lstStyle/>
                    <a:p>
                      <a:r>
                        <a:rPr lang="en-US" dirty="0"/>
                        <a:t>Audience</a:t>
                      </a:r>
                    </a:p>
                  </a:txBody>
                  <a:tcPr/>
                </a:tc>
                <a:extLst>
                  <a:ext uri="{0D108BD9-81ED-4DB2-BD59-A6C34878D82A}">
                    <a16:rowId xmlns:a16="http://schemas.microsoft.com/office/drawing/2014/main" val="474647654"/>
                  </a:ext>
                </a:extLst>
              </a:tr>
              <a:tr h="370840">
                <a:tc>
                  <a:txBody>
                    <a:bodyPr/>
                    <a:lstStyle/>
                    <a:p>
                      <a:r>
                        <a:rPr lang="en-US" dirty="0"/>
                        <a:t>Progress Report</a:t>
                      </a:r>
                    </a:p>
                  </a:txBody>
                  <a:tcPr/>
                </a:tc>
                <a:tc>
                  <a:txBody>
                    <a:bodyPr/>
                    <a:lstStyle/>
                    <a:p>
                      <a:r>
                        <a:rPr lang="en-US" dirty="0"/>
                        <a:t>Presentation via Zoom</a:t>
                      </a:r>
                    </a:p>
                  </a:txBody>
                  <a:tcPr/>
                </a:tc>
                <a:tc>
                  <a:txBody>
                    <a:bodyPr/>
                    <a:lstStyle/>
                    <a:p>
                      <a:r>
                        <a:rPr lang="en-US" dirty="0"/>
                        <a:t>Weekly, every Wednesday</a:t>
                      </a:r>
                    </a:p>
                  </a:txBody>
                  <a:tcPr/>
                </a:tc>
                <a:tc>
                  <a:txBody>
                    <a:bodyPr/>
                    <a:lstStyle/>
                    <a:p>
                      <a:r>
                        <a:rPr lang="en-US" dirty="0"/>
                        <a:t>Inform audience of the state of the project as of each report</a:t>
                      </a:r>
                    </a:p>
                  </a:txBody>
                  <a:tcPr/>
                </a:tc>
                <a:tc>
                  <a:txBody>
                    <a:bodyPr/>
                    <a:lstStyle/>
                    <a:p>
                      <a:r>
                        <a:rPr lang="en-US" dirty="0"/>
                        <a:t>Project Managers</a:t>
                      </a:r>
                    </a:p>
                  </a:txBody>
                  <a:tcPr/>
                </a:tc>
                <a:tc>
                  <a:txBody>
                    <a:bodyPr/>
                    <a:lstStyle/>
                    <a:p>
                      <a:r>
                        <a:rPr lang="en-US" dirty="0"/>
                        <a:t>Stakeholders, Customers</a:t>
                      </a:r>
                    </a:p>
                  </a:txBody>
                  <a:tcPr/>
                </a:tc>
                <a:extLst>
                  <a:ext uri="{0D108BD9-81ED-4DB2-BD59-A6C34878D82A}">
                    <a16:rowId xmlns:a16="http://schemas.microsoft.com/office/drawing/2014/main" val="3277754346"/>
                  </a:ext>
                </a:extLst>
              </a:tr>
              <a:tr h="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4944615"/>
                  </a:ext>
                </a:extLst>
              </a:tr>
            </a:tbl>
          </a:graphicData>
        </a:graphic>
      </p:graphicFrame>
      <p:graphicFrame>
        <p:nvGraphicFramePr>
          <p:cNvPr id="4" name="Table 4">
            <a:extLst>
              <a:ext uri="{FF2B5EF4-FFF2-40B4-BE49-F238E27FC236}">
                <a16:creationId xmlns:a16="http://schemas.microsoft.com/office/drawing/2014/main" id="{29F9977F-928E-4B3D-A689-66EBF6F727CB}"/>
              </a:ext>
            </a:extLst>
          </p:cNvPr>
          <p:cNvGraphicFramePr>
            <a:graphicFrameLocks noGrp="1"/>
          </p:cNvGraphicFramePr>
          <p:nvPr>
            <p:extLst>
              <p:ext uri="{D42A27DB-BD31-4B8C-83A1-F6EECF244321}">
                <p14:modId xmlns:p14="http://schemas.microsoft.com/office/powerpoint/2010/main" val="261663638"/>
              </p:ext>
            </p:extLst>
          </p:nvPr>
        </p:nvGraphicFramePr>
        <p:xfrm>
          <a:off x="838199" y="1825625"/>
          <a:ext cx="10515599" cy="1925320"/>
        </p:xfrm>
        <a:graphic>
          <a:graphicData uri="http://schemas.openxmlformats.org/drawingml/2006/table">
            <a:tbl>
              <a:tblPr firstRow="1" bandRow="1">
                <a:tableStyleId>{5C22544A-7EE6-4342-B048-85BDC9FD1C3A}</a:tableStyleId>
              </a:tblPr>
              <a:tblGrid>
                <a:gridCol w="2080365">
                  <a:extLst>
                    <a:ext uri="{9D8B030D-6E8A-4147-A177-3AD203B41FA5}">
                      <a16:colId xmlns:a16="http://schemas.microsoft.com/office/drawing/2014/main" val="2664222047"/>
                    </a:ext>
                  </a:extLst>
                </a:gridCol>
                <a:gridCol w="1290181">
                  <a:extLst>
                    <a:ext uri="{9D8B030D-6E8A-4147-A177-3AD203B41FA5}">
                      <a16:colId xmlns:a16="http://schemas.microsoft.com/office/drawing/2014/main" val="3209134080"/>
                    </a:ext>
                  </a:extLst>
                </a:gridCol>
                <a:gridCol w="1640910">
                  <a:extLst>
                    <a:ext uri="{9D8B030D-6E8A-4147-A177-3AD203B41FA5}">
                      <a16:colId xmlns:a16="http://schemas.microsoft.com/office/drawing/2014/main" val="3480288478"/>
                    </a:ext>
                  </a:extLst>
                </a:gridCol>
                <a:gridCol w="2430049">
                  <a:extLst>
                    <a:ext uri="{9D8B030D-6E8A-4147-A177-3AD203B41FA5}">
                      <a16:colId xmlns:a16="http://schemas.microsoft.com/office/drawing/2014/main" val="1652282633"/>
                    </a:ext>
                  </a:extLst>
                </a:gridCol>
                <a:gridCol w="3074094">
                  <a:extLst>
                    <a:ext uri="{9D8B030D-6E8A-4147-A177-3AD203B41FA5}">
                      <a16:colId xmlns:a16="http://schemas.microsoft.com/office/drawing/2014/main" val="3407580790"/>
                    </a:ext>
                  </a:extLst>
                </a:gridCol>
              </a:tblGrid>
              <a:tr h="370840">
                <a:tc>
                  <a:txBody>
                    <a:bodyPr/>
                    <a:lstStyle/>
                    <a:p>
                      <a:r>
                        <a:rPr lang="en-US" dirty="0"/>
                        <a:t>Name</a:t>
                      </a:r>
                    </a:p>
                  </a:txBody>
                  <a:tcPr/>
                </a:tc>
                <a:tc>
                  <a:txBody>
                    <a:bodyPr/>
                    <a:lstStyle/>
                    <a:p>
                      <a:r>
                        <a:rPr lang="en-US" dirty="0"/>
                        <a:t>Title</a:t>
                      </a:r>
                    </a:p>
                  </a:txBody>
                  <a:tcPr/>
                </a:tc>
                <a:tc>
                  <a:txBody>
                    <a:bodyPr/>
                    <a:lstStyle/>
                    <a:p>
                      <a:r>
                        <a:rPr lang="en-US" dirty="0"/>
                        <a:t>Frequency</a:t>
                      </a:r>
                    </a:p>
                  </a:txBody>
                  <a:tcPr/>
                </a:tc>
                <a:tc>
                  <a:txBody>
                    <a:bodyPr/>
                    <a:lstStyle/>
                    <a:p>
                      <a:r>
                        <a:rPr lang="en-US" dirty="0"/>
                        <a:t>Format, Channel</a:t>
                      </a:r>
                    </a:p>
                  </a:txBody>
                  <a:tcPr/>
                </a:tc>
                <a:tc>
                  <a:txBody>
                    <a:bodyPr/>
                    <a:lstStyle/>
                    <a:p>
                      <a:r>
                        <a:rPr lang="en-US" dirty="0"/>
                        <a:t>Notes</a:t>
                      </a:r>
                    </a:p>
                  </a:txBody>
                  <a:tcPr/>
                </a:tc>
                <a:extLst>
                  <a:ext uri="{0D108BD9-81ED-4DB2-BD59-A6C34878D82A}">
                    <a16:rowId xmlns:a16="http://schemas.microsoft.com/office/drawing/2014/main" val="1043555034"/>
                  </a:ext>
                </a:extLst>
              </a:tr>
              <a:tr h="370840">
                <a:tc>
                  <a:txBody>
                    <a:bodyPr/>
                    <a:lstStyle/>
                    <a:p>
                      <a:r>
                        <a:rPr lang="en-US" dirty="0"/>
                        <a:t>Maddalena Romano</a:t>
                      </a:r>
                    </a:p>
                  </a:txBody>
                  <a:tcPr/>
                </a:tc>
                <a:tc>
                  <a:txBody>
                    <a:bodyPr/>
                    <a:lstStyle/>
                    <a:p>
                      <a:r>
                        <a:rPr lang="en-US" dirty="0"/>
                        <a:t>Sponsor, Stakeholder</a:t>
                      </a:r>
                    </a:p>
                  </a:txBody>
                  <a:tcPr/>
                </a:tc>
                <a:tc>
                  <a:txBody>
                    <a:bodyPr/>
                    <a:lstStyle/>
                    <a:p>
                      <a:r>
                        <a:rPr lang="en-US" dirty="0"/>
                        <a:t>Weekly</a:t>
                      </a:r>
                    </a:p>
                  </a:txBody>
                  <a:tcPr/>
                </a:tc>
                <a:tc>
                  <a:txBody>
                    <a:bodyPr/>
                    <a:lstStyle/>
                    <a:p>
                      <a:r>
                        <a:rPr lang="en-US" dirty="0"/>
                        <a:t>Presentations via Zoom, other issues via email</a:t>
                      </a:r>
                    </a:p>
                  </a:txBody>
                  <a:tcPr/>
                </a:tc>
                <a:tc>
                  <a:txBody>
                    <a:bodyPr/>
                    <a:lstStyle/>
                    <a:p>
                      <a:endParaRPr lang="en-US" dirty="0"/>
                    </a:p>
                  </a:txBody>
                  <a:tcPr/>
                </a:tc>
                <a:extLst>
                  <a:ext uri="{0D108BD9-81ED-4DB2-BD59-A6C34878D82A}">
                    <a16:rowId xmlns:a16="http://schemas.microsoft.com/office/drawing/2014/main" val="4070260678"/>
                  </a:ext>
                </a:extLst>
              </a:tr>
              <a:tr h="370840">
                <a:tc>
                  <a:txBody>
                    <a:bodyPr/>
                    <a:lstStyle/>
                    <a:p>
                      <a:r>
                        <a:rPr lang="en-US" dirty="0"/>
                        <a:t>Bill Harrison</a:t>
                      </a:r>
                    </a:p>
                  </a:txBody>
                  <a:tcPr/>
                </a:tc>
                <a:tc>
                  <a:txBody>
                    <a:bodyPr/>
                    <a:lstStyle/>
                    <a:p>
                      <a:r>
                        <a:rPr lang="en-US" dirty="0"/>
                        <a:t>Stakeholder</a:t>
                      </a:r>
                    </a:p>
                  </a:txBody>
                  <a:tcPr/>
                </a:tc>
                <a:tc>
                  <a:txBody>
                    <a:bodyPr/>
                    <a:lstStyle/>
                    <a:p>
                      <a:r>
                        <a:rPr lang="en-US" dirty="0"/>
                        <a:t>Asynchronous</a:t>
                      </a:r>
                    </a:p>
                  </a:txBody>
                  <a:tcPr/>
                </a:tc>
                <a:tc>
                  <a:txBody>
                    <a:bodyPr/>
                    <a:lstStyle/>
                    <a:p>
                      <a:r>
                        <a:rPr lang="en-US" dirty="0"/>
                        <a:t>Presentations via Zoom if present, other issues via email as needed</a:t>
                      </a:r>
                    </a:p>
                  </a:txBody>
                  <a:tcPr/>
                </a:tc>
                <a:tc>
                  <a:txBody>
                    <a:bodyPr/>
                    <a:lstStyle/>
                    <a:p>
                      <a:endParaRPr lang="en-US" dirty="0"/>
                    </a:p>
                  </a:txBody>
                  <a:tcPr/>
                </a:tc>
                <a:extLst>
                  <a:ext uri="{0D108BD9-81ED-4DB2-BD59-A6C34878D82A}">
                    <a16:rowId xmlns:a16="http://schemas.microsoft.com/office/drawing/2014/main" val="3994650176"/>
                  </a:ext>
                </a:extLst>
              </a:tr>
            </a:tbl>
          </a:graphicData>
        </a:graphic>
      </p:graphicFrame>
    </p:spTree>
    <p:extLst>
      <p:ext uri="{BB962C8B-B14F-4D97-AF65-F5344CB8AC3E}">
        <p14:creationId xmlns:p14="http://schemas.microsoft.com/office/powerpoint/2010/main" val="1647572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contact</a:t>
            </a:r>
          </a:p>
        </p:txBody>
      </p:sp>
      <p:sp>
        <p:nvSpPr>
          <p:cNvPr id="3" name="Content Placeholder 2"/>
          <p:cNvSpPr>
            <a:spLocks noGrp="1"/>
          </p:cNvSpPr>
          <p:nvPr>
            <p:ph idx="1"/>
          </p:nvPr>
        </p:nvSpPr>
        <p:spPr>
          <a:xfrm>
            <a:off x="838200" y="1690688"/>
            <a:ext cx="10515600" cy="4351338"/>
          </a:xfrm>
        </p:spPr>
        <p:txBody>
          <a:bodyPr/>
          <a:lstStyle/>
          <a:p>
            <a:pPr marL="0" indent="0">
              <a:buNone/>
            </a:pPr>
            <a:r>
              <a:rPr lang="en-US" dirty="0"/>
              <a:t>Contact info (Jason Wu): </a:t>
            </a:r>
          </a:p>
          <a:p>
            <a:pPr marL="0" indent="0">
              <a:buNone/>
            </a:pPr>
            <a:r>
              <a:rPr lang="en-US" dirty="0"/>
              <a:t>(347)274-4302, </a:t>
            </a:r>
            <a:r>
              <a:rPr lang="en-US" dirty="0">
                <a:hlinkClick r:id="rId2"/>
              </a:rPr>
              <a:t>zehong.wu@macaulay.cuny.edu</a:t>
            </a:r>
            <a:endParaRPr lang="en-US" dirty="0"/>
          </a:p>
          <a:p>
            <a:pPr marL="0" indent="0">
              <a:buNone/>
            </a:pPr>
            <a:endParaRPr lang="en-US" dirty="0"/>
          </a:p>
          <a:p>
            <a:pPr marL="0" indent="0">
              <a:buNone/>
            </a:pPr>
            <a:r>
              <a:rPr lang="en-US" dirty="0"/>
              <a:t>Contact info (Hyun Soo Lee):</a:t>
            </a:r>
          </a:p>
          <a:p>
            <a:pPr marL="0" indent="0">
              <a:buNone/>
            </a:pPr>
            <a:r>
              <a:rPr lang="en-US" dirty="0">
                <a:hlinkClick r:id="rId3"/>
              </a:rPr>
              <a:t>hsleenet@gmail.com</a:t>
            </a:r>
            <a:endParaRPr lang="en-US" dirty="0"/>
          </a:p>
          <a:p>
            <a:pPr marL="0" indent="0">
              <a:buNone/>
            </a:pPr>
            <a:endParaRPr lang="en-US" dirty="0"/>
          </a:p>
        </p:txBody>
      </p:sp>
    </p:spTree>
    <p:extLst>
      <p:ext uri="{BB962C8B-B14F-4D97-AF65-F5344CB8AC3E}">
        <p14:creationId xmlns:p14="http://schemas.microsoft.com/office/powerpoint/2010/main" val="617720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435</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Project Progress Report</vt:lpstr>
      <vt:lpstr>Background, Goals, Objectives</vt:lpstr>
      <vt:lpstr>Front end</vt:lpstr>
      <vt:lpstr>Back end</vt:lpstr>
      <vt:lpstr>Process</vt:lpstr>
      <vt:lpstr>Current work breakdown</vt:lpstr>
      <vt:lpstr>Demonstration</vt:lpstr>
      <vt:lpstr>Communication Plan</vt:lpstr>
      <vt:lpstr>Questions, contact</vt:lpstr>
      <vt:lpstr>Schedule for next steps</vt:lpstr>
      <vt:lpstr>Schedule for Workflow diagram</vt:lpstr>
    </vt:vector>
  </TitlesOfParts>
  <Company>NYCDOT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Progress Report</dc:title>
  <dc:creator>Romano, Maddalena</dc:creator>
  <cp:lastModifiedBy>Ze Hong Wu</cp:lastModifiedBy>
  <cp:revision>9</cp:revision>
  <dcterms:created xsi:type="dcterms:W3CDTF">2021-10-18T01:45:01Z</dcterms:created>
  <dcterms:modified xsi:type="dcterms:W3CDTF">2022-03-09T19:20:40Z</dcterms:modified>
</cp:coreProperties>
</file>