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59" r:id="rId5"/>
    <p:sldId id="258" r:id="rId6"/>
    <p:sldId id="264" r:id="rId7"/>
    <p:sldId id="263"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178D3-218D-4229-BDEC-1352D1C007D8}" type="doc">
      <dgm:prSet loTypeId="urn:microsoft.com/office/officeart/2005/8/layout/chevron1" loCatId="process" qsTypeId="urn:microsoft.com/office/officeart/2005/8/quickstyle/simple1" qsCatId="simple" csTypeId="urn:microsoft.com/office/officeart/2005/8/colors/accent1_2" csCatId="accent1" phldr="1"/>
      <dgm:spPr/>
    </dgm:pt>
    <dgm:pt modelId="{966B4104-5838-414B-82C6-3D28D2AD5B47}">
      <dgm:prSet phldrT="[Text]"/>
      <dgm:spPr/>
      <dgm:t>
        <a:bodyPr/>
        <a:lstStyle/>
        <a:p>
          <a:r>
            <a:rPr lang="en-US" dirty="0"/>
            <a:t>Planning</a:t>
          </a:r>
        </a:p>
      </dgm:t>
    </dgm:pt>
    <dgm:pt modelId="{80B18CC6-A0F7-490E-A826-8E271FFC3BF4}" type="parTrans" cxnId="{5788815B-8A0F-4265-92C2-3940860EBDD5}">
      <dgm:prSet/>
      <dgm:spPr/>
      <dgm:t>
        <a:bodyPr/>
        <a:lstStyle/>
        <a:p>
          <a:endParaRPr lang="en-US"/>
        </a:p>
      </dgm:t>
    </dgm:pt>
    <dgm:pt modelId="{6493413C-81BD-4620-9A32-45749E7F6E04}" type="sibTrans" cxnId="{5788815B-8A0F-4265-92C2-3940860EBDD5}">
      <dgm:prSet/>
      <dgm:spPr/>
      <dgm:t>
        <a:bodyPr/>
        <a:lstStyle/>
        <a:p>
          <a:endParaRPr lang="en-US"/>
        </a:p>
      </dgm:t>
    </dgm:pt>
    <dgm:pt modelId="{2A92B737-2CF6-49C9-8277-26EB4A8B4C6D}">
      <dgm:prSet phldrT="[Text]"/>
      <dgm:spPr/>
      <dgm:t>
        <a:bodyPr/>
        <a:lstStyle/>
        <a:p>
          <a:r>
            <a:rPr lang="en-US" dirty="0"/>
            <a:t>Execution</a:t>
          </a:r>
        </a:p>
      </dgm:t>
    </dgm:pt>
    <dgm:pt modelId="{679104AC-C66A-4291-A6F0-C15785EDC07D}" type="parTrans" cxnId="{1A3ECF62-93C9-49E1-9CA9-1EF20952FB7E}">
      <dgm:prSet/>
      <dgm:spPr/>
      <dgm:t>
        <a:bodyPr/>
        <a:lstStyle/>
        <a:p>
          <a:endParaRPr lang="en-US"/>
        </a:p>
      </dgm:t>
    </dgm:pt>
    <dgm:pt modelId="{104D78FC-0FC6-4452-83DB-5C6FCA34CEE2}" type="sibTrans" cxnId="{1A3ECF62-93C9-49E1-9CA9-1EF20952FB7E}">
      <dgm:prSet/>
      <dgm:spPr/>
      <dgm:t>
        <a:bodyPr/>
        <a:lstStyle/>
        <a:p>
          <a:endParaRPr lang="en-US"/>
        </a:p>
      </dgm:t>
    </dgm:pt>
    <dgm:pt modelId="{CB93856F-A031-4EFF-AFDA-0A7D35774196}">
      <dgm:prSet phldrT="[Text]"/>
      <dgm:spPr/>
      <dgm:t>
        <a:bodyPr/>
        <a:lstStyle/>
        <a:p>
          <a:r>
            <a:rPr lang="en-US" dirty="0"/>
            <a:t>Monitoring</a:t>
          </a:r>
        </a:p>
      </dgm:t>
    </dgm:pt>
    <dgm:pt modelId="{3801814C-A21E-4D5B-A484-A50E8FE7BB4F}" type="parTrans" cxnId="{18FEF56A-CFF0-4D17-BBA0-3CA876484D8F}">
      <dgm:prSet/>
      <dgm:spPr/>
      <dgm:t>
        <a:bodyPr/>
        <a:lstStyle/>
        <a:p>
          <a:endParaRPr lang="en-US"/>
        </a:p>
      </dgm:t>
    </dgm:pt>
    <dgm:pt modelId="{48F8FB5F-7F8A-4236-B146-4F2DE904E520}" type="sibTrans" cxnId="{18FEF56A-CFF0-4D17-BBA0-3CA876484D8F}">
      <dgm:prSet/>
      <dgm:spPr/>
      <dgm:t>
        <a:bodyPr/>
        <a:lstStyle/>
        <a:p>
          <a:endParaRPr lang="en-US"/>
        </a:p>
      </dgm:t>
    </dgm:pt>
    <dgm:pt modelId="{7EBE2814-5C29-4480-8492-0F2F2592799D}" type="pres">
      <dgm:prSet presAssocID="{D24178D3-218D-4229-BDEC-1352D1C007D8}" presName="Name0" presStyleCnt="0">
        <dgm:presLayoutVars>
          <dgm:dir/>
          <dgm:animLvl val="lvl"/>
          <dgm:resizeHandles val="exact"/>
        </dgm:presLayoutVars>
      </dgm:prSet>
      <dgm:spPr/>
    </dgm:pt>
    <dgm:pt modelId="{82F2494A-CEE6-4653-AEE0-E45467E8180F}" type="pres">
      <dgm:prSet presAssocID="{966B4104-5838-414B-82C6-3D28D2AD5B47}" presName="parTxOnly" presStyleLbl="node1" presStyleIdx="0" presStyleCnt="3">
        <dgm:presLayoutVars>
          <dgm:chMax val="0"/>
          <dgm:chPref val="0"/>
          <dgm:bulletEnabled val="1"/>
        </dgm:presLayoutVars>
      </dgm:prSet>
      <dgm:spPr/>
    </dgm:pt>
    <dgm:pt modelId="{F4C867FF-CDB7-490E-8E90-67A37F2FF491}" type="pres">
      <dgm:prSet presAssocID="{6493413C-81BD-4620-9A32-45749E7F6E04}" presName="parTxOnlySpace" presStyleCnt="0"/>
      <dgm:spPr/>
    </dgm:pt>
    <dgm:pt modelId="{06044B96-D6F6-471F-A2D6-3AF7586945F1}" type="pres">
      <dgm:prSet presAssocID="{2A92B737-2CF6-49C9-8277-26EB4A8B4C6D}" presName="parTxOnly" presStyleLbl="node1" presStyleIdx="1" presStyleCnt="3">
        <dgm:presLayoutVars>
          <dgm:chMax val="0"/>
          <dgm:chPref val="0"/>
          <dgm:bulletEnabled val="1"/>
        </dgm:presLayoutVars>
      </dgm:prSet>
      <dgm:spPr/>
    </dgm:pt>
    <dgm:pt modelId="{DEF3BF16-5EED-409A-A557-99FAC221223B}" type="pres">
      <dgm:prSet presAssocID="{104D78FC-0FC6-4452-83DB-5C6FCA34CEE2}" presName="parTxOnlySpace" presStyleCnt="0"/>
      <dgm:spPr/>
    </dgm:pt>
    <dgm:pt modelId="{BEF668EC-768A-4767-BDF4-9FCBA5DE1971}" type="pres">
      <dgm:prSet presAssocID="{CB93856F-A031-4EFF-AFDA-0A7D35774196}" presName="parTxOnly" presStyleLbl="node1" presStyleIdx="2" presStyleCnt="3">
        <dgm:presLayoutVars>
          <dgm:chMax val="0"/>
          <dgm:chPref val="0"/>
          <dgm:bulletEnabled val="1"/>
        </dgm:presLayoutVars>
      </dgm:prSet>
      <dgm:spPr/>
    </dgm:pt>
  </dgm:ptLst>
  <dgm:cxnLst>
    <dgm:cxn modelId="{8EAD9A25-937F-4E73-ADEA-01E2F8BBD3E7}" type="presOf" srcId="{CB93856F-A031-4EFF-AFDA-0A7D35774196}" destId="{BEF668EC-768A-4767-BDF4-9FCBA5DE1971}" srcOrd="0" destOrd="0" presId="urn:microsoft.com/office/officeart/2005/8/layout/chevron1"/>
    <dgm:cxn modelId="{5788815B-8A0F-4265-92C2-3940860EBDD5}" srcId="{D24178D3-218D-4229-BDEC-1352D1C007D8}" destId="{966B4104-5838-414B-82C6-3D28D2AD5B47}" srcOrd="0" destOrd="0" parTransId="{80B18CC6-A0F7-490E-A826-8E271FFC3BF4}" sibTransId="{6493413C-81BD-4620-9A32-45749E7F6E04}"/>
    <dgm:cxn modelId="{1A3ECF62-93C9-49E1-9CA9-1EF20952FB7E}" srcId="{D24178D3-218D-4229-BDEC-1352D1C007D8}" destId="{2A92B737-2CF6-49C9-8277-26EB4A8B4C6D}" srcOrd="1" destOrd="0" parTransId="{679104AC-C66A-4291-A6F0-C15785EDC07D}" sibTransId="{104D78FC-0FC6-4452-83DB-5C6FCA34CEE2}"/>
    <dgm:cxn modelId="{18FEF56A-CFF0-4D17-BBA0-3CA876484D8F}" srcId="{D24178D3-218D-4229-BDEC-1352D1C007D8}" destId="{CB93856F-A031-4EFF-AFDA-0A7D35774196}" srcOrd="2" destOrd="0" parTransId="{3801814C-A21E-4D5B-A484-A50E8FE7BB4F}" sibTransId="{48F8FB5F-7F8A-4236-B146-4F2DE904E520}"/>
    <dgm:cxn modelId="{85861659-2BF5-4136-90DE-F9BD801A84C7}" type="presOf" srcId="{2A92B737-2CF6-49C9-8277-26EB4A8B4C6D}" destId="{06044B96-D6F6-471F-A2D6-3AF7586945F1}" srcOrd="0" destOrd="0" presId="urn:microsoft.com/office/officeart/2005/8/layout/chevron1"/>
    <dgm:cxn modelId="{2A3CB9B2-43FD-49FE-A6DE-1454EDFAEC4B}" type="presOf" srcId="{966B4104-5838-414B-82C6-3D28D2AD5B47}" destId="{82F2494A-CEE6-4653-AEE0-E45467E8180F}" srcOrd="0" destOrd="0" presId="urn:microsoft.com/office/officeart/2005/8/layout/chevron1"/>
    <dgm:cxn modelId="{99B3F4E4-998E-4E41-94C8-A437F551F2DF}" type="presOf" srcId="{D24178D3-218D-4229-BDEC-1352D1C007D8}" destId="{7EBE2814-5C29-4480-8492-0F2F2592799D}" srcOrd="0" destOrd="0" presId="urn:microsoft.com/office/officeart/2005/8/layout/chevron1"/>
    <dgm:cxn modelId="{DDF3C486-83AA-4C00-AEAC-E17E182FD192}" type="presParOf" srcId="{7EBE2814-5C29-4480-8492-0F2F2592799D}" destId="{82F2494A-CEE6-4653-AEE0-E45467E8180F}" srcOrd="0" destOrd="0" presId="urn:microsoft.com/office/officeart/2005/8/layout/chevron1"/>
    <dgm:cxn modelId="{746A0EE7-B477-480B-AC76-74F4328BC8E4}" type="presParOf" srcId="{7EBE2814-5C29-4480-8492-0F2F2592799D}" destId="{F4C867FF-CDB7-490E-8E90-67A37F2FF491}" srcOrd="1" destOrd="0" presId="urn:microsoft.com/office/officeart/2005/8/layout/chevron1"/>
    <dgm:cxn modelId="{6AA18F07-8C6F-460E-82AD-3A498A26AA48}" type="presParOf" srcId="{7EBE2814-5C29-4480-8492-0F2F2592799D}" destId="{06044B96-D6F6-471F-A2D6-3AF7586945F1}" srcOrd="2" destOrd="0" presId="urn:microsoft.com/office/officeart/2005/8/layout/chevron1"/>
    <dgm:cxn modelId="{0FCF296F-E2B4-482E-8186-E678B13DF208}" type="presParOf" srcId="{7EBE2814-5C29-4480-8492-0F2F2592799D}" destId="{DEF3BF16-5EED-409A-A557-99FAC221223B}" srcOrd="3" destOrd="0" presId="urn:microsoft.com/office/officeart/2005/8/layout/chevron1"/>
    <dgm:cxn modelId="{7E0DB3BE-84C5-42CD-B21F-3B8F21D6AC1D}" type="presParOf" srcId="{7EBE2814-5C29-4480-8492-0F2F2592799D}" destId="{BEF668EC-768A-4767-BDF4-9FCBA5DE197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C0CCD0-3D8F-4B71-8BB1-B6AF6257F601}" type="doc">
      <dgm:prSet loTypeId="urn:microsoft.com/office/officeart/2005/8/layout/process1" loCatId="process" qsTypeId="urn:microsoft.com/office/officeart/2005/8/quickstyle/simple1" qsCatId="simple" csTypeId="urn:microsoft.com/office/officeart/2005/8/colors/accent1_2" csCatId="accent1" phldr="0"/>
      <dgm:spPr/>
    </dgm:pt>
    <dgm:pt modelId="{BBABCA99-376E-4D8A-99FB-A49178C914DD}">
      <dgm:prSet phldrT="[Text]" phldr="1"/>
      <dgm:spPr/>
      <dgm:t>
        <a:bodyPr/>
        <a:lstStyle/>
        <a:p>
          <a:endParaRPr lang="en-US"/>
        </a:p>
      </dgm:t>
    </dgm:pt>
    <dgm:pt modelId="{0D83A75E-4D52-4BA6-94EF-29B8BAAB0C41}" type="parTrans" cxnId="{A0E32C93-A04B-40F2-881B-5111E13E3357}">
      <dgm:prSet/>
      <dgm:spPr/>
      <dgm:t>
        <a:bodyPr/>
        <a:lstStyle/>
        <a:p>
          <a:endParaRPr lang="en-US"/>
        </a:p>
      </dgm:t>
    </dgm:pt>
    <dgm:pt modelId="{8D5749BC-B495-459B-9A7B-EEC24C66F49F}" type="sibTrans" cxnId="{A0E32C93-A04B-40F2-881B-5111E13E3357}">
      <dgm:prSet/>
      <dgm:spPr/>
      <dgm:t>
        <a:bodyPr/>
        <a:lstStyle/>
        <a:p>
          <a:endParaRPr lang="en-US"/>
        </a:p>
      </dgm:t>
    </dgm:pt>
    <dgm:pt modelId="{F0CC001A-6954-4F12-92AE-795A0FABBE19}">
      <dgm:prSet phldrT="[Text]" phldr="1"/>
      <dgm:spPr/>
      <dgm:t>
        <a:bodyPr/>
        <a:lstStyle/>
        <a:p>
          <a:endParaRPr lang="en-US"/>
        </a:p>
      </dgm:t>
    </dgm:pt>
    <dgm:pt modelId="{04FFF7A9-109B-4DBD-83FB-A03CF6E6EE95}" type="parTrans" cxnId="{AAA289DA-DEBE-450C-8CC8-5537550DCB9B}">
      <dgm:prSet/>
      <dgm:spPr/>
      <dgm:t>
        <a:bodyPr/>
        <a:lstStyle/>
        <a:p>
          <a:endParaRPr lang="en-US"/>
        </a:p>
      </dgm:t>
    </dgm:pt>
    <dgm:pt modelId="{3F4F4DC6-D758-4B36-AB0C-53E7FA456D0F}" type="sibTrans" cxnId="{AAA289DA-DEBE-450C-8CC8-5537550DCB9B}">
      <dgm:prSet/>
      <dgm:spPr/>
      <dgm:t>
        <a:bodyPr/>
        <a:lstStyle/>
        <a:p>
          <a:endParaRPr lang="en-US"/>
        </a:p>
      </dgm:t>
    </dgm:pt>
    <dgm:pt modelId="{E3480EEB-F845-4A80-867E-3C5E6021F0CE}">
      <dgm:prSet phldrT="[Text]" phldr="1"/>
      <dgm:spPr/>
      <dgm:t>
        <a:bodyPr/>
        <a:lstStyle/>
        <a:p>
          <a:endParaRPr lang="en-US"/>
        </a:p>
      </dgm:t>
    </dgm:pt>
    <dgm:pt modelId="{CA48CA4E-164B-493F-BCBA-A40C4F2D7151}" type="parTrans" cxnId="{B1BC6773-ECAC-47F4-B0D6-6AB6566C30DE}">
      <dgm:prSet/>
      <dgm:spPr/>
      <dgm:t>
        <a:bodyPr/>
        <a:lstStyle/>
        <a:p>
          <a:endParaRPr lang="en-US"/>
        </a:p>
      </dgm:t>
    </dgm:pt>
    <dgm:pt modelId="{0C87AF88-E209-4160-970E-9AFA13A0DEA8}" type="sibTrans" cxnId="{B1BC6773-ECAC-47F4-B0D6-6AB6566C30DE}">
      <dgm:prSet/>
      <dgm:spPr/>
      <dgm:t>
        <a:bodyPr/>
        <a:lstStyle/>
        <a:p>
          <a:endParaRPr lang="en-US"/>
        </a:p>
      </dgm:t>
    </dgm:pt>
    <dgm:pt modelId="{24E5DB05-E6C9-4159-80DD-2CEBAFD19D09}" type="pres">
      <dgm:prSet presAssocID="{B2C0CCD0-3D8F-4B71-8BB1-B6AF6257F601}" presName="Name0" presStyleCnt="0">
        <dgm:presLayoutVars>
          <dgm:dir/>
          <dgm:resizeHandles val="exact"/>
        </dgm:presLayoutVars>
      </dgm:prSet>
      <dgm:spPr/>
    </dgm:pt>
    <dgm:pt modelId="{36537260-8FB2-4851-B89E-08A07DD7677B}" type="pres">
      <dgm:prSet presAssocID="{BBABCA99-376E-4D8A-99FB-A49178C914DD}" presName="node" presStyleLbl="node1" presStyleIdx="0" presStyleCnt="3">
        <dgm:presLayoutVars>
          <dgm:bulletEnabled val="1"/>
        </dgm:presLayoutVars>
      </dgm:prSet>
      <dgm:spPr/>
    </dgm:pt>
    <dgm:pt modelId="{D676D2C6-67AE-4232-9BCA-79ED0C60A287}" type="pres">
      <dgm:prSet presAssocID="{8D5749BC-B495-459B-9A7B-EEC24C66F49F}" presName="sibTrans" presStyleLbl="sibTrans2D1" presStyleIdx="0" presStyleCnt="2"/>
      <dgm:spPr/>
    </dgm:pt>
    <dgm:pt modelId="{EC31C941-B103-463A-9E89-2559421A9706}" type="pres">
      <dgm:prSet presAssocID="{8D5749BC-B495-459B-9A7B-EEC24C66F49F}" presName="connectorText" presStyleLbl="sibTrans2D1" presStyleIdx="0" presStyleCnt="2"/>
      <dgm:spPr/>
    </dgm:pt>
    <dgm:pt modelId="{780D930E-07E2-46FF-B429-F7CEC3F2BA23}" type="pres">
      <dgm:prSet presAssocID="{F0CC001A-6954-4F12-92AE-795A0FABBE19}" presName="node" presStyleLbl="node1" presStyleIdx="1" presStyleCnt="3">
        <dgm:presLayoutVars>
          <dgm:bulletEnabled val="1"/>
        </dgm:presLayoutVars>
      </dgm:prSet>
      <dgm:spPr/>
    </dgm:pt>
    <dgm:pt modelId="{087E1D17-41EC-43CC-95BB-7B2C4123B785}" type="pres">
      <dgm:prSet presAssocID="{3F4F4DC6-D758-4B36-AB0C-53E7FA456D0F}" presName="sibTrans" presStyleLbl="sibTrans2D1" presStyleIdx="1" presStyleCnt="2"/>
      <dgm:spPr/>
    </dgm:pt>
    <dgm:pt modelId="{AA97E435-EEFE-478B-A7AB-E2EE0564F205}" type="pres">
      <dgm:prSet presAssocID="{3F4F4DC6-D758-4B36-AB0C-53E7FA456D0F}" presName="connectorText" presStyleLbl="sibTrans2D1" presStyleIdx="1" presStyleCnt="2"/>
      <dgm:spPr/>
    </dgm:pt>
    <dgm:pt modelId="{14E38E46-9E52-4B20-95E5-AEA23B7769D3}" type="pres">
      <dgm:prSet presAssocID="{E3480EEB-F845-4A80-867E-3C5E6021F0CE}" presName="node" presStyleLbl="node1" presStyleIdx="2" presStyleCnt="3">
        <dgm:presLayoutVars>
          <dgm:bulletEnabled val="1"/>
        </dgm:presLayoutVars>
      </dgm:prSet>
      <dgm:spPr/>
    </dgm:pt>
  </dgm:ptLst>
  <dgm:cxnLst>
    <dgm:cxn modelId="{9397A75B-454F-45CF-8D52-021E855C547F}" type="presOf" srcId="{8D5749BC-B495-459B-9A7B-EEC24C66F49F}" destId="{EC31C941-B103-463A-9E89-2559421A9706}" srcOrd="1" destOrd="0" presId="urn:microsoft.com/office/officeart/2005/8/layout/process1"/>
    <dgm:cxn modelId="{B1BC6773-ECAC-47F4-B0D6-6AB6566C30DE}" srcId="{B2C0CCD0-3D8F-4B71-8BB1-B6AF6257F601}" destId="{E3480EEB-F845-4A80-867E-3C5E6021F0CE}" srcOrd="2" destOrd="0" parTransId="{CA48CA4E-164B-493F-BCBA-A40C4F2D7151}" sibTransId="{0C87AF88-E209-4160-970E-9AFA13A0DEA8}"/>
    <dgm:cxn modelId="{00032378-7A8F-4373-96C5-71995C324402}" type="presOf" srcId="{F0CC001A-6954-4F12-92AE-795A0FABBE19}" destId="{780D930E-07E2-46FF-B429-F7CEC3F2BA23}" srcOrd="0" destOrd="0" presId="urn:microsoft.com/office/officeart/2005/8/layout/process1"/>
    <dgm:cxn modelId="{22F1337F-0D1C-4F55-A1B1-CE0A3393846F}" type="presOf" srcId="{B2C0CCD0-3D8F-4B71-8BB1-B6AF6257F601}" destId="{24E5DB05-E6C9-4159-80DD-2CEBAFD19D09}" srcOrd="0" destOrd="0" presId="urn:microsoft.com/office/officeart/2005/8/layout/process1"/>
    <dgm:cxn modelId="{A0E32C93-A04B-40F2-881B-5111E13E3357}" srcId="{B2C0CCD0-3D8F-4B71-8BB1-B6AF6257F601}" destId="{BBABCA99-376E-4D8A-99FB-A49178C914DD}" srcOrd="0" destOrd="0" parTransId="{0D83A75E-4D52-4BA6-94EF-29B8BAAB0C41}" sibTransId="{8D5749BC-B495-459B-9A7B-EEC24C66F49F}"/>
    <dgm:cxn modelId="{6F5A4393-859E-4235-8413-A3B81D3F57A2}" type="presOf" srcId="{3F4F4DC6-D758-4B36-AB0C-53E7FA456D0F}" destId="{087E1D17-41EC-43CC-95BB-7B2C4123B785}" srcOrd="0" destOrd="0" presId="urn:microsoft.com/office/officeart/2005/8/layout/process1"/>
    <dgm:cxn modelId="{998AD19A-839D-4A63-952F-0D440DAD9503}" type="presOf" srcId="{BBABCA99-376E-4D8A-99FB-A49178C914DD}" destId="{36537260-8FB2-4851-B89E-08A07DD7677B}" srcOrd="0" destOrd="0" presId="urn:microsoft.com/office/officeart/2005/8/layout/process1"/>
    <dgm:cxn modelId="{F2C817AC-30E7-4969-AD3C-54A9D9255BE9}" type="presOf" srcId="{8D5749BC-B495-459B-9A7B-EEC24C66F49F}" destId="{D676D2C6-67AE-4232-9BCA-79ED0C60A287}" srcOrd="0" destOrd="0" presId="urn:microsoft.com/office/officeart/2005/8/layout/process1"/>
    <dgm:cxn modelId="{0E9C0DBB-FAF4-42E9-BB70-727CB613C32B}" type="presOf" srcId="{E3480EEB-F845-4A80-867E-3C5E6021F0CE}" destId="{14E38E46-9E52-4B20-95E5-AEA23B7769D3}" srcOrd="0" destOrd="0" presId="urn:microsoft.com/office/officeart/2005/8/layout/process1"/>
    <dgm:cxn modelId="{AAA289DA-DEBE-450C-8CC8-5537550DCB9B}" srcId="{B2C0CCD0-3D8F-4B71-8BB1-B6AF6257F601}" destId="{F0CC001A-6954-4F12-92AE-795A0FABBE19}" srcOrd="1" destOrd="0" parTransId="{04FFF7A9-109B-4DBD-83FB-A03CF6E6EE95}" sibTransId="{3F4F4DC6-D758-4B36-AB0C-53E7FA456D0F}"/>
    <dgm:cxn modelId="{E1C022FC-E4F6-4E77-B788-C45D986C59FE}" type="presOf" srcId="{3F4F4DC6-D758-4B36-AB0C-53E7FA456D0F}" destId="{AA97E435-EEFE-478B-A7AB-E2EE0564F205}" srcOrd="1" destOrd="0" presId="urn:microsoft.com/office/officeart/2005/8/layout/process1"/>
    <dgm:cxn modelId="{196E7089-9650-4EA4-A6F3-7DA5C6FA2D68}" type="presParOf" srcId="{24E5DB05-E6C9-4159-80DD-2CEBAFD19D09}" destId="{36537260-8FB2-4851-B89E-08A07DD7677B}" srcOrd="0" destOrd="0" presId="urn:microsoft.com/office/officeart/2005/8/layout/process1"/>
    <dgm:cxn modelId="{3D7F2FF4-D7DA-424C-A9DA-4C3356314112}" type="presParOf" srcId="{24E5DB05-E6C9-4159-80DD-2CEBAFD19D09}" destId="{D676D2C6-67AE-4232-9BCA-79ED0C60A287}" srcOrd="1" destOrd="0" presId="urn:microsoft.com/office/officeart/2005/8/layout/process1"/>
    <dgm:cxn modelId="{8069BD8D-DFDB-48C8-ACE2-C8D58E0417AA}" type="presParOf" srcId="{D676D2C6-67AE-4232-9BCA-79ED0C60A287}" destId="{EC31C941-B103-463A-9E89-2559421A9706}" srcOrd="0" destOrd="0" presId="urn:microsoft.com/office/officeart/2005/8/layout/process1"/>
    <dgm:cxn modelId="{BB444AD8-ACF1-44CE-9287-36A8A48D0672}" type="presParOf" srcId="{24E5DB05-E6C9-4159-80DD-2CEBAFD19D09}" destId="{780D930E-07E2-46FF-B429-F7CEC3F2BA23}" srcOrd="2" destOrd="0" presId="urn:microsoft.com/office/officeart/2005/8/layout/process1"/>
    <dgm:cxn modelId="{1F3FF4B0-4FDE-4195-B100-0C982F8A55B4}" type="presParOf" srcId="{24E5DB05-E6C9-4159-80DD-2CEBAFD19D09}" destId="{087E1D17-41EC-43CC-95BB-7B2C4123B785}" srcOrd="3" destOrd="0" presId="urn:microsoft.com/office/officeart/2005/8/layout/process1"/>
    <dgm:cxn modelId="{3017BEC9-25E8-4DCC-BF70-90EC575C61E0}" type="presParOf" srcId="{087E1D17-41EC-43CC-95BB-7B2C4123B785}" destId="{AA97E435-EEFE-478B-A7AB-E2EE0564F205}" srcOrd="0" destOrd="0" presId="urn:microsoft.com/office/officeart/2005/8/layout/process1"/>
    <dgm:cxn modelId="{9B302B01-4CA7-4E2D-9840-70D313340578}" type="presParOf" srcId="{24E5DB05-E6C9-4159-80DD-2CEBAFD19D09}" destId="{14E38E46-9E52-4B20-95E5-AEA23B7769D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2494A-CEE6-4653-AEE0-E45467E8180F}">
      <dsp:nvSpPr>
        <dsp:cNvPr id="0" name=""/>
        <dsp:cNvSpPr/>
      </dsp:nvSpPr>
      <dsp:spPr>
        <a:xfrm>
          <a:off x="3080"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en-US" sz="3500" kern="1200" dirty="0"/>
            <a:t>Planning</a:t>
          </a:r>
        </a:p>
      </dsp:txBody>
      <dsp:txXfrm>
        <a:off x="753754" y="1424994"/>
        <a:ext cx="2252022" cy="1501348"/>
      </dsp:txXfrm>
    </dsp:sp>
    <dsp:sp modelId="{06044B96-D6F6-471F-A2D6-3AF7586945F1}">
      <dsp:nvSpPr>
        <dsp:cNvPr id="0" name=""/>
        <dsp:cNvSpPr/>
      </dsp:nvSpPr>
      <dsp:spPr>
        <a:xfrm>
          <a:off x="3381114"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en-US" sz="3500" kern="1200" dirty="0"/>
            <a:t>Execution</a:t>
          </a:r>
        </a:p>
      </dsp:txBody>
      <dsp:txXfrm>
        <a:off x="4131788" y="1424994"/>
        <a:ext cx="2252022" cy="1501348"/>
      </dsp:txXfrm>
    </dsp:sp>
    <dsp:sp modelId="{BEF668EC-768A-4767-BDF4-9FCBA5DE1971}">
      <dsp:nvSpPr>
        <dsp:cNvPr id="0" name=""/>
        <dsp:cNvSpPr/>
      </dsp:nvSpPr>
      <dsp:spPr>
        <a:xfrm>
          <a:off x="6759148"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en-US" sz="3500" kern="1200" dirty="0"/>
            <a:t>Monitoring</a:t>
          </a:r>
        </a:p>
      </dsp:txBody>
      <dsp:txXfrm>
        <a:off x="7509822" y="1424994"/>
        <a:ext cx="2252022" cy="1501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37260-8FB2-4851-B89E-08A07DD7677B}">
      <dsp:nvSpPr>
        <dsp:cNvPr id="0" name=""/>
        <dsp:cNvSpPr/>
      </dsp:nvSpPr>
      <dsp:spPr>
        <a:xfrm>
          <a:off x="9242"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57787" y="1395494"/>
        <a:ext cx="2665308" cy="1560349"/>
      </dsp:txXfrm>
    </dsp:sp>
    <dsp:sp modelId="{D676D2C6-67AE-4232-9BCA-79ED0C60A287}">
      <dsp:nvSpPr>
        <dsp:cNvPr id="0" name=""/>
        <dsp:cNvSpPr/>
      </dsp:nvSpPr>
      <dsp:spPr>
        <a:xfrm>
          <a:off x="3047880"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047880" y="1970146"/>
        <a:ext cx="409940" cy="411044"/>
      </dsp:txXfrm>
    </dsp:sp>
    <dsp:sp modelId="{780D930E-07E2-46FF-B429-F7CEC3F2BA23}">
      <dsp:nvSpPr>
        <dsp:cNvPr id="0" name=""/>
        <dsp:cNvSpPr/>
      </dsp:nvSpPr>
      <dsp:spPr>
        <a:xfrm>
          <a:off x="3876600"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3925145" y="1395494"/>
        <a:ext cx="2665308" cy="1560349"/>
      </dsp:txXfrm>
    </dsp:sp>
    <dsp:sp modelId="{087E1D17-41EC-43CC-95BB-7B2C4123B785}">
      <dsp:nvSpPr>
        <dsp:cNvPr id="0" name=""/>
        <dsp:cNvSpPr/>
      </dsp:nvSpPr>
      <dsp:spPr>
        <a:xfrm>
          <a:off x="6915239"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915239" y="1970146"/>
        <a:ext cx="409940" cy="411044"/>
      </dsp:txXfrm>
    </dsp:sp>
    <dsp:sp modelId="{14E38E46-9E52-4B20-95E5-AEA23B7769D3}">
      <dsp:nvSpPr>
        <dsp:cNvPr id="0" name=""/>
        <dsp:cNvSpPr/>
      </dsp:nvSpPr>
      <dsp:spPr>
        <a:xfrm>
          <a:off x="7743958"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7792503" y="1395494"/>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210481-7E7E-46F5-9D8C-24CDCA9D0A2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384350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10481-7E7E-46F5-9D8C-24CDCA9D0A2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100693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10481-7E7E-46F5-9D8C-24CDCA9D0A2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318983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10481-7E7E-46F5-9D8C-24CDCA9D0A2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24888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10481-7E7E-46F5-9D8C-24CDCA9D0A2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49206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210481-7E7E-46F5-9D8C-24CDCA9D0A2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271796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210481-7E7E-46F5-9D8C-24CDCA9D0A22}"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200526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210481-7E7E-46F5-9D8C-24CDCA9D0A22}"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205283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10481-7E7E-46F5-9D8C-24CDCA9D0A22}"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385886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10481-7E7E-46F5-9D8C-24CDCA9D0A2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77756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10481-7E7E-46F5-9D8C-24CDCA9D0A2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60112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10481-7E7E-46F5-9D8C-24CDCA9D0A22}" type="datetimeFigureOut">
              <a:rPr lang="en-US" smtClean="0"/>
              <a:t>3/15/2022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C2590-FAE9-47D9-9D4A-420610CB549C}" type="slidenum">
              <a:rPr lang="en-US" smtClean="0"/>
              <a:t>‹#›</a:t>
            </a:fld>
            <a:endParaRPr lang="en-US"/>
          </a:p>
        </p:txBody>
      </p:sp>
    </p:spTree>
    <p:extLst>
      <p:ext uri="{BB962C8B-B14F-4D97-AF65-F5344CB8AC3E}">
        <p14:creationId xmlns:p14="http://schemas.microsoft.com/office/powerpoint/2010/main" val="2206575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Progress Report</a:t>
            </a:r>
          </a:p>
        </p:txBody>
      </p:sp>
      <p:sp>
        <p:nvSpPr>
          <p:cNvPr id="3" name="Subtitle 2"/>
          <p:cNvSpPr>
            <a:spLocks noGrp="1"/>
          </p:cNvSpPr>
          <p:nvPr>
            <p:ph type="subTitle" idx="1"/>
          </p:nvPr>
        </p:nvSpPr>
        <p:spPr/>
        <p:txBody>
          <a:bodyPr/>
          <a:lstStyle/>
          <a:p>
            <a:r>
              <a:rPr lang="en-US" dirty="0"/>
              <a:t>DOT Traffic Ops database migration project</a:t>
            </a:r>
          </a:p>
          <a:p>
            <a:r>
              <a:rPr lang="en-US" dirty="0"/>
              <a:t>Jason Wu, Hyun Soo Lee</a:t>
            </a:r>
          </a:p>
        </p:txBody>
      </p:sp>
    </p:spTree>
    <p:extLst>
      <p:ext uri="{BB962C8B-B14F-4D97-AF65-F5344CB8AC3E}">
        <p14:creationId xmlns:p14="http://schemas.microsoft.com/office/powerpoint/2010/main" val="388076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838200" y="1690688"/>
            <a:ext cx="10515600" cy="4351338"/>
          </a:xfrm>
        </p:spPr>
        <p:txBody>
          <a:bodyPr/>
          <a:lstStyle/>
          <a:p>
            <a:r>
              <a:rPr lang="en-US" dirty="0"/>
              <a:t>Thank You!</a:t>
            </a:r>
          </a:p>
          <a:p>
            <a:endParaRPr lang="en-US" dirty="0"/>
          </a:p>
          <a:p>
            <a:r>
              <a:rPr lang="en-US" dirty="0"/>
              <a:t>Contact Info:</a:t>
            </a:r>
          </a:p>
        </p:txBody>
      </p:sp>
    </p:spTree>
    <p:extLst>
      <p:ext uri="{BB962C8B-B14F-4D97-AF65-F5344CB8AC3E}">
        <p14:creationId xmlns:p14="http://schemas.microsoft.com/office/powerpoint/2010/main" val="61772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Goals, Objectives</a:t>
            </a:r>
          </a:p>
        </p:txBody>
      </p:sp>
      <p:sp>
        <p:nvSpPr>
          <p:cNvPr id="3" name="Content Placeholder 2"/>
          <p:cNvSpPr>
            <a:spLocks noGrp="1"/>
          </p:cNvSpPr>
          <p:nvPr>
            <p:ph idx="1"/>
          </p:nvPr>
        </p:nvSpPr>
        <p:spPr/>
        <p:txBody>
          <a:bodyPr/>
          <a:lstStyle/>
          <a:p>
            <a:r>
              <a:rPr lang="en-US" dirty="0"/>
              <a:t>Background: The current database that NYC DOT Traffic Ops is using to store relevant information on crossing signals is slow to respond to input, takes up excessive and redundant storage, is user unfriendly, and requires dedicated maintenance.</a:t>
            </a:r>
          </a:p>
          <a:p>
            <a:r>
              <a:rPr lang="en-US" dirty="0"/>
              <a:t>This project intends to resolve this problem by creating a new database and User Interface that will replace the existing database and UI and port over all existing data.</a:t>
            </a:r>
          </a:p>
        </p:txBody>
      </p:sp>
    </p:spTree>
    <p:extLst>
      <p:ext uri="{BB962C8B-B14F-4D97-AF65-F5344CB8AC3E}">
        <p14:creationId xmlns:p14="http://schemas.microsoft.com/office/powerpoint/2010/main" val="138498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C833-5DDA-4E42-8C20-80F273A9416B}"/>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F7BA2FE1-D0D3-41AE-B538-5755F8FBF3E4}"/>
              </a:ext>
            </a:extLst>
          </p:cNvPr>
          <p:cNvSpPr>
            <a:spLocks noGrp="1"/>
          </p:cNvSpPr>
          <p:nvPr>
            <p:ph idx="1"/>
          </p:nvPr>
        </p:nvSpPr>
        <p:spPr/>
        <p:txBody>
          <a:bodyPr/>
          <a:lstStyle/>
          <a:p>
            <a:r>
              <a:rPr lang="en-US" dirty="0"/>
              <a:t>We have received a copy of the database from Bill. We are currently working </a:t>
            </a:r>
          </a:p>
        </p:txBody>
      </p:sp>
    </p:spTree>
    <p:extLst>
      <p:ext uri="{BB962C8B-B14F-4D97-AF65-F5344CB8AC3E}">
        <p14:creationId xmlns:p14="http://schemas.microsoft.com/office/powerpoint/2010/main" val="247093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diagram</a:t>
            </a:r>
          </a:p>
        </p:txBody>
      </p:sp>
      <p:sp>
        <p:nvSpPr>
          <p:cNvPr id="5" name="Content Placeholder 4"/>
          <p:cNvSpPr>
            <a:spLocks noGrp="1"/>
          </p:cNvSpPr>
          <p:nvPr>
            <p:ph idx="1"/>
          </p:nvPr>
        </p:nvSpPr>
        <p:spPr/>
        <p:txBody>
          <a:bodyPr/>
          <a:lstStyle/>
          <a:p>
            <a:endParaRPr lang="en-US"/>
          </a:p>
        </p:txBody>
      </p:sp>
      <p:pic>
        <p:nvPicPr>
          <p:cNvPr id="1026" name="Picture 2" descr="Create Flowchart in PowerPoint in less than 5 minutes / Process Flow diagram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65779"/>
            <a:ext cx="105156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09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for Workflow diagram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5821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81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p>
        </p:txBody>
      </p:sp>
      <p:sp>
        <p:nvSpPr>
          <p:cNvPr id="3" name="Content Placeholder 2"/>
          <p:cNvSpPr>
            <a:spLocks noGrp="1"/>
          </p:cNvSpPr>
          <p:nvPr>
            <p:ph idx="1"/>
          </p:nvPr>
        </p:nvSpPr>
        <p:spPr/>
        <p:txBody>
          <a:bodyPr/>
          <a:lstStyle/>
          <a:p>
            <a:r>
              <a:rPr lang="en-US" dirty="0"/>
              <a:t>Add one or </a:t>
            </a:r>
            <a:r>
              <a:rPr lang="en-US"/>
              <a:t>two tables (see Lesson 5)</a:t>
            </a:r>
          </a:p>
        </p:txBody>
      </p:sp>
    </p:spTree>
    <p:extLst>
      <p:ext uri="{BB962C8B-B14F-4D97-AF65-F5344CB8AC3E}">
        <p14:creationId xmlns:p14="http://schemas.microsoft.com/office/powerpoint/2010/main" val="164757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382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042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for next steps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56796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6527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144</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Progress Report</vt:lpstr>
      <vt:lpstr>Background, Goals, Objectives</vt:lpstr>
      <vt:lpstr>Updates</vt:lpstr>
      <vt:lpstr>Process diagram</vt:lpstr>
      <vt:lpstr>Schedule for Workflow diagram</vt:lpstr>
      <vt:lpstr>Communication Plan</vt:lpstr>
      <vt:lpstr>Screen shots</vt:lpstr>
      <vt:lpstr>Demonstration</vt:lpstr>
      <vt:lpstr>Schedule for next steps</vt:lpstr>
      <vt:lpstr>Questions?</vt:lpstr>
    </vt:vector>
  </TitlesOfParts>
  <Company>NYCDOT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Progress Report</dc:title>
  <dc:creator>Romano, Maddalena</dc:creator>
  <cp:lastModifiedBy>Ze Hong Wu</cp:lastModifiedBy>
  <cp:revision>5</cp:revision>
  <dcterms:created xsi:type="dcterms:W3CDTF">2021-10-18T01:45:01Z</dcterms:created>
  <dcterms:modified xsi:type="dcterms:W3CDTF">2022-03-16T04:03:58Z</dcterms:modified>
</cp:coreProperties>
</file>