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69" r:id="rId5"/>
    <p:sldId id="258" r:id="rId6"/>
    <p:sldId id="263" r:id="rId7"/>
    <p:sldId id="270" r:id="rId8"/>
    <p:sldId id="271" r:id="rId9"/>
    <p:sldId id="259" r:id="rId10"/>
    <p:sldId id="272" r:id="rId11"/>
    <p:sldId id="273" r:id="rId12"/>
    <p:sldId id="268" r:id="rId13"/>
    <p:sldId id="274" r:id="rId14"/>
    <p:sldId id="26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2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3A7C-1CD4-0B4F-B85C-B7AC7C2E1987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D084-3385-BF4A-8C84-74B36E5D1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4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3A7C-1CD4-0B4F-B85C-B7AC7C2E1987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D084-3385-BF4A-8C84-74B36E5D1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7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3A7C-1CD4-0B4F-B85C-B7AC7C2E1987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D084-3385-BF4A-8C84-74B36E5D1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81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3A7C-1CD4-0B4F-B85C-B7AC7C2E1987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D084-3385-BF4A-8C84-74B36E5D1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245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3A7C-1CD4-0B4F-B85C-B7AC7C2E1987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D084-3385-BF4A-8C84-74B36E5D1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39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3A7C-1CD4-0B4F-B85C-B7AC7C2E1987}" type="datetimeFigureOut">
              <a:rPr lang="en-US" smtClean="0"/>
              <a:t>3/26/18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D084-3385-BF4A-8C84-74B36E5D1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16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3A7C-1CD4-0B4F-B85C-B7AC7C2E1987}" type="datetimeFigureOut">
              <a:rPr lang="en-US" smtClean="0"/>
              <a:t>3/26/18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D084-3385-BF4A-8C84-74B36E5D1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2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3A7C-1CD4-0B4F-B85C-B7AC7C2E1987}" type="datetimeFigureOut">
              <a:rPr lang="en-US" smtClean="0"/>
              <a:t>3/26/18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D084-3385-BF4A-8C84-74B36E5D1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55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3A7C-1CD4-0B4F-B85C-B7AC7C2E1987}" type="datetimeFigureOut">
              <a:rPr lang="en-US" smtClean="0"/>
              <a:t>3/26/18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D084-3385-BF4A-8C84-74B36E5D1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66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3A7C-1CD4-0B4F-B85C-B7AC7C2E1987}" type="datetimeFigureOut">
              <a:rPr lang="en-US" smtClean="0"/>
              <a:t>3/26/18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D084-3385-BF4A-8C84-74B36E5D1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56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3A7C-1CD4-0B4F-B85C-B7AC7C2E1987}" type="datetimeFigureOut">
              <a:rPr lang="en-US" smtClean="0"/>
              <a:t>3/26/18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D084-3385-BF4A-8C84-74B36E5D1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25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03A7C-1CD4-0B4F-B85C-B7AC7C2E1987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8D084-3385-BF4A-8C84-74B36E5D1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9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Visulization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Chicago Crime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Yuehchao</a:t>
            </a:r>
            <a:r>
              <a:rPr lang="en-US" smtClean="0"/>
              <a:t> </a:t>
            </a:r>
            <a:r>
              <a:rPr lang="en-US" smtClean="0"/>
              <a:t>Wu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0755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Heatmap</a:t>
            </a:r>
            <a:endParaRPr lang="en-US" dirty="0"/>
          </a:p>
        </p:txBody>
      </p:sp>
      <p:pic>
        <p:nvPicPr>
          <p:cNvPr id="3" name="Picture 2" descr="Macintosh HD:Users:jasonwu:Desktop:Screen Shot 2017-05-26 at 5.46.45 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461" y="1701396"/>
            <a:ext cx="6230289" cy="43253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563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Technique 3: Geographical Graph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False Color Heat Map</a:t>
            </a:r>
          </a:p>
          <a:p>
            <a:endParaRPr lang="en-US" dirty="0"/>
          </a:p>
          <a:p>
            <a:r>
              <a:rPr lang="en-US" dirty="0" smtClean="0"/>
              <a:t>Overall</a:t>
            </a:r>
          </a:p>
          <a:p>
            <a:endParaRPr lang="en-US" dirty="0"/>
          </a:p>
          <a:p>
            <a:r>
              <a:rPr lang="en-US" dirty="0" smtClean="0"/>
              <a:t>Top Crime type and selected 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367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crime on 2016</a:t>
            </a:r>
            <a:endParaRPr lang="en-US" dirty="0"/>
          </a:p>
        </p:txBody>
      </p:sp>
      <p:pic>
        <p:nvPicPr>
          <p:cNvPr id="4" name="Picture 3" descr="Macintosh HD:Users:jasonwu:Desktop:Screen Shot 2017-05-28 at 2.36.02 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487" y="1417638"/>
            <a:ext cx="5661025" cy="5137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7576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Crime on 2016 by type</a:t>
            </a:r>
            <a:endParaRPr lang="en-US" dirty="0"/>
          </a:p>
        </p:txBody>
      </p:sp>
      <p:pic>
        <p:nvPicPr>
          <p:cNvPr id="4" name="Picture 3" descr="Macintosh HD:Users:jasonwu:Desktop:Screen Shot 2017-05-28 at 2.34.17 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75" y="1481431"/>
            <a:ext cx="7116445" cy="4997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3423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sz="2200" dirty="0" smtClean="0"/>
              <a:t>Crime at Chicago has declined</a:t>
            </a:r>
          </a:p>
          <a:p>
            <a:endParaRPr lang="en-US" sz="2200" dirty="0"/>
          </a:p>
          <a:p>
            <a:r>
              <a:rPr lang="en-US" sz="2200" dirty="0" smtClean="0"/>
              <a:t>Recurring high crime on Jun-august every year</a:t>
            </a:r>
          </a:p>
          <a:p>
            <a:endParaRPr lang="en-US" sz="2200" dirty="0"/>
          </a:p>
          <a:p>
            <a:r>
              <a:rPr lang="en-US" sz="2200" dirty="0" smtClean="0"/>
              <a:t>Crime Hot spot :Downtown, south side and between oak park and downtown</a:t>
            </a:r>
          </a:p>
          <a:p>
            <a:endParaRPr lang="en-US" sz="2200" dirty="0" smtClean="0"/>
          </a:p>
          <a:p>
            <a:r>
              <a:rPr lang="en-US" sz="2200" dirty="0" smtClean="0"/>
              <a:t>Future: Interactive Map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632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Description</a:t>
            </a:r>
            <a:endParaRPr lang="en-US" dirty="0"/>
          </a:p>
        </p:txBody>
      </p:sp>
      <p:pic>
        <p:nvPicPr>
          <p:cNvPr id="6" name="Picture 5" descr="Macintosh HD:Users:jasonwu:Desktop:Screen Shot 2017-05-26 at 2.29.05 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414" y="1417638"/>
            <a:ext cx="6362684" cy="47648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1435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Exploratory Visualization</a:t>
            </a:r>
            <a:endParaRPr lang="en-US" dirty="0"/>
          </a:p>
        </p:txBody>
      </p:sp>
      <p:pic>
        <p:nvPicPr>
          <p:cNvPr id="6" name="Picture 5" descr="Macintosh HD:Users:jasonwu:Desktop:Screen Shot 2017-05-25 at 10.11.45 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619" y="1213157"/>
            <a:ext cx="5463271" cy="2896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Macintosh HD:Users:jasonwu:Desktop:Screen Shot 2017-05-25 at 8.44.53 P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687" y="4205561"/>
            <a:ext cx="5467932" cy="24665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1576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Technique1: Set of exploratory Graphs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Dot chart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Bar chart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Tree map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407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Dot chart: crime location and Type</a:t>
            </a:r>
            <a:endParaRPr lang="en-US" dirty="0"/>
          </a:p>
        </p:txBody>
      </p:sp>
      <p:pic>
        <p:nvPicPr>
          <p:cNvPr id="8" name="Picture 7" descr="Macintosh HD:Users:jasonwu:Desktop:Screen Shot 2017-05-25 at 8.43.30 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562" y="1741187"/>
            <a:ext cx="7506303" cy="40100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3667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 VS Arrest Rate</a:t>
            </a:r>
            <a:endParaRPr lang="en-US" dirty="0"/>
          </a:p>
        </p:txBody>
      </p:sp>
      <p:pic>
        <p:nvPicPr>
          <p:cNvPr id="6" name="Picture 5" descr="Macintosh HD:Users:jasonwu:Desktop:Screen Shot 2017-05-26 at 5.05.07 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73" y="1839184"/>
            <a:ext cx="7470358" cy="45650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7366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map: location and crime type</a:t>
            </a:r>
            <a:endParaRPr lang="en-US" dirty="0"/>
          </a:p>
        </p:txBody>
      </p:sp>
      <p:pic>
        <p:nvPicPr>
          <p:cNvPr id="6" name="Picture 5" descr="Macintosh HD:Users:jasonwu:Desktop:Screen Shot 2017-05-26 at 5.59.20 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414" y="1429384"/>
            <a:ext cx="5882832" cy="48250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5545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Technique 2: Time Series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 plot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heat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476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plots</a:t>
            </a:r>
            <a:endParaRPr lang="en-US" dirty="0"/>
          </a:p>
        </p:txBody>
      </p:sp>
      <p:pic>
        <p:nvPicPr>
          <p:cNvPr id="6" name="Picture 5" descr="Macintosh HD:Users:jasonwu:Desktop:Screen Shot 2017-05-28 at 2.14.08 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26" y="1815220"/>
            <a:ext cx="4142353" cy="3235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Macintosh HD:Users:jasonwu:Desktop:Screen Shot 2017-05-26 at 6.46.01 P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1815221"/>
            <a:ext cx="4282203" cy="32350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3773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111</Words>
  <Application>Microsoft Macintosh PowerPoint</Application>
  <PresentationFormat>On-screen Show (4:3)</PresentationFormat>
  <Paragraphs>42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Data Visulization Chicago Crime</vt:lpstr>
      <vt:lpstr>Data Description</vt:lpstr>
      <vt:lpstr>Initial Exploratory Visualization</vt:lpstr>
      <vt:lpstr>Technique1: Set of exploratory Graphs </vt:lpstr>
      <vt:lpstr>Dot chart: crime location and Type</vt:lpstr>
      <vt:lpstr>Location VS Arrest Rate</vt:lpstr>
      <vt:lpstr>Tree map: location and crime type</vt:lpstr>
      <vt:lpstr>Technique 2: Time Series </vt:lpstr>
      <vt:lpstr>Line plots</vt:lpstr>
      <vt:lpstr>Heatmap</vt:lpstr>
      <vt:lpstr>Technique 3: Geographical Graph </vt:lpstr>
      <vt:lpstr>Overall crime on 2016</vt:lpstr>
      <vt:lpstr>Crime on 2016 by type</vt:lpstr>
      <vt:lpstr>Conclusion and Reflection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Visulization Chicago Crime</dc:title>
  <dc:creator>Jason Wu</dc:creator>
  <cp:lastModifiedBy>Jason Wu</cp:lastModifiedBy>
  <cp:revision>5</cp:revision>
  <dcterms:created xsi:type="dcterms:W3CDTF">2017-05-28T19:53:50Z</dcterms:created>
  <dcterms:modified xsi:type="dcterms:W3CDTF">2018-03-26T18:54:39Z</dcterms:modified>
</cp:coreProperties>
</file>