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DAB8-5594-499D-9FF9-B83DCCADCECA}" type="datetimeFigureOut">
              <a:rPr lang="zh-CN" altLang="en-US" smtClean="0"/>
              <a:t>2016/2/21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DBA7-188F-4B46-8C4D-C6E962C9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76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DAB8-5594-499D-9FF9-B83DCCADCECA}" type="datetimeFigureOut">
              <a:rPr lang="zh-CN" altLang="en-US" smtClean="0"/>
              <a:t>2016/2/21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DBA7-188F-4B46-8C4D-C6E962C9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98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DAB8-5594-499D-9FF9-B83DCCADCECA}" type="datetimeFigureOut">
              <a:rPr lang="zh-CN" altLang="en-US" smtClean="0"/>
              <a:t>2016/2/21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DBA7-188F-4B46-8C4D-C6E962C9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72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DAB8-5594-499D-9FF9-B83DCCADCECA}" type="datetimeFigureOut">
              <a:rPr lang="zh-CN" altLang="en-US" smtClean="0"/>
              <a:t>2016/2/21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DBA7-188F-4B46-8C4D-C6E962C9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25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DAB8-5594-499D-9FF9-B83DCCADCECA}" type="datetimeFigureOut">
              <a:rPr lang="zh-CN" altLang="en-US" smtClean="0"/>
              <a:t>2016/2/21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DBA7-188F-4B46-8C4D-C6E962C9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66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DAB8-5594-499D-9FF9-B83DCCADCECA}" type="datetimeFigureOut">
              <a:rPr lang="zh-CN" altLang="en-US" smtClean="0"/>
              <a:t>2016/2/21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DBA7-188F-4B46-8C4D-C6E962C9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17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DAB8-5594-499D-9FF9-B83DCCADCECA}" type="datetimeFigureOut">
              <a:rPr lang="zh-CN" altLang="en-US" smtClean="0"/>
              <a:t>2016/2/21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DBA7-188F-4B46-8C4D-C6E962C9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7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DAB8-5594-499D-9FF9-B83DCCADCECA}" type="datetimeFigureOut">
              <a:rPr lang="zh-CN" altLang="en-US" smtClean="0"/>
              <a:t>2016/2/21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DBA7-188F-4B46-8C4D-C6E962C9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68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DAB8-5594-499D-9FF9-B83DCCADCECA}" type="datetimeFigureOut">
              <a:rPr lang="zh-CN" altLang="en-US" smtClean="0"/>
              <a:t>2016/2/21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DBA7-188F-4B46-8C4D-C6E962C9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06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DAB8-5594-499D-9FF9-B83DCCADCECA}" type="datetimeFigureOut">
              <a:rPr lang="zh-CN" altLang="en-US" smtClean="0"/>
              <a:t>2016/2/21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DBA7-188F-4B46-8C4D-C6E962C9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3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DAB8-5594-499D-9FF9-B83DCCADCECA}" type="datetimeFigureOut">
              <a:rPr lang="zh-CN" altLang="en-US" smtClean="0"/>
              <a:t>2016/2/21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DBA7-188F-4B46-8C4D-C6E962C9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80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DDAB8-5594-499D-9FF9-B83DCCADCECA}" type="datetimeFigureOut">
              <a:rPr lang="zh-CN" altLang="en-US" smtClean="0"/>
              <a:t>2016/2/21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FDBA7-188F-4B46-8C4D-C6E962C9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87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70323" y="1355075"/>
            <a:ext cx="3238959" cy="421946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233718" y="1386289"/>
            <a:ext cx="3238959" cy="4219460"/>
          </a:xfrm>
          <a:prstGeom prst="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2478795" y="4704202"/>
            <a:ext cx="583894" cy="561861"/>
          </a:xfrm>
          <a:prstGeom prst="flowChartConnector">
            <a:avLst/>
          </a:prstGeom>
          <a:solidFill>
            <a:schemeClr val="accent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3433590" y="3180201"/>
            <a:ext cx="583894" cy="561861"/>
          </a:xfrm>
          <a:prstGeom prst="flowChartConnector">
            <a:avLst/>
          </a:prstGeom>
          <a:solidFill>
            <a:srgbClr val="00B05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2429213" y="3178368"/>
            <a:ext cx="583894" cy="561861"/>
          </a:xfrm>
          <a:prstGeom prst="flowChartConnector">
            <a:avLst/>
          </a:prstGeom>
          <a:solidFill>
            <a:srgbClr val="00B05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4355336" y="3936690"/>
            <a:ext cx="583894" cy="561861"/>
          </a:xfrm>
          <a:prstGeom prst="flowChartConnector">
            <a:avLst/>
          </a:prstGeom>
          <a:solidFill>
            <a:schemeClr val="accent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4353498" y="4672985"/>
            <a:ext cx="583894" cy="561861"/>
          </a:xfrm>
          <a:prstGeom prst="flowChartConnector">
            <a:avLst/>
          </a:prstGeom>
          <a:solidFill>
            <a:schemeClr val="accent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3448280" y="4682169"/>
            <a:ext cx="583894" cy="561861"/>
          </a:xfrm>
          <a:prstGeom prst="flowChartConnector">
            <a:avLst/>
          </a:prstGeom>
          <a:solidFill>
            <a:schemeClr val="accent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联系 12"/>
          <p:cNvSpPr/>
          <p:nvPr/>
        </p:nvSpPr>
        <p:spPr>
          <a:xfrm>
            <a:off x="3446442" y="3942200"/>
            <a:ext cx="583894" cy="561861"/>
          </a:xfrm>
          <a:prstGeom prst="flowChartConnector">
            <a:avLst/>
          </a:prstGeom>
          <a:solidFill>
            <a:schemeClr val="accent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联系 13"/>
          <p:cNvSpPr/>
          <p:nvPr/>
        </p:nvSpPr>
        <p:spPr>
          <a:xfrm>
            <a:off x="2442073" y="3951383"/>
            <a:ext cx="583894" cy="561861"/>
          </a:xfrm>
          <a:prstGeom prst="flowChartConnector">
            <a:avLst/>
          </a:prstGeom>
          <a:solidFill>
            <a:schemeClr val="accent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6633994" y="3912819"/>
            <a:ext cx="583894" cy="561861"/>
          </a:xfrm>
          <a:prstGeom prst="flowChartConnector">
            <a:avLst/>
          </a:prstGeom>
          <a:solidFill>
            <a:schemeClr val="accent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8499521" y="4654624"/>
            <a:ext cx="583894" cy="561861"/>
          </a:xfrm>
          <a:prstGeom prst="flowChartConnector">
            <a:avLst/>
          </a:prstGeom>
          <a:solidFill>
            <a:srgbClr val="00B05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联系 16"/>
          <p:cNvSpPr/>
          <p:nvPr/>
        </p:nvSpPr>
        <p:spPr>
          <a:xfrm>
            <a:off x="7616336" y="4674823"/>
            <a:ext cx="583894" cy="561861"/>
          </a:xfrm>
          <a:prstGeom prst="flowChartConnector">
            <a:avLst/>
          </a:prstGeom>
          <a:solidFill>
            <a:srgbClr val="00B05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>
            <a:off x="6611961" y="4684006"/>
            <a:ext cx="583894" cy="561861"/>
          </a:xfrm>
          <a:prstGeom prst="flowChartConnector">
            <a:avLst/>
          </a:prstGeom>
          <a:solidFill>
            <a:srgbClr val="00B05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447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jizhaoxuan</dc:creator>
  <cp:lastModifiedBy>jizhaoxuan</cp:lastModifiedBy>
  <cp:revision>2</cp:revision>
  <dcterms:created xsi:type="dcterms:W3CDTF">2016-02-21T08:53:59Z</dcterms:created>
  <dcterms:modified xsi:type="dcterms:W3CDTF">2016-02-21T09:10:51Z</dcterms:modified>
</cp:coreProperties>
</file>