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7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0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5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2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0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8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2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5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A7FF-CCA6-4F74-8E77-25818C742B4D}" type="datetimeFigureOut">
              <a:rPr lang="zh-CN" altLang="en-US" smtClean="0"/>
              <a:t>2016/1/17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2816-6628-465E-9918-1442577B4E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6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471961" y="5988206"/>
            <a:ext cx="9300117" cy="222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1460807" y="970156"/>
            <a:ext cx="11155" cy="5051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88165" y="1293542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﹒</a:t>
            </a:r>
            <a:endParaRPr lang="zh-CN" altLang="en-US" sz="9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916042" y="2835325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﹒</a:t>
            </a:r>
            <a:endParaRPr lang="zh-CN" altLang="en-US" sz="9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943813" y="1426774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﹒</a:t>
            </a:r>
            <a:endParaRPr lang="zh-CN" altLang="en-US" sz="9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122018" y="1491214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﹒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43813" y="2996434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/>
              <a:t>﹒</a:t>
            </a:r>
            <a:endParaRPr lang="zh-CN" altLang="en-US" sz="9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122019" y="2928195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﹒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92892" y="2060315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﹒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270914" y="1148576"/>
            <a:ext cx="2888169" cy="4360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92891" y="2711077"/>
            <a:ext cx="1326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solidFill>
                  <a:srgbClr val="FF0000"/>
                </a:solidFill>
              </a:rPr>
              <a:t>﹒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687117" y="825190"/>
            <a:ext cx="111517" cy="498459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51144" y="962258"/>
            <a:ext cx="1620412" cy="47917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4616609" y="2298346"/>
            <a:ext cx="420027" cy="323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368963" y="2114940"/>
            <a:ext cx="54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FF0000"/>
                </a:solidFill>
              </a:rPr>
              <a:t>γ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48342" y="2242251"/>
            <a:ext cx="54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chemeClr val="accent6">
                    <a:lumMod val="50000"/>
                  </a:schemeClr>
                </a:solidFill>
              </a:rPr>
              <a:t>γ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4642169" y="2298346"/>
            <a:ext cx="755017" cy="3239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761350" y="4125951"/>
            <a:ext cx="103531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158952" y="3653135"/>
            <a:ext cx="54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b="1" dirty="0" smtClean="0">
                <a:solidFill>
                  <a:srgbClr val="7030A0"/>
                </a:solidFill>
              </a:rPr>
              <a:t>γ</a:t>
            </a:r>
            <a:r>
              <a:rPr lang="en-US" altLang="zh-CN" sz="2400" dirty="0" smtClean="0">
                <a:solidFill>
                  <a:srgbClr val="7030A0"/>
                </a:solidFill>
              </a:rPr>
              <a:t>3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5735332" y="2672573"/>
            <a:ext cx="1035319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923372" y="1182691"/>
            <a:ext cx="54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563515" y="888398"/>
            <a:ext cx="54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altLang="zh-CN" sz="24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220097" y="807641"/>
            <a:ext cx="54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S</a:t>
            </a:r>
            <a:r>
              <a:rPr lang="en-US" altLang="zh-CN" sz="2400" dirty="0" smtClean="0">
                <a:solidFill>
                  <a:srgbClr val="7030A0"/>
                </a:solidFill>
              </a:rPr>
              <a:t>3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2016-01-17T08:03:36Z</dcterms:created>
  <dcterms:modified xsi:type="dcterms:W3CDTF">2016-01-17T08:20:55Z</dcterms:modified>
</cp:coreProperties>
</file>