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8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97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0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41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5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2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14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0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28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2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5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6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1460807" y="5986352"/>
            <a:ext cx="9300117" cy="22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1460807" y="970156"/>
            <a:ext cx="11155" cy="5051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88165" y="1293542"/>
            <a:ext cx="1326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/>
              <a:t>﹒</a:t>
            </a:r>
            <a:endParaRPr lang="zh-CN" altLang="en-US" sz="9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916042" y="2835325"/>
            <a:ext cx="1326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/>
              <a:t>﹒</a:t>
            </a:r>
            <a:endParaRPr lang="zh-CN" altLang="en-US" sz="9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943813" y="1426774"/>
            <a:ext cx="1326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/>
              <a:t>﹒</a:t>
            </a:r>
            <a:endParaRPr lang="zh-CN" altLang="en-US" sz="9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22018" y="1491214"/>
            <a:ext cx="1326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rgbClr val="FF0000"/>
                </a:solidFill>
              </a:rPr>
              <a:t>﹒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43813" y="2996434"/>
            <a:ext cx="1326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/>
              <a:t>﹒</a:t>
            </a:r>
            <a:endParaRPr lang="zh-CN" altLang="en-US" sz="9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122019" y="2928195"/>
            <a:ext cx="1326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rgbClr val="FF0000"/>
                </a:solidFill>
              </a:rPr>
              <a:t>﹒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92892" y="2060315"/>
            <a:ext cx="1326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rgbClr val="FF0000"/>
                </a:solidFill>
              </a:rPr>
              <a:t>﹒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40385" y="2454600"/>
            <a:ext cx="1326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rgbClr val="FF0000"/>
                </a:solidFill>
              </a:rPr>
              <a:t>﹒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687117" y="825190"/>
            <a:ext cx="111517" cy="49845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5761350" y="4125951"/>
            <a:ext cx="1035319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158952" y="3653135"/>
            <a:ext cx="54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>
                <a:solidFill>
                  <a:srgbClr val="7030A0"/>
                </a:solidFill>
              </a:rPr>
              <a:t>γ</a:t>
            </a:r>
            <a:r>
              <a:rPr lang="en-US" altLang="zh-CN" sz="2400" dirty="0">
                <a:solidFill>
                  <a:srgbClr val="7030A0"/>
                </a:solidFill>
              </a:rPr>
              <a:t>1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5735332" y="2672573"/>
            <a:ext cx="1035319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6785515" y="825190"/>
            <a:ext cx="94787" cy="49845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96160" y="776872"/>
            <a:ext cx="94787" cy="49845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93679" y="2298289"/>
            <a:ext cx="741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A</a:t>
            </a:r>
            <a:endParaRPr lang="zh-CN" altLang="en-US" sz="32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4156614" y="3867949"/>
            <a:ext cx="741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B</a:t>
            </a:r>
            <a:endParaRPr lang="zh-CN" altLang="en-US" sz="32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6823613" y="2289513"/>
            <a:ext cx="741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C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34764" y="3803062"/>
            <a:ext cx="741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D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690947" y="5341434"/>
            <a:ext cx="2189355" cy="223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259124" y="5579329"/>
            <a:ext cx="86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2/||W||</a:t>
            </a:r>
            <a:endParaRPr lang="zh-CN" altLang="en-US" dirty="0"/>
          </a:p>
        </p:txBody>
      </p:sp>
      <p:sp>
        <p:nvSpPr>
          <p:cNvPr id="23" name="左大括号 22"/>
          <p:cNvSpPr/>
          <p:nvPr/>
        </p:nvSpPr>
        <p:spPr>
          <a:xfrm rot="16200000">
            <a:off x="5572894" y="4584146"/>
            <a:ext cx="204537" cy="18081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694021" y="1426774"/>
            <a:ext cx="18711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576322" y="1293542"/>
            <a:ext cx="76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3813480" y="701709"/>
                <a:ext cx="829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480" y="701709"/>
                <a:ext cx="82983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6705364" y="572452"/>
                <a:ext cx="829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364" y="572452"/>
                <a:ext cx="82983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5024316" y="634776"/>
                <a:ext cx="829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316" y="634776"/>
                <a:ext cx="82983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</cp:revision>
  <dcterms:created xsi:type="dcterms:W3CDTF">2016-01-17T08:03:36Z</dcterms:created>
  <dcterms:modified xsi:type="dcterms:W3CDTF">2016-01-17T12:06:23Z</dcterms:modified>
</cp:coreProperties>
</file>