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4499992" y="141277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652392" y="62068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804792" y="292494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187624" y="186997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09592" y="202237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563888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851920" y="126876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076056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868144" y="292494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5871592" y="227687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6732240" y="270892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176392" y="134076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664060" y="620688"/>
            <a:ext cx="5068180" cy="4816152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1403648" y="2318792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1556048" y="4132312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4067944" y="5356448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乘号 20"/>
          <p:cNvSpPr/>
          <p:nvPr/>
        </p:nvSpPr>
        <p:spPr>
          <a:xfrm>
            <a:off x="2339752" y="3556248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乘号 21"/>
          <p:cNvSpPr/>
          <p:nvPr/>
        </p:nvSpPr>
        <p:spPr>
          <a:xfrm>
            <a:off x="1331640" y="3412232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/>
          <p:cNvSpPr/>
          <p:nvPr/>
        </p:nvSpPr>
        <p:spPr>
          <a:xfrm>
            <a:off x="2483768" y="4996408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6660232" y="3233192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2699792" y="2348880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3131840" y="3284984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乘号 26"/>
          <p:cNvSpPr/>
          <p:nvPr/>
        </p:nvSpPr>
        <p:spPr>
          <a:xfrm>
            <a:off x="2411760" y="4276328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/>
          <p:cNvSpPr/>
          <p:nvPr/>
        </p:nvSpPr>
        <p:spPr>
          <a:xfrm>
            <a:off x="3995936" y="4509120"/>
            <a:ext cx="216024" cy="1607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810544" y="2013992"/>
            <a:ext cx="3409528" cy="328721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699792" y="188640"/>
            <a:ext cx="3841576" cy="37192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5"/>
            <a:endCxn id="6" idx="7"/>
          </p:cNvCxnSpPr>
          <p:nvPr/>
        </p:nvCxnSpPr>
        <p:spPr>
          <a:xfrm flipH="1">
            <a:off x="4927717" y="2615821"/>
            <a:ext cx="271264" cy="3302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187624" y="307504"/>
            <a:ext cx="1656184" cy="168133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35896" y="2869704"/>
            <a:ext cx="1872208" cy="199945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4" idx="3"/>
          </p:cNvCxnSpPr>
          <p:nvPr/>
        </p:nvCxnSpPr>
        <p:spPr>
          <a:xfrm flipV="1">
            <a:off x="5004048" y="3355360"/>
            <a:ext cx="1708068" cy="172982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555776" y="2441980"/>
            <a:ext cx="252028" cy="2669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0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2016-01-17T09:10:28Z</dcterms:created>
  <dcterms:modified xsi:type="dcterms:W3CDTF">2016-01-17T09:24:17Z</dcterms:modified>
</cp:coreProperties>
</file>