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E001-45C5-4C76-9527-B9BB58E559E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F165-F229-49B5-B5FE-E8589AAD8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2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5F165-F229-49B5-B5FE-E8589AAD87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7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5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2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F7AE8-17FF-4153-AA37-C5916A535E48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5015-2FD1-4C71-BCC9-A55CB620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29648" y="3352589"/>
            <a:ext cx="7711807" cy="110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08469" y="130629"/>
            <a:ext cx="23974" cy="6791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274629" y="3592286"/>
            <a:ext cx="7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X(1)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08469" y="387532"/>
            <a:ext cx="74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X(2)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886892" y="1724297"/>
            <a:ext cx="5394960" cy="2978332"/>
          </a:xfrm>
          <a:prstGeom prst="ellipse">
            <a:avLst/>
          </a:prstGeom>
          <a:solidFill>
            <a:srgbClr val="FF0000">
              <a:alpha val="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04457" y="756864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077099" y="4775876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14207" y="1414363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61657" y="4688791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1929" y="4579933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26781" y="1388235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65710" y="1671264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1257" y="4736685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698384" y="1845435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58450" y="1436133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64442" y="2280864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680857" y="1453549"/>
            <a:ext cx="182880" cy="14447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6100354" y="2888207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5286100" y="2204584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6405154" y="2004285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乘号 26"/>
          <p:cNvSpPr/>
          <p:nvPr/>
        </p:nvSpPr>
        <p:spPr>
          <a:xfrm>
            <a:off x="3944977" y="2339565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/>
          <p:cNvSpPr/>
          <p:nvPr/>
        </p:nvSpPr>
        <p:spPr>
          <a:xfrm>
            <a:off x="7219407" y="2282962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5921825" y="4264163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乘号 29"/>
          <p:cNvSpPr/>
          <p:nvPr/>
        </p:nvSpPr>
        <p:spPr>
          <a:xfrm>
            <a:off x="7615646" y="2966584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/>
          <p:cNvSpPr/>
          <p:nvPr/>
        </p:nvSpPr>
        <p:spPr>
          <a:xfrm>
            <a:off x="4214943" y="3785195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乘号 31"/>
          <p:cNvSpPr/>
          <p:nvPr/>
        </p:nvSpPr>
        <p:spPr>
          <a:xfrm>
            <a:off x="3322311" y="2670492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/>
          <p:cNvSpPr/>
          <p:nvPr/>
        </p:nvSpPr>
        <p:spPr>
          <a:xfrm>
            <a:off x="6857999" y="3685043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/>
          <p:cNvSpPr/>
          <p:nvPr/>
        </p:nvSpPr>
        <p:spPr>
          <a:xfrm>
            <a:off x="5081449" y="2731453"/>
            <a:ext cx="209006" cy="220753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2</cp:revision>
  <dcterms:created xsi:type="dcterms:W3CDTF">2016-01-18T08:00:03Z</dcterms:created>
  <dcterms:modified xsi:type="dcterms:W3CDTF">2016-01-20T09:24:32Z</dcterms:modified>
</cp:coreProperties>
</file>