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2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5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5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823F-106F-4581-B86D-2C222070959F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E4CD-BC55-4738-AF96-5C95D7B2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794490" y="5871996"/>
            <a:ext cx="8251634" cy="44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794490" y="52252"/>
            <a:ext cx="1" cy="5871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627326" y="6100354"/>
            <a:ext cx="705394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Z(1)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71281" y="165447"/>
            <a:ext cx="705394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Z(2)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9544" y="5773782"/>
            <a:ext cx="705394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</a:t>
            </a:r>
            <a:endParaRPr lang="zh-CN" altLang="en-US" b="1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794490" y="3461657"/>
            <a:ext cx="6800870" cy="24103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808514" y="1881051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348554" y="4754883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92841" y="2490651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85360" y="3048001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41817" y="4232366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875314" y="1942009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99805" y="670556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468878" y="2782386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151013" y="3378925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595257" y="3557451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85912" y="3056705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611296" y="3862251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42114" y="2107472"/>
            <a:ext cx="143692" cy="130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/>
          <p:cNvSpPr/>
          <p:nvPr/>
        </p:nvSpPr>
        <p:spPr>
          <a:xfrm>
            <a:off x="2397291" y="5377546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/>
          <p:cNvSpPr/>
          <p:nvPr/>
        </p:nvSpPr>
        <p:spPr>
          <a:xfrm>
            <a:off x="3646970" y="5765078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乘号 34"/>
          <p:cNvSpPr/>
          <p:nvPr/>
        </p:nvSpPr>
        <p:spPr>
          <a:xfrm>
            <a:off x="4191261" y="5003075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/>
          <p:cNvSpPr/>
          <p:nvPr/>
        </p:nvSpPr>
        <p:spPr>
          <a:xfrm>
            <a:off x="2501793" y="4724400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/>
          <p:cNvSpPr/>
          <p:nvPr/>
        </p:nvSpPr>
        <p:spPr>
          <a:xfrm>
            <a:off x="6037479" y="5778144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/>
          <p:cNvSpPr/>
          <p:nvPr/>
        </p:nvSpPr>
        <p:spPr>
          <a:xfrm>
            <a:off x="3368297" y="4376058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/>
          <p:cNvSpPr/>
          <p:nvPr/>
        </p:nvSpPr>
        <p:spPr>
          <a:xfrm>
            <a:off x="6342279" y="5795556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乘号 39"/>
          <p:cNvSpPr/>
          <p:nvPr/>
        </p:nvSpPr>
        <p:spPr>
          <a:xfrm>
            <a:off x="2448319" y="4005942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乘号 40"/>
          <p:cNvSpPr/>
          <p:nvPr/>
        </p:nvSpPr>
        <p:spPr>
          <a:xfrm>
            <a:off x="5588985" y="5342708"/>
            <a:ext cx="206567" cy="18070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1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3</cp:revision>
  <dcterms:created xsi:type="dcterms:W3CDTF">2016-01-18T08:05:41Z</dcterms:created>
  <dcterms:modified xsi:type="dcterms:W3CDTF">2016-01-20T09:25:21Z</dcterms:modified>
</cp:coreProperties>
</file>