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1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7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3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2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4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8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5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3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91922-2367-4B29-83E4-253C44CFEB1E}" type="datetimeFigureOut">
              <a:rPr lang="zh-CN" altLang="en-US" smtClean="0"/>
              <a:t>2016/1/20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74CC2-E82C-4600-914D-1C96E255E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9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183875" y="793214"/>
            <a:ext cx="4803354" cy="46491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468880" y="1724292"/>
            <a:ext cx="4364463" cy="4223133"/>
          </a:xfrm>
          <a:prstGeom prst="line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349929" y="261257"/>
            <a:ext cx="4412364" cy="4297159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512526" y="2382791"/>
            <a:ext cx="143691" cy="14007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769429" y="1588370"/>
            <a:ext cx="143691" cy="14007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053943" y="2874775"/>
            <a:ext cx="143691" cy="14007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849291" y="3503471"/>
            <a:ext cx="143691" cy="14007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849536" y="4286090"/>
            <a:ext cx="143691" cy="140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乘号 18"/>
          <p:cNvSpPr/>
          <p:nvPr/>
        </p:nvSpPr>
        <p:spPr>
          <a:xfrm>
            <a:off x="4686789" y="2602814"/>
            <a:ext cx="235131" cy="247459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乘号 19"/>
          <p:cNvSpPr/>
          <p:nvPr/>
        </p:nvSpPr>
        <p:spPr>
          <a:xfrm>
            <a:off x="6293418" y="3340840"/>
            <a:ext cx="235131" cy="24745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乘号 20"/>
          <p:cNvSpPr/>
          <p:nvPr/>
        </p:nvSpPr>
        <p:spPr>
          <a:xfrm>
            <a:off x="3441669" y="1396255"/>
            <a:ext cx="235131" cy="247459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乘号 22"/>
          <p:cNvSpPr/>
          <p:nvPr/>
        </p:nvSpPr>
        <p:spPr>
          <a:xfrm>
            <a:off x="4451864" y="1728911"/>
            <a:ext cx="235131" cy="2474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乘号 23"/>
          <p:cNvSpPr/>
          <p:nvPr/>
        </p:nvSpPr>
        <p:spPr>
          <a:xfrm>
            <a:off x="5133705" y="4355701"/>
            <a:ext cx="235131" cy="247459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/>
          <p:cNvSpPr/>
          <p:nvPr/>
        </p:nvSpPr>
        <p:spPr>
          <a:xfrm>
            <a:off x="3457306" y="2650972"/>
            <a:ext cx="235131" cy="247459"/>
          </a:xfrm>
          <a:prstGeom prst="mathMultiply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14082" y="5465682"/>
            <a:ext cx="143691" cy="140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乘号 17"/>
          <p:cNvSpPr/>
          <p:nvPr/>
        </p:nvSpPr>
        <p:spPr>
          <a:xfrm>
            <a:off x="5390033" y="706075"/>
            <a:ext cx="235131" cy="2474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2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jizhaoxuan</dc:creator>
  <cp:lastModifiedBy>jizhaoxuan</cp:lastModifiedBy>
  <cp:revision>5</cp:revision>
  <dcterms:created xsi:type="dcterms:W3CDTF">2016-01-18T05:42:32Z</dcterms:created>
  <dcterms:modified xsi:type="dcterms:W3CDTF">2016-01-20T09:00:48Z</dcterms:modified>
</cp:coreProperties>
</file>