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83875" y="793214"/>
            <a:ext cx="4803354" cy="46491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68880" y="1724292"/>
            <a:ext cx="4364463" cy="4223133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49929" y="261257"/>
            <a:ext cx="4412364" cy="4297159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69429" y="3239370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53943" y="4525775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乘号 20"/>
          <p:cNvSpPr/>
          <p:nvPr/>
        </p:nvSpPr>
        <p:spPr>
          <a:xfrm>
            <a:off x="3441669" y="1015255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981306" y="2523972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6</cp:revision>
  <dcterms:created xsi:type="dcterms:W3CDTF">2016-01-18T05:42:32Z</dcterms:created>
  <dcterms:modified xsi:type="dcterms:W3CDTF">2016-01-20T09:08:06Z</dcterms:modified>
</cp:coreProperties>
</file>