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1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3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2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4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8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3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183875" y="793214"/>
            <a:ext cx="4803354" cy="46491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68880" y="1724292"/>
            <a:ext cx="4364463" cy="4223133"/>
          </a:xfrm>
          <a:prstGeom prst="line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49929" y="261257"/>
            <a:ext cx="4412364" cy="4297159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769429" y="1632438"/>
            <a:ext cx="143691" cy="14007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053943" y="2896808"/>
            <a:ext cx="143691" cy="14007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518366" y="2358712"/>
            <a:ext cx="143691" cy="14007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椭圆 16"/>
          <p:cNvSpPr/>
          <p:nvPr/>
        </p:nvSpPr>
        <p:spPr>
          <a:xfrm>
            <a:off x="7898675" y="3680161"/>
            <a:ext cx="143691" cy="14007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乘号 21"/>
          <p:cNvSpPr/>
          <p:nvPr/>
        </p:nvSpPr>
        <p:spPr>
          <a:xfrm>
            <a:off x="3834084" y="3058282"/>
            <a:ext cx="235131" cy="247459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乘号 23"/>
          <p:cNvSpPr/>
          <p:nvPr/>
        </p:nvSpPr>
        <p:spPr>
          <a:xfrm>
            <a:off x="5133705" y="4344682"/>
            <a:ext cx="235131" cy="247459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2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jizhaoxuan</dc:creator>
  <cp:lastModifiedBy>jizhaoxuan</cp:lastModifiedBy>
  <cp:revision>3</cp:revision>
  <dcterms:created xsi:type="dcterms:W3CDTF">2016-01-18T05:42:32Z</dcterms:created>
  <dcterms:modified xsi:type="dcterms:W3CDTF">2016-01-20T09:02:53Z</dcterms:modified>
</cp:coreProperties>
</file>