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62" r:id="rId4"/>
    <p:sldId id="259" r:id="rId5"/>
    <p:sldId id="257" r:id="rId6"/>
    <p:sldId id="258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B1E52-7638-4B30-9152-A2B85407AA8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D63EA7-1588-477D-94AD-C29C43B3F0E9}">
      <dgm:prSet phldrT="[文字]"/>
      <dgm:spPr/>
      <dgm:t>
        <a:bodyPr/>
        <a:lstStyle/>
        <a:p>
          <a:r>
            <a:rPr lang="zh-TW" altLang="en-US" dirty="0" smtClean="0"/>
            <a:t>情愛</a:t>
          </a:r>
          <a:endParaRPr lang="en-US" altLang="zh-TW" dirty="0" smtClean="0"/>
        </a:p>
        <a:p>
          <a:r>
            <a:rPr lang="zh-TW" altLang="en-US" dirty="0" smtClean="0"/>
            <a:t>武俠</a:t>
          </a:r>
          <a:endParaRPr lang="zh-TW" altLang="en-US" dirty="0"/>
        </a:p>
      </dgm:t>
    </dgm:pt>
    <dgm:pt modelId="{AA47C7C4-7381-487A-B710-AB9C9D39C251}" type="parTrans" cxnId="{2F2BAC8A-472C-4D0C-A3E1-FFC0E8ABF5A6}">
      <dgm:prSet/>
      <dgm:spPr/>
      <dgm:t>
        <a:bodyPr/>
        <a:lstStyle/>
        <a:p>
          <a:endParaRPr lang="zh-TW" altLang="en-US"/>
        </a:p>
      </dgm:t>
    </dgm:pt>
    <dgm:pt modelId="{86E7D134-88CE-4C55-B17E-3B36ADBC2A90}" type="sibTrans" cxnId="{2F2BAC8A-472C-4D0C-A3E1-FFC0E8ABF5A6}">
      <dgm:prSet/>
      <dgm:spPr/>
      <dgm:t>
        <a:bodyPr/>
        <a:lstStyle/>
        <a:p>
          <a:endParaRPr lang="zh-TW" altLang="en-US"/>
        </a:p>
      </dgm:t>
    </dgm:pt>
    <dgm:pt modelId="{9702A25B-AB10-4C41-B8C2-83F7F6FCD9A3}">
      <dgm:prSet phldrT="[文字]"/>
      <dgm:spPr/>
      <dgm:t>
        <a:bodyPr/>
        <a:lstStyle/>
        <a:p>
          <a:r>
            <a:rPr lang="zh-TW" altLang="en-US" dirty="0" smtClean="0"/>
            <a:t>趙敏</a:t>
          </a:r>
          <a:endParaRPr lang="en-US" altLang="zh-TW" dirty="0" smtClean="0"/>
        </a:p>
        <a:p>
          <a:r>
            <a:rPr lang="zh-TW" altLang="en-US" dirty="0" smtClean="0"/>
            <a:t>張無忌</a:t>
          </a:r>
          <a:endParaRPr lang="zh-TW" altLang="en-US" dirty="0"/>
        </a:p>
      </dgm:t>
    </dgm:pt>
    <dgm:pt modelId="{14DB83E5-DEE4-4FC1-B9FA-A70D0FF6FB0B}" type="parTrans" cxnId="{EE57E825-B7B3-4E84-9A0A-9F9C6A1A04E9}">
      <dgm:prSet/>
      <dgm:spPr/>
      <dgm:t>
        <a:bodyPr/>
        <a:lstStyle/>
        <a:p>
          <a:endParaRPr lang="zh-TW" altLang="en-US"/>
        </a:p>
      </dgm:t>
    </dgm:pt>
    <dgm:pt modelId="{6918BA47-E309-4114-A095-A500C92D4400}" type="sibTrans" cxnId="{EE57E825-B7B3-4E84-9A0A-9F9C6A1A04E9}">
      <dgm:prSet/>
      <dgm:spPr/>
      <dgm:t>
        <a:bodyPr/>
        <a:lstStyle/>
        <a:p>
          <a:endParaRPr lang="zh-TW" altLang="en-US"/>
        </a:p>
      </dgm:t>
    </dgm:pt>
    <dgm:pt modelId="{9BD15D86-8FA8-4F67-938C-FB398F4974E3}">
      <dgm:prSet phldrT="[文字]"/>
      <dgm:spPr/>
      <dgm:t>
        <a:bodyPr/>
        <a:lstStyle/>
        <a:p>
          <a:r>
            <a:rPr lang="zh-TW" altLang="en-US" dirty="0" smtClean="0"/>
            <a:t>小龍女</a:t>
          </a:r>
          <a:endParaRPr lang="zh-TW" altLang="en-US" dirty="0"/>
        </a:p>
      </dgm:t>
    </dgm:pt>
    <dgm:pt modelId="{213079E6-FD33-49BB-BD34-08744C9BB0C5}" type="parTrans" cxnId="{695624C8-38A5-4C50-A626-EB050F27F021}">
      <dgm:prSet/>
      <dgm:spPr/>
      <dgm:t>
        <a:bodyPr/>
        <a:lstStyle/>
        <a:p>
          <a:endParaRPr lang="zh-TW" altLang="en-US"/>
        </a:p>
      </dgm:t>
    </dgm:pt>
    <dgm:pt modelId="{1DD85031-0ACC-4A08-93D7-C060D7904B3B}" type="sibTrans" cxnId="{695624C8-38A5-4C50-A626-EB050F27F021}">
      <dgm:prSet/>
      <dgm:spPr/>
      <dgm:t>
        <a:bodyPr/>
        <a:lstStyle/>
        <a:p>
          <a:endParaRPr lang="zh-TW" altLang="en-US"/>
        </a:p>
      </dgm:t>
    </dgm:pt>
    <dgm:pt modelId="{BB9A2E78-CA6A-4CAA-AA7F-8803A5A9B077}">
      <dgm:prSet phldrT="[文字]"/>
      <dgm:spPr/>
      <dgm:t>
        <a:bodyPr/>
        <a:lstStyle/>
        <a:p>
          <a:r>
            <a:rPr lang="zh-TW" altLang="en-US" dirty="0" smtClean="0"/>
            <a:t>郭靖</a:t>
          </a:r>
          <a:endParaRPr lang="en-US" altLang="zh-TW" dirty="0" smtClean="0"/>
        </a:p>
        <a:p>
          <a:r>
            <a:rPr lang="zh-TW" altLang="en-US" dirty="0" smtClean="0"/>
            <a:t>黃蓉</a:t>
          </a:r>
          <a:endParaRPr lang="zh-TW" altLang="en-US" dirty="0"/>
        </a:p>
      </dgm:t>
    </dgm:pt>
    <dgm:pt modelId="{21C61149-1C02-4C06-8D58-2A72F6ED53B2}" type="parTrans" cxnId="{1E248816-48EA-41EE-A888-EAE6BE76D0A6}">
      <dgm:prSet/>
      <dgm:spPr/>
      <dgm:t>
        <a:bodyPr/>
        <a:lstStyle/>
        <a:p>
          <a:endParaRPr lang="zh-TW" altLang="en-US"/>
        </a:p>
      </dgm:t>
    </dgm:pt>
    <dgm:pt modelId="{7B1AE45A-ADC2-4D09-BFFA-5FEAD086C912}" type="sibTrans" cxnId="{1E248816-48EA-41EE-A888-EAE6BE76D0A6}">
      <dgm:prSet/>
      <dgm:spPr/>
      <dgm:t>
        <a:bodyPr/>
        <a:lstStyle/>
        <a:p>
          <a:endParaRPr lang="zh-TW" altLang="en-US"/>
        </a:p>
      </dgm:t>
    </dgm:pt>
    <dgm:pt modelId="{055CD59B-4C19-4217-BD87-1906F0BED391}">
      <dgm:prSet phldrT="[文字]"/>
      <dgm:spPr/>
      <dgm:t>
        <a:bodyPr/>
        <a:lstStyle/>
        <a:p>
          <a:r>
            <a:rPr lang="zh-TW" altLang="en-US" dirty="0" smtClean="0"/>
            <a:t>楊過</a:t>
          </a:r>
          <a:endParaRPr lang="zh-TW" altLang="en-US" dirty="0"/>
        </a:p>
      </dgm:t>
    </dgm:pt>
    <dgm:pt modelId="{9E4E8729-4B9A-41D4-A415-B416F8667CA1}" type="parTrans" cxnId="{EE01C930-42E7-4697-967B-40F2B4E9F010}">
      <dgm:prSet/>
      <dgm:spPr/>
      <dgm:t>
        <a:bodyPr/>
        <a:lstStyle/>
        <a:p>
          <a:endParaRPr lang="zh-TW" altLang="en-US"/>
        </a:p>
      </dgm:t>
    </dgm:pt>
    <dgm:pt modelId="{B644EF02-B361-4D5E-973F-CCF8A3F50A9C}" type="sibTrans" cxnId="{EE01C930-42E7-4697-967B-40F2B4E9F010}">
      <dgm:prSet/>
      <dgm:spPr/>
      <dgm:t>
        <a:bodyPr/>
        <a:lstStyle/>
        <a:p>
          <a:endParaRPr lang="zh-TW" altLang="en-US"/>
        </a:p>
      </dgm:t>
    </dgm:pt>
    <dgm:pt modelId="{83C18F78-E1A0-4BA3-9A20-2EBC33B0EF33}" type="pres">
      <dgm:prSet presAssocID="{86BB1E52-7638-4B30-9152-A2B85407AA8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DE9173F-F561-4578-9173-2C0936406346}" type="pres">
      <dgm:prSet presAssocID="{A2D63EA7-1588-477D-94AD-C29C43B3F0E9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E18B97DC-D59A-4F2E-9083-F3F026A384E5}" type="pres">
      <dgm:prSet presAssocID="{14DB83E5-DEE4-4FC1-B9FA-A70D0FF6FB0B}" presName="Name9" presStyleLbl="parChTrans1D2" presStyleIdx="0" presStyleCnt="4"/>
      <dgm:spPr/>
      <dgm:t>
        <a:bodyPr/>
        <a:lstStyle/>
        <a:p>
          <a:endParaRPr lang="zh-TW" altLang="en-US"/>
        </a:p>
      </dgm:t>
    </dgm:pt>
    <dgm:pt modelId="{BE4B9946-FFF8-41D1-9C5E-0693F12311CA}" type="pres">
      <dgm:prSet presAssocID="{14DB83E5-DEE4-4FC1-B9FA-A70D0FF6FB0B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35D8B817-0923-4D78-8FEF-2CF2428FAB5C}" type="pres">
      <dgm:prSet presAssocID="{9702A25B-AB10-4C41-B8C2-83F7F6FCD9A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2EF1BF-8EE0-4DB0-8A61-313F00C898D2}" type="pres">
      <dgm:prSet presAssocID="{213079E6-FD33-49BB-BD34-08744C9BB0C5}" presName="Name9" presStyleLbl="parChTrans1D2" presStyleIdx="1" presStyleCnt="4"/>
      <dgm:spPr/>
      <dgm:t>
        <a:bodyPr/>
        <a:lstStyle/>
        <a:p>
          <a:endParaRPr lang="zh-TW" altLang="en-US"/>
        </a:p>
      </dgm:t>
    </dgm:pt>
    <dgm:pt modelId="{EF983029-81B0-4BC7-B06A-3042985A727B}" type="pres">
      <dgm:prSet presAssocID="{213079E6-FD33-49BB-BD34-08744C9BB0C5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639FF768-48B8-42E5-BD28-B101D6F51D1D}" type="pres">
      <dgm:prSet presAssocID="{9BD15D86-8FA8-4F67-938C-FB398F4974E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E22442-BD21-4EFB-8668-7495A014B177}" type="pres">
      <dgm:prSet presAssocID="{21C61149-1C02-4C06-8D58-2A72F6ED53B2}" presName="Name9" presStyleLbl="parChTrans1D2" presStyleIdx="2" presStyleCnt="4"/>
      <dgm:spPr/>
      <dgm:t>
        <a:bodyPr/>
        <a:lstStyle/>
        <a:p>
          <a:endParaRPr lang="zh-TW" altLang="en-US"/>
        </a:p>
      </dgm:t>
    </dgm:pt>
    <dgm:pt modelId="{90521914-B87C-4D01-B90A-2ECE84B960BB}" type="pres">
      <dgm:prSet presAssocID="{21C61149-1C02-4C06-8D58-2A72F6ED53B2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284B62D1-26DD-4F47-9886-EA2A2D4B050A}" type="pres">
      <dgm:prSet presAssocID="{BB9A2E78-CA6A-4CAA-AA7F-8803A5A9B07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F1FAA0-7ED6-4646-93B6-A97DF8974E7B}" type="pres">
      <dgm:prSet presAssocID="{9E4E8729-4B9A-41D4-A415-B416F8667CA1}" presName="Name9" presStyleLbl="parChTrans1D2" presStyleIdx="3" presStyleCnt="4"/>
      <dgm:spPr/>
      <dgm:t>
        <a:bodyPr/>
        <a:lstStyle/>
        <a:p>
          <a:endParaRPr lang="zh-TW" altLang="en-US"/>
        </a:p>
      </dgm:t>
    </dgm:pt>
    <dgm:pt modelId="{9A5CF828-5982-4FE2-8829-D1B4CBF7F64E}" type="pres">
      <dgm:prSet presAssocID="{9E4E8729-4B9A-41D4-A415-B416F8667CA1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F0398824-7C20-40BE-BD0D-681A134E1FB0}" type="pres">
      <dgm:prSet presAssocID="{055CD59B-4C19-4217-BD87-1906F0BED39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4D53531-FFF2-446A-84AE-979958424ED2}" type="presOf" srcId="{213079E6-FD33-49BB-BD34-08744C9BB0C5}" destId="{4E2EF1BF-8EE0-4DB0-8A61-313F00C898D2}" srcOrd="0" destOrd="0" presId="urn:microsoft.com/office/officeart/2005/8/layout/radial1"/>
    <dgm:cxn modelId="{CE12A9C4-71CD-4DB5-891D-8E2119995020}" type="presOf" srcId="{055CD59B-4C19-4217-BD87-1906F0BED391}" destId="{F0398824-7C20-40BE-BD0D-681A134E1FB0}" srcOrd="0" destOrd="0" presId="urn:microsoft.com/office/officeart/2005/8/layout/radial1"/>
    <dgm:cxn modelId="{D4C62B03-7A35-4704-8174-C57D76AC3A1B}" type="presOf" srcId="{9E4E8729-4B9A-41D4-A415-B416F8667CA1}" destId="{17F1FAA0-7ED6-4646-93B6-A97DF8974E7B}" srcOrd="0" destOrd="0" presId="urn:microsoft.com/office/officeart/2005/8/layout/radial1"/>
    <dgm:cxn modelId="{C3D9F84A-3920-4EE9-988F-6EE6ACF251CC}" type="presOf" srcId="{86BB1E52-7638-4B30-9152-A2B85407AA8E}" destId="{83C18F78-E1A0-4BA3-9A20-2EBC33B0EF33}" srcOrd="0" destOrd="0" presId="urn:microsoft.com/office/officeart/2005/8/layout/radial1"/>
    <dgm:cxn modelId="{A4A16814-EC54-4DA0-9B17-2C58F2127553}" type="presOf" srcId="{9702A25B-AB10-4C41-B8C2-83F7F6FCD9A3}" destId="{35D8B817-0923-4D78-8FEF-2CF2428FAB5C}" srcOrd="0" destOrd="0" presId="urn:microsoft.com/office/officeart/2005/8/layout/radial1"/>
    <dgm:cxn modelId="{EE03257B-2F73-41C5-A999-C9D91A352F57}" type="presOf" srcId="{213079E6-FD33-49BB-BD34-08744C9BB0C5}" destId="{EF983029-81B0-4BC7-B06A-3042985A727B}" srcOrd="1" destOrd="0" presId="urn:microsoft.com/office/officeart/2005/8/layout/radial1"/>
    <dgm:cxn modelId="{59D34A9E-0F00-4816-8919-5D20D4B8BFAB}" type="presOf" srcId="{A2D63EA7-1588-477D-94AD-C29C43B3F0E9}" destId="{6DE9173F-F561-4578-9173-2C0936406346}" srcOrd="0" destOrd="0" presId="urn:microsoft.com/office/officeart/2005/8/layout/radial1"/>
    <dgm:cxn modelId="{28026996-5FE2-47D9-878D-0E9CBD0301AC}" type="presOf" srcId="{BB9A2E78-CA6A-4CAA-AA7F-8803A5A9B077}" destId="{284B62D1-26DD-4F47-9886-EA2A2D4B050A}" srcOrd="0" destOrd="0" presId="urn:microsoft.com/office/officeart/2005/8/layout/radial1"/>
    <dgm:cxn modelId="{EDAD93E1-3C16-4087-B509-2EDFC4731B8A}" type="presOf" srcId="{9BD15D86-8FA8-4F67-938C-FB398F4974E3}" destId="{639FF768-48B8-42E5-BD28-B101D6F51D1D}" srcOrd="0" destOrd="0" presId="urn:microsoft.com/office/officeart/2005/8/layout/radial1"/>
    <dgm:cxn modelId="{695624C8-38A5-4C50-A626-EB050F27F021}" srcId="{A2D63EA7-1588-477D-94AD-C29C43B3F0E9}" destId="{9BD15D86-8FA8-4F67-938C-FB398F4974E3}" srcOrd="1" destOrd="0" parTransId="{213079E6-FD33-49BB-BD34-08744C9BB0C5}" sibTransId="{1DD85031-0ACC-4A08-93D7-C060D7904B3B}"/>
    <dgm:cxn modelId="{2F2BAC8A-472C-4D0C-A3E1-FFC0E8ABF5A6}" srcId="{86BB1E52-7638-4B30-9152-A2B85407AA8E}" destId="{A2D63EA7-1588-477D-94AD-C29C43B3F0E9}" srcOrd="0" destOrd="0" parTransId="{AA47C7C4-7381-487A-B710-AB9C9D39C251}" sibTransId="{86E7D134-88CE-4C55-B17E-3B36ADBC2A90}"/>
    <dgm:cxn modelId="{EE01C930-42E7-4697-967B-40F2B4E9F010}" srcId="{A2D63EA7-1588-477D-94AD-C29C43B3F0E9}" destId="{055CD59B-4C19-4217-BD87-1906F0BED391}" srcOrd="3" destOrd="0" parTransId="{9E4E8729-4B9A-41D4-A415-B416F8667CA1}" sibTransId="{B644EF02-B361-4D5E-973F-CCF8A3F50A9C}"/>
    <dgm:cxn modelId="{D8A3296E-CB7F-4A3C-844A-CC37C4478A57}" type="presOf" srcId="{14DB83E5-DEE4-4FC1-B9FA-A70D0FF6FB0B}" destId="{E18B97DC-D59A-4F2E-9083-F3F026A384E5}" srcOrd="0" destOrd="0" presId="urn:microsoft.com/office/officeart/2005/8/layout/radial1"/>
    <dgm:cxn modelId="{388CA4CB-8487-4B69-8A67-34FF5AE8A106}" type="presOf" srcId="{21C61149-1C02-4C06-8D58-2A72F6ED53B2}" destId="{90521914-B87C-4D01-B90A-2ECE84B960BB}" srcOrd="1" destOrd="0" presId="urn:microsoft.com/office/officeart/2005/8/layout/radial1"/>
    <dgm:cxn modelId="{2699E8C1-9D58-4485-BB03-131826E192E5}" type="presOf" srcId="{14DB83E5-DEE4-4FC1-B9FA-A70D0FF6FB0B}" destId="{BE4B9946-FFF8-41D1-9C5E-0693F12311CA}" srcOrd="1" destOrd="0" presId="urn:microsoft.com/office/officeart/2005/8/layout/radial1"/>
    <dgm:cxn modelId="{EE57E825-B7B3-4E84-9A0A-9F9C6A1A04E9}" srcId="{A2D63EA7-1588-477D-94AD-C29C43B3F0E9}" destId="{9702A25B-AB10-4C41-B8C2-83F7F6FCD9A3}" srcOrd="0" destOrd="0" parTransId="{14DB83E5-DEE4-4FC1-B9FA-A70D0FF6FB0B}" sibTransId="{6918BA47-E309-4114-A095-A500C92D4400}"/>
    <dgm:cxn modelId="{66FE6E0F-341B-498B-9373-AB0C1B359855}" type="presOf" srcId="{9E4E8729-4B9A-41D4-A415-B416F8667CA1}" destId="{9A5CF828-5982-4FE2-8829-D1B4CBF7F64E}" srcOrd="1" destOrd="0" presId="urn:microsoft.com/office/officeart/2005/8/layout/radial1"/>
    <dgm:cxn modelId="{9172B2F0-CBDA-42B8-8D48-CF7A932020CB}" type="presOf" srcId="{21C61149-1C02-4C06-8D58-2A72F6ED53B2}" destId="{8DE22442-BD21-4EFB-8668-7495A014B177}" srcOrd="0" destOrd="0" presId="urn:microsoft.com/office/officeart/2005/8/layout/radial1"/>
    <dgm:cxn modelId="{1E248816-48EA-41EE-A888-EAE6BE76D0A6}" srcId="{A2D63EA7-1588-477D-94AD-C29C43B3F0E9}" destId="{BB9A2E78-CA6A-4CAA-AA7F-8803A5A9B077}" srcOrd="2" destOrd="0" parTransId="{21C61149-1C02-4C06-8D58-2A72F6ED53B2}" sibTransId="{7B1AE45A-ADC2-4D09-BFFA-5FEAD086C912}"/>
    <dgm:cxn modelId="{292E7F0C-A048-43DD-8D7B-0710AD77FF21}" type="presParOf" srcId="{83C18F78-E1A0-4BA3-9A20-2EBC33B0EF33}" destId="{6DE9173F-F561-4578-9173-2C0936406346}" srcOrd="0" destOrd="0" presId="urn:microsoft.com/office/officeart/2005/8/layout/radial1"/>
    <dgm:cxn modelId="{5DFCCA6C-7C59-470E-BFD5-E8212849876E}" type="presParOf" srcId="{83C18F78-E1A0-4BA3-9A20-2EBC33B0EF33}" destId="{E18B97DC-D59A-4F2E-9083-F3F026A384E5}" srcOrd="1" destOrd="0" presId="urn:microsoft.com/office/officeart/2005/8/layout/radial1"/>
    <dgm:cxn modelId="{A6FAFA5F-E06C-484A-9132-71EC45F9E1EE}" type="presParOf" srcId="{E18B97DC-D59A-4F2E-9083-F3F026A384E5}" destId="{BE4B9946-FFF8-41D1-9C5E-0693F12311CA}" srcOrd="0" destOrd="0" presId="urn:microsoft.com/office/officeart/2005/8/layout/radial1"/>
    <dgm:cxn modelId="{B0A0AE42-62EC-457D-8796-9833C0C24F77}" type="presParOf" srcId="{83C18F78-E1A0-4BA3-9A20-2EBC33B0EF33}" destId="{35D8B817-0923-4D78-8FEF-2CF2428FAB5C}" srcOrd="2" destOrd="0" presId="urn:microsoft.com/office/officeart/2005/8/layout/radial1"/>
    <dgm:cxn modelId="{AA5185B2-AD96-4014-9884-E48BAD05100F}" type="presParOf" srcId="{83C18F78-E1A0-4BA3-9A20-2EBC33B0EF33}" destId="{4E2EF1BF-8EE0-4DB0-8A61-313F00C898D2}" srcOrd="3" destOrd="0" presId="urn:microsoft.com/office/officeart/2005/8/layout/radial1"/>
    <dgm:cxn modelId="{01DDF7F0-E034-4503-A134-F5D171EC5DE2}" type="presParOf" srcId="{4E2EF1BF-8EE0-4DB0-8A61-313F00C898D2}" destId="{EF983029-81B0-4BC7-B06A-3042985A727B}" srcOrd="0" destOrd="0" presId="urn:microsoft.com/office/officeart/2005/8/layout/radial1"/>
    <dgm:cxn modelId="{1DEFFEE4-472E-4FEE-ACEF-A2A6DF285881}" type="presParOf" srcId="{83C18F78-E1A0-4BA3-9A20-2EBC33B0EF33}" destId="{639FF768-48B8-42E5-BD28-B101D6F51D1D}" srcOrd="4" destOrd="0" presId="urn:microsoft.com/office/officeart/2005/8/layout/radial1"/>
    <dgm:cxn modelId="{FA09A494-83C2-4EA3-880B-E3B45BC9F20C}" type="presParOf" srcId="{83C18F78-E1A0-4BA3-9A20-2EBC33B0EF33}" destId="{8DE22442-BD21-4EFB-8668-7495A014B177}" srcOrd="5" destOrd="0" presId="urn:microsoft.com/office/officeart/2005/8/layout/radial1"/>
    <dgm:cxn modelId="{D0977804-0A79-4B35-96DD-F1728DEFD222}" type="presParOf" srcId="{8DE22442-BD21-4EFB-8668-7495A014B177}" destId="{90521914-B87C-4D01-B90A-2ECE84B960BB}" srcOrd="0" destOrd="0" presId="urn:microsoft.com/office/officeart/2005/8/layout/radial1"/>
    <dgm:cxn modelId="{E8415927-0EDE-422D-8DFE-B40C405E229C}" type="presParOf" srcId="{83C18F78-E1A0-4BA3-9A20-2EBC33B0EF33}" destId="{284B62D1-26DD-4F47-9886-EA2A2D4B050A}" srcOrd="6" destOrd="0" presId="urn:microsoft.com/office/officeart/2005/8/layout/radial1"/>
    <dgm:cxn modelId="{50EFBA0B-CB52-4BC8-963F-168525938B8D}" type="presParOf" srcId="{83C18F78-E1A0-4BA3-9A20-2EBC33B0EF33}" destId="{17F1FAA0-7ED6-4646-93B6-A97DF8974E7B}" srcOrd="7" destOrd="0" presId="urn:microsoft.com/office/officeart/2005/8/layout/radial1"/>
    <dgm:cxn modelId="{C17F46FE-C203-4ED3-994C-9A66410FA571}" type="presParOf" srcId="{17F1FAA0-7ED6-4646-93B6-A97DF8974E7B}" destId="{9A5CF828-5982-4FE2-8829-D1B4CBF7F64E}" srcOrd="0" destOrd="0" presId="urn:microsoft.com/office/officeart/2005/8/layout/radial1"/>
    <dgm:cxn modelId="{311BF387-96A4-443F-AA7D-7B6203AAC8FC}" type="presParOf" srcId="{83C18F78-E1A0-4BA3-9A20-2EBC33B0EF33}" destId="{F0398824-7C20-40BE-BD0D-681A134E1FB0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7D5782-462C-4F50-8466-77A64A82BD61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B2DFA07-4364-4EA2-BA8E-6DB550FA49C1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影音</a:t>
          </a:r>
          <a:endParaRPr lang="en-US" altLang="zh-TW" sz="1800" dirty="0" smtClean="0">
            <a:latin typeface="+mj-ea"/>
            <a:ea typeface="+mj-ea"/>
          </a:endParaRPr>
        </a:p>
        <a:p>
          <a:r>
            <a:rPr lang="zh-TW" altLang="en-US" sz="1800" dirty="0" smtClean="0">
              <a:latin typeface="+mj-ea"/>
              <a:ea typeface="+mj-ea"/>
            </a:rPr>
            <a:t>武俠</a:t>
          </a:r>
          <a:endParaRPr lang="zh-TW" altLang="en-US" sz="1800" dirty="0">
            <a:latin typeface="+mj-ea"/>
            <a:ea typeface="+mj-ea"/>
          </a:endParaRPr>
        </a:p>
      </dgm:t>
    </dgm:pt>
    <dgm:pt modelId="{17F53022-641F-4783-894D-50E6AB4F25F5}" type="parTrans" cxnId="{3E81A6F4-B8DE-4BB3-BDCA-7EA76EE90508}">
      <dgm:prSet/>
      <dgm:spPr/>
      <dgm:t>
        <a:bodyPr/>
        <a:lstStyle/>
        <a:p>
          <a:endParaRPr lang="zh-TW" altLang="en-US"/>
        </a:p>
      </dgm:t>
    </dgm:pt>
    <dgm:pt modelId="{77F22A77-18C0-4516-A6BC-FE57031928CC}" type="sibTrans" cxnId="{3E81A6F4-B8DE-4BB3-BDCA-7EA76EE90508}">
      <dgm:prSet/>
      <dgm:spPr/>
      <dgm:t>
        <a:bodyPr/>
        <a:lstStyle/>
        <a:p>
          <a:endParaRPr lang="zh-TW" altLang="en-US"/>
        </a:p>
      </dgm:t>
    </dgm:pt>
    <dgm:pt modelId="{B089A7B0-0CA3-4E61-B69B-4C5773B0B1C2}">
      <dgm:prSet phldrT="[文字]"/>
      <dgm:spPr/>
      <dgm:t>
        <a:bodyPr/>
        <a:lstStyle/>
        <a:p>
          <a:r>
            <a:rPr lang="zh-TW" altLang="en-US" dirty="0" smtClean="0"/>
            <a:t>電影</a:t>
          </a:r>
          <a:endParaRPr lang="zh-TW" altLang="en-US" dirty="0"/>
        </a:p>
      </dgm:t>
    </dgm:pt>
    <dgm:pt modelId="{BF954B97-BC07-4058-9890-E79F45D8478F}" type="parTrans" cxnId="{E749C364-5807-486F-9954-4A736E74D5D2}">
      <dgm:prSet/>
      <dgm:spPr/>
      <dgm:t>
        <a:bodyPr/>
        <a:lstStyle/>
        <a:p>
          <a:endParaRPr lang="zh-TW" altLang="en-US"/>
        </a:p>
      </dgm:t>
    </dgm:pt>
    <dgm:pt modelId="{88671F5E-CEA1-4F4F-9BA4-A167EF4E1F55}" type="sibTrans" cxnId="{E749C364-5807-486F-9954-4A736E74D5D2}">
      <dgm:prSet/>
      <dgm:spPr/>
      <dgm:t>
        <a:bodyPr/>
        <a:lstStyle/>
        <a:p>
          <a:endParaRPr lang="zh-TW" altLang="en-US"/>
        </a:p>
      </dgm:t>
    </dgm:pt>
    <dgm:pt modelId="{36F5BC30-44F4-4F98-84EC-2463AF0E5763}">
      <dgm:prSet phldrT="[文字]"/>
      <dgm:spPr/>
      <dgm:t>
        <a:bodyPr/>
        <a:lstStyle/>
        <a:p>
          <a:r>
            <a:rPr lang="zh-TW" altLang="en-US" dirty="0" smtClean="0"/>
            <a:t>電影</a:t>
          </a:r>
          <a:endParaRPr lang="en-US" altLang="zh-TW" dirty="0" smtClean="0"/>
        </a:p>
        <a:p>
          <a:r>
            <a:rPr lang="zh-TW" altLang="en-US" dirty="0" smtClean="0"/>
            <a:t>配樂</a:t>
          </a:r>
          <a:endParaRPr lang="zh-TW" altLang="en-US" dirty="0"/>
        </a:p>
      </dgm:t>
    </dgm:pt>
    <dgm:pt modelId="{ED3EF76D-8F0B-487F-97AF-5D71755DF052}" type="parTrans" cxnId="{7AE38C1D-B2DA-4038-AACF-BC91F409579D}">
      <dgm:prSet/>
      <dgm:spPr/>
      <dgm:t>
        <a:bodyPr/>
        <a:lstStyle/>
        <a:p>
          <a:endParaRPr lang="zh-TW" altLang="en-US"/>
        </a:p>
      </dgm:t>
    </dgm:pt>
    <dgm:pt modelId="{9A846BD5-446B-403D-971C-1B2167606EC9}" type="sibTrans" cxnId="{7AE38C1D-B2DA-4038-AACF-BC91F409579D}">
      <dgm:prSet/>
      <dgm:spPr/>
      <dgm:t>
        <a:bodyPr/>
        <a:lstStyle/>
        <a:p>
          <a:endParaRPr lang="zh-TW" altLang="en-US"/>
        </a:p>
      </dgm:t>
    </dgm:pt>
    <dgm:pt modelId="{DD6E98AE-BFD5-4E46-B31B-97F21146E4D5}">
      <dgm:prSet phldrT="[文字]"/>
      <dgm:spPr/>
      <dgm:t>
        <a:bodyPr/>
        <a:lstStyle/>
        <a:p>
          <a:r>
            <a:rPr lang="zh-TW" altLang="en-US" dirty="0" smtClean="0"/>
            <a:t>主題曲</a:t>
          </a:r>
          <a:endParaRPr lang="zh-TW" altLang="en-US" dirty="0"/>
        </a:p>
      </dgm:t>
    </dgm:pt>
    <dgm:pt modelId="{15ADDA91-EA8F-42FC-8D8A-C3FAFBF82F24}" type="parTrans" cxnId="{A922351B-7AFC-47FC-87E8-ACFDE5372701}">
      <dgm:prSet/>
      <dgm:spPr/>
      <dgm:t>
        <a:bodyPr/>
        <a:lstStyle/>
        <a:p>
          <a:endParaRPr lang="zh-TW" altLang="en-US"/>
        </a:p>
      </dgm:t>
    </dgm:pt>
    <dgm:pt modelId="{46481BB4-0FC5-49A5-AF47-0A91784FD681}" type="sibTrans" cxnId="{A922351B-7AFC-47FC-87E8-ACFDE5372701}">
      <dgm:prSet/>
      <dgm:spPr/>
      <dgm:t>
        <a:bodyPr/>
        <a:lstStyle/>
        <a:p>
          <a:endParaRPr lang="zh-TW" altLang="en-US"/>
        </a:p>
      </dgm:t>
    </dgm:pt>
    <dgm:pt modelId="{905A4590-963D-4E01-BDE2-0165C440CC03}">
      <dgm:prSet phldrT="[文字]"/>
      <dgm:spPr/>
      <dgm:t>
        <a:bodyPr/>
        <a:lstStyle/>
        <a:p>
          <a:r>
            <a:rPr lang="zh-TW" altLang="en-US" dirty="0" smtClean="0"/>
            <a:t>電視劇</a:t>
          </a:r>
          <a:endParaRPr lang="zh-TW" altLang="en-US" dirty="0"/>
        </a:p>
      </dgm:t>
    </dgm:pt>
    <dgm:pt modelId="{97B9120F-C779-4DD9-B581-176DCEC76A26}" type="parTrans" cxnId="{6677FE38-45D7-4F7F-AEA0-D3F08D1F9147}">
      <dgm:prSet/>
      <dgm:spPr/>
      <dgm:t>
        <a:bodyPr/>
        <a:lstStyle/>
        <a:p>
          <a:endParaRPr lang="zh-TW" altLang="en-US"/>
        </a:p>
      </dgm:t>
    </dgm:pt>
    <dgm:pt modelId="{5AA96CED-890B-4D09-A728-124F99B7FABE}" type="sibTrans" cxnId="{6677FE38-45D7-4F7F-AEA0-D3F08D1F9147}">
      <dgm:prSet/>
      <dgm:spPr/>
      <dgm:t>
        <a:bodyPr/>
        <a:lstStyle/>
        <a:p>
          <a:endParaRPr lang="zh-TW" altLang="en-US"/>
        </a:p>
      </dgm:t>
    </dgm:pt>
    <dgm:pt modelId="{CF3E58B7-9ABC-4F0D-877E-81C7D0805746}" type="pres">
      <dgm:prSet presAssocID="{3E7D5782-462C-4F50-8466-77A64A82BD6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92C9490-9DD7-48A6-8023-F0EA9F90A309}" type="pres">
      <dgm:prSet presAssocID="{1B2DFA07-4364-4EA2-BA8E-6DB550FA49C1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D261A126-70D2-4F79-B7CC-D9E0D050477A}" type="pres">
      <dgm:prSet presAssocID="{BF954B97-BC07-4058-9890-E79F45D8478F}" presName="Name9" presStyleLbl="parChTrans1D2" presStyleIdx="0" presStyleCnt="4"/>
      <dgm:spPr/>
      <dgm:t>
        <a:bodyPr/>
        <a:lstStyle/>
        <a:p>
          <a:endParaRPr lang="zh-TW" altLang="en-US"/>
        </a:p>
      </dgm:t>
    </dgm:pt>
    <dgm:pt modelId="{584A9622-8559-4936-A95D-40E03789C9A3}" type="pres">
      <dgm:prSet presAssocID="{BF954B97-BC07-4058-9890-E79F45D8478F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78EFFBC4-085D-4F71-93B4-4B68AEC5032B}" type="pres">
      <dgm:prSet presAssocID="{B089A7B0-0CA3-4E61-B69B-4C5773B0B1C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6AC6AC-7157-4B0F-9234-6EB315F1DFE9}" type="pres">
      <dgm:prSet presAssocID="{ED3EF76D-8F0B-487F-97AF-5D71755DF052}" presName="Name9" presStyleLbl="parChTrans1D2" presStyleIdx="1" presStyleCnt="4"/>
      <dgm:spPr/>
      <dgm:t>
        <a:bodyPr/>
        <a:lstStyle/>
        <a:p>
          <a:endParaRPr lang="zh-TW" altLang="en-US"/>
        </a:p>
      </dgm:t>
    </dgm:pt>
    <dgm:pt modelId="{FB1D4FDD-4474-4421-BAAC-BE490A8A2C11}" type="pres">
      <dgm:prSet presAssocID="{ED3EF76D-8F0B-487F-97AF-5D71755DF052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3023692D-9403-42D3-944D-720DDEB62EB0}" type="pres">
      <dgm:prSet presAssocID="{36F5BC30-44F4-4F98-84EC-2463AF0E576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9F34B2-1C7F-4F71-BB65-07B1F7755153}" type="pres">
      <dgm:prSet presAssocID="{15ADDA91-EA8F-42FC-8D8A-C3FAFBF82F24}" presName="Name9" presStyleLbl="parChTrans1D2" presStyleIdx="2" presStyleCnt="4"/>
      <dgm:spPr/>
      <dgm:t>
        <a:bodyPr/>
        <a:lstStyle/>
        <a:p>
          <a:endParaRPr lang="zh-TW" altLang="en-US"/>
        </a:p>
      </dgm:t>
    </dgm:pt>
    <dgm:pt modelId="{AE0BC534-729A-459A-90DF-1931642B503F}" type="pres">
      <dgm:prSet presAssocID="{15ADDA91-EA8F-42FC-8D8A-C3FAFBF82F24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D5EE271C-5425-456C-A2B5-2ECEC639B7BF}" type="pres">
      <dgm:prSet presAssocID="{DD6E98AE-BFD5-4E46-B31B-97F21146E4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510AB1-8492-4191-A222-8EFB8C4E698D}" type="pres">
      <dgm:prSet presAssocID="{97B9120F-C779-4DD9-B581-176DCEC76A26}" presName="Name9" presStyleLbl="parChTrans1D2" presStyleIdx="3" presStyleCnt="4"/>
      <dgm:spPr/>
      <dgm:t>
        <a:bodyPr/>
        <a:lstStyle/>
        <a:p>
          <a:endParaRPr lang="zh-TW" altLang="en-US"/>
        </a:p>
      </dgm:t>
    </dgm:pt>
    <dgm:pt modelId="{D26172C9-7695-4764-8D45-2853841ED8C8}" type="pres">
      <dgm:prSet presAssocID="{97B9120F-C779-4DD9-B581-176DCEC76A26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BA28CE90-D7E8-4106-A893-8708F0244B53}" type="pres">
      <dgm:prSet presAssocID="{905A4590-963D-4E01-BDE2-0165C440CC0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E7714E9-EF80-4F01-931C-9CE3CA53040D}" type="presOf" srcId="{15ADDA91-EA8F-42FC-8D8A-C3FAFBF82F24}" destId="{AE0BC534-729A-459A-90DF-1931642B503F}" srcOrd="1" destOrd="0" presId="urn:microsoft.com/office/officeart/2005/8/layout/radial1"/>
    <dgm:cxn modelId="{E749C364-5807-486F-9954-4A736E74D5D2}" srcId="{1B2DFA07-4364-4EA2-BA8E-6DB550FA49C1}" destId="{B089A7B0-0CA3-4E61-B69B-4C5773B0B1C2}" srcOrd="0" destOrd="0" parTransId="{BF954B97-BC07-4058-9890-E79F45D8478F}" sibTransId="{88671F5E-CEA1-4F4F-9BA4-A167EF4E1F55}"/>
    <dgm:cxn modelId="{F940EAE9-7B21-45B4-98EC-14D8D82D0AD5}" type="presOf" srcId="{36F5BC30-44F4-4F98-84EC-2463AF0E5763}" destId="{3023692D-9403-42D3-944D-720DDEB62EB0}" srcOrd="0" destOrd="0" presId="urn:microsoft.com/office/officeart/2005/8/layout/radial1"/>
    <dgm:cxn modelId="{80D4675D-0C7C-44D1-BEAF-2AE2CAA42CD3}" type="presOf" srcId="{BF954B97-BC07-4058-9890-E79F45D8478F}" destId="{584A9622-8559-4936-A95D-40E03789C9A3}" srcOrd="1" destOrd="0" presId="urn:microsoft.com/office/officeart/2005/8/layout/radial1"/>
    <dgm:cxn modelId="{0E7B2C6C-C86F-4F59-8903-D2FCE58E6A43}" type="presOf" srcId="{ED3EF76D-8F0B-487F-97AF-5D71755DF052}" destId="{CB6AC6AC-7157-4B0F-9234-6EB315F1DFE9}" srcOrd="0" destOrd="0" presId="urn:microsoft.com/office/officeart/2005/8/layout/radial1"/>
    <dgm:cxn modelId="{F690C92F-50CB-43B9-A31D-28CC98B012DF}" type="presOf" srcId="{97B9120F-C779-4DD9-B581-176DCEC76A26}" destId="{D26172C9-7695-4764-8D45-2853841ED8C8}" srcOrd="1" destOrd="0" presId="urn:microsoft.com/office/officeart/2005/8/layout/radial1"/>
    <dgm:cxn modelId="{3E81A6F4-B8DE-4BB3-BDCA-7EA76EE90508}" srcId="{3E7D5782-462C-4F50-8466-77A64A82BD61}" destId="{1B2DFA07-4364-4EA2-BA8E-6DB550FA49C1}" srcOrd="0" destOrd="0" parTransId="{17F53022-641F-4783-894D-50E6AB4F25F5}" sibTransId="{77F22A77-18C0-4516-A6BC-FE57031928CC}"/>
    <dgm:cxn modelId="{BCC9492F-6F62-4993-9C18-A36EE1DDB2FD}" type="presOf" srcId="{B089A7B0-0CA3-4E61-B69B-4C5773B0B1C2}" destId="{78EFFBC4-085D-4F71-93B4-4B68AEC5032B}" srcOrd="0" destOrd="0" presId="urn:microsoft.com/office/officeart/2005/8/layout/radial1"/>
    <dgm:cxn modelId="{3C4656DE-94CE-4E6D-A951-12C8365E5533}" type="presOf" srcId="{97B9120F-C779-4DD9-B581-176DCEC76A26}" destId="{CA510AB1-8492-4191-A222-8EFB8C4E698D}" srcOrd="0" destOrd="0" presId="urn:microsoft.com/office/officeart/2005/8/layout/radial1"/>
    <dgm:cxn modelId="{0AD32391-55A7-4ACF-9040-C9B82A736237}" type="presOf" srcId="{ED3EF76D-8F0B-487F-97AF-5D71755DF052}" destId="{FB1D4FDD-4474-4421-BAAC-BE490A8A2C11}" srcOrd="1" destOrd="0" presId="urn:microsoft.com/office/officeart/2005/8/layout/radial1"/>
    <dgm:cxn modelId="{6677FE38-45D7-4F7F-AEA0-D3F08D1F9147}" srcId="{1B2DFA07-4364-4EA2-BA8E-6DB550FA49C1}" destId="{905A4590-963D-4E01-BDE2-0165C440CC03}" srcOrd="3" destOrd="0" parTransId="{97B9120F-C779-4DD9-B581-176DCEC76A26}" sibTransId="{5AA96CED-890B-4D09-A728-124F99B7FABE}"/>
    <dgm:cxn modelId="{7AE38C1D-B2DA-4038-AACF-BC91F409579D}" srcId="{1B2DFA07-4364-4EA2-BA8E-6DB550FA49C1}" destId="{36F5BC30-44F4-4F98-84EC-2463AF0E5763}" srcOrd="1" destOrd="0" parTransId="{ED3EF76D-8F0B-487F-97AF-5D71755DF052}" sibTransId="{9A846BD5-446B-403D-971C-1B2167606EC9}"/>
    <dgm:cxn modelId="{3BC711FD-8878-40B5-BA1F-69BFC0C37C75}" type="presOf" srcId="{DD6E98AE-BFD5-4E46-B31B-97F21146E4D5}" destId="{D5EE271C-5425-456C-A2B5-2ECEC639B7BF}" srcOrd="0" destOrd="0" presId="urn:microsoft.com/office/officeart/2005/8/layout/radial1"/>
    <dgm:cxn modelId="{B4CA0F2C-DDF2-470D-8E9B-413ED32899E9}" type="presOf" srcId="{BF954B97-BC07-4058-9890-E79F45D8478F}" destId="{D261A126-70D2-4F79-B7CC-D9E0D050477A}" srcOrd="0" destOrd="0" presId="urn:microsoft.com/office/officeart/2005/8/layout/radial1"/>
    <dgm:cxn modelId="{FBF7C2EC-5EEF-4C7D-A123-E2507EEFA71F}" type="presOf" srcId="{1B2DFA07-4364-4EA2-BA8E-6DB550FA49C1}" destId="{F92C9490-9DD7-48A6-8023-F0EA9F90A309}" srcOrd="0" destOrd="0" presId="urn:microsoft.com/office/officeart/2005/8/layout/radial1"/>
    <dgm:cxn modelId="{6E35E0F6-9E2A-4A60-9EFA-B13C88468D18}" type="presOf" srcId="{905A4590-963D-4E01-BDE2-0165C440CC03}" destId="{BA28CE90-D7E8-4106-A893-8708F0244B53}" srcOrd="0" destOrd="0" presId="urn:microsoft.com/office/officeart/2005/8/layout/radial1"/>
    <dgm:cxn modelId="{1B4692B0-2512-48FB-A77D-32E78FC76E4B}" type="presOf" srcId="{3E7D5782-462C-4F50-8466-77A64A82BD61}" destId="{CF3E58B7-9ABC-4F0D-877E-81C7D0805746}" srcOrd="0" destOrd="0" presId="urn:microsoft.com/office/officeart/2005/8/layout/radial1"/>
    <dgm:cxn modelId="{A922351B-7AFC-47FC-87E8-ACFDE5372701}" srcId="{1B2DFA07-4364-4EA2-BA8E-6DB550FA49C1}" destId="{DD6E98AE-BFD5-4E46-B31B-97F21146E4D5}" srcOrd="2" destOrd="0" parTransId="{15ADDA91-EA8F-42FC-8D8A-C3FAFBF82F24}" sibTransId="{46481BB4-0FC5-49A5-AF47-0A91784FD681}"/>
    <dgm:cxn modelId="{69DC83DA-D7FF-4A04-B652-935CF5F97885}" type="presOf" srcId="{15ADDA91-EA8F-42FC-8D8A-C3FAFBF82F24}" destId="{4C9F34B2-1C7F-4F71-BB65-07B1F7755153}" srcOrd="0" destOrd="0" presId="urn:microsoft.com/office/officeart/2005/8/layout/radial1"/>
    <dgm:cxn modelId="{BED18881-B680-49F9-A061-59E9605EBAFF}" type="presParOf" srcId="{CF3E58B7-9ABC-4F0D-877E-81C7D0805746}" destId="{F92C9490-9DD7-48A6-8023-F0EA9F90A309}" srcOrd="0" destOrd="0" presId="urn:microsoft.com/office/officeart/2005/8/layout/radial1"/>
    <dgm:cxn modelId="{DE439E8B-D66A-4A5A-BC62-6A2115CF32AB}" type="presParOf" srcId="{CF3E58B7-9ABC-4F0D-877E-81C7D0805746}" destId="{D261A126-70D2-4F79-B7CC-D9E0D050477A}" srcOrd="1" destOrd="0" presId="urn:microsoft.com/office/officeart/2005/8/layout/radial1"/>
    <dgm:cxn modelId="{F71EFCEA-9E28-4D23-A60A-15A219F6C94B}" type="presParOf" srcId="{D261A126-70D2-4F79-B7CC-D9E0D050477A}" destId="{584A9622-8559-4936-A95D-40E03789C9A3}" srcOrd="0" destOrd="0" presId="urn:microsoft.com/office/officeart/2005/8/layout/radial1"/>
    <dgm:cxn modelId="{83A06E7E-DD97-473D-BA5E-5DE61FBE1C0C}" type="presParOf" srcId="{CF3E58B7-9ABC-4F0D-877E-81C7D0805746}" destId="{78EFFBC4-085D-4F71-93B4-4B68AEC5032B}" srcOrd="2" destOrd="0" presId="urn:microsoft.com/office/officeart/2005/8/layout/radial1"/>
    <dgm:cxn modelId="{D58DFA5B-F2FC-4A5A-9741-5450971F2E5C}" type="presParOf" srcId="{CF3E58B7-9ABC-4F0D-877E-81C7D0805746}" destId="{CB6AC6AC-7157-4B0F-9234-6EB315F1DFE9}" srcOrd="3" destOrd="0" presId="urn:microsoft.com/office/officeart/2005/8/layout/radial1"/>
    <dgm:cxn modelId="{6ECF61B1-1BAB-4357-81A6-88E676593349}" type="presParOf" srcId="{CB6AC6AC-7157-4B0F-9234-6EB315F1DFE9}" destId="{FB1D4FDD-4474-4421-BAAC-BE490A8A2C11}" srcOrd="0" destOrd="0" presId="urn:microsoft.com/office/officeart/2005/8/layout/radial1"/>
    <dgm:cxn modelId="{7334C21F-6A98-4E88-80DA-5E7FF31FBE10}" type="presParOf" srcId="{CF3E58B7-9ABC-4F0D-877E-81C7D0805746}" destId="{3023692D-9403-42D3-944D-720DDEB62EB0}" srcOrd="4" destOrd="0" presId="urn:microsoft.com/office/officeart/2005/8/layout/radial1"/>
    <dgm:cxn modelId="{0A00DC9D-BBE8-4E72-A05A-62866C69E3A9}" type="presParOf" srcId="{CF3E58B7-9ABC-4F0D-877E-81C7D0805746}" destId="{4C9F34B2-1C7F-4F71-BB65-07B1F7755153}" srcOrd="5" destOrd="0" presId="urn:microsoft.com/office/officeart/2005/8/layout/radial1"/>
    <dgm:cxn modelId="{4D21702C-8F41-4F1D-98A2-4D69F4DBB3D5}" type="presParOf" srcId="{4C9F34B2-1C7F-4F71-BB65-07B1F7755153}" destId="{AE0BC534-729A-459A-90DF-1931642B503F}" srcOrd="0" destOrd="0" presId="urn:microsoft.com/office/officeart/2005/8/layout/radial1"/>
    <dgm:cxn modelId="{8301A9EC-FA68-42DA-90F9-C91890F5CF42}" type="presParOf" srcId="{CF3E58B7-9ABC-4F0D-877E-81C7D0805746}" destId="{D5EE271C-5425-456C-A2B5-2ECEC639B7BF}" srcOrd="6" destOrd="0" presId="urn:microsoft.com/office/officeart/2005/8/layout/radial1"/>
    <dgm:cxn modelId="{9B728D3E-1BA7-4268-ADF3-E8615A5CEABB}" type="presParOf" srcId="{CF3E58B7-9ABC-4F0D-877E-81C7D0805746}" destId="{CA510AB1-8492-4191-A222-8EFB8C4E698D}" srcOrd="7" destOrd="0" presId="urn:microsoft.com/office/officeart/2005/8/layout/radial1"/>
    <dgm:cxn modelId="{4B1D11EF-0CD6-4E21-A9D8-ADC1ED92087C}" type="presParOf" srcId="{CA510AB1-8492-4191-A222-8EFB8C4E698D}" destId="{D26172C9-7695-4764-8D45-2853841ED8C8}" srcOrd="0" destOrd="0" presId="urn:microsoft.com/office/officeart/2005/8/layout/radial1"/>
    <dgm:cxn modelId="{82EC55E8-F122-405A-89EB-2DBF817D49DD}" type="presParOf" srcId="{CF3E58B7-9ABC-4F0D-877E-81C7D0805746}" destId="{BA28CE90-D7E8-4106-A893-8708F0244B5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E9F70B-ED16-49FB-9534-4BA213582988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3A6DDCF-776B-4FC7-B345-D825F8E10FE1}">
      <dgm:prSet phldrT="[文字]"/>
      <dgm:spPr/>
      <dgm:t>
        <a:bodyPr/>
        <a:lstStyle/>
        <a:p>
          <a:r>
            <a:rPr lang="zh-TW" altLang="en-US" dirty="0" smtClean="0"/>
            <a:t>娛樂</a:t>
          </a:r>
          <a:endParaRPr lang="en-US" altLang="zh-TW" dirty="0" smtClean="0"/>
        </a:p>
        <a:p>
          <a:r>
            <a:rPr lang="zh-TW" altLang="en-US" dirty="0" smtClean="0"/>
            <a:t>武俠</a:t>
          </a:r>
          <a:endParaRPr lang="zh-TW" altLang="en-US" dirty="0"/>
        </a:p>
      </dgm:t>
    </dgm:pt>
    <dgm:pt modelId="{8BA2C204-AFCC-43D3-A180-4E46FFEFF62C}" type="parTrans" cxnId="{14C87D5C-D0B3-488E-BB38-45E83B7DB1F8}">
      <dgm:prSet/>
      <dgm:spPr/>
      <dgm:t>
        <a:bodyPr/>
        <a:lstStyle/>
        <a:p>
          <a:endParaRPr lang="zh-TW" altLang="en-US"/>
        </a:p>
      </dgm:t>
    </dgm:pt>
    <dgm:pt modelId="{4C427B25-13FA-45F4-B2CE-2E46899DC070}" type="sibTrans" cxnId="{14C87D5C-D0B3-488E-BB38-45E83B7DB1F8}">
      <dgm:prSet/>
      <dgm:spPr/>
      <dgm:t>
        <a:bodyPr/>
        <a:lstStyle/>
        <a:p>
          <a:endParaRPr lang="zh-TW" altLang="en-US"/>
        </a:p>
      </dgm:t>
    </dgm:pt>
    <dgm:pt modelId="{EE2143A6-7CF6-4A27-9BA0-8093FC537B15}">
      <dgm:prSet phldrT="[文字]"/>
      <dgm:spPr/>
      <dgm:t>
        <a:bodyPr/>
        <a:lstStyle/>
        <a:p>
          <a:r>
            <a:rPr lang="zh-TW" altLang="en-US" dirty="0" smtClean="0"/>
            <a:t>電玩</a:t>
          </a:r>
          <a:endParaRPr lang="zh-TW" altLang="en-US" dirty="0"/>
        </a:p>
      </dgm:t>
    </dgm:pt>
    <dgm:pt modelId="{5D68D77D-9736-4100-BC77-EFF1B571B758}" type="parTrans" cxnId="{84F3B347-5A2B-4551-A655-633593022D58}">
      <dgm:prSet/>
      <dgm:spPr/>
      <dgm:t>
        <a:bodyPr/>
        <a:lstStyle/>
        <a:p>
          <a:endParaRPr lang="zh-TW" altLang="en-US"/>
        </a:p>
      </dgm:t>
    </dgm:pt>
    <dgm:pt modelId="{69BAE458-C79F-4352-955E-751C4E6F111E}" type="sibTrans" cxnId="{84F3B347-5A2B-4551-A655-633593022D58}">
      <dgm:prSet/>
      <dgm:spPr/>
      <dgm:t>
        <a:bodyPr/>
        <a:lstStyle/>
        <a:p>
          <a:endParaRPr lang="zh-TW" altLang="en-US"/>
        </a:p>
      </dgm:t>
    </dgm:pt>
    <dgm:pt modelId="{9AAE096E-61FA-416E-8389-FA7439330559}">
      <dgm:prSet phldrT="[文字]"/>
      <dgm:spPr/>
      <dgm:t>
        <a:bodyPr/>
        <a:lstStyle/>
        <a:p>
          <a:r>
            <a:rPr lang="zh-TW" altLang="en-US" dirty="0" smtClean="0"/>
            <a:t>音樂</a:t>
          </a:r>
          <a:endParaRPr lang="zh-TW" altLang="en-US" dirty="0"/>
        </a:p>
      </dgm:t>
    </dgm:pt>
    <dgm:pt modelId="{8B02A51A-7056-41DA-BA8F-59BE008765EA}" type="parTrans" cxnId="{A1C4937D-7E42-46FE-95FA-A53F6A009A4C}">
      <dgm:prSet/>
      <dgm:spPr/>
      <dgm:t>
        <a:bodyPr/>
        <a:lstStyle/>
        <a:p>
          <a:endParaRPr lang="zh-TW" altLang="en-US"/>
        </a:p>
      </dgm:t>
    </dgm:pt>
    <dgm:pt modelId="{3B8967C4-5F13-400D-986A-9A21D4C4B4CA}" type="sibTrans" cxnId="{A1C4937D-7E42-46FE-95FA-A53F6A009A4C}">
      <dgm:prSet/>
      <dgm:spPr/>
      <dgm:t>
        <a:bodyPr/>
        <a:lstStyle/>
        <a:p>
          <a:endParaRPr lang="zh-TW" altLang="en-US"/>
        </a:p>
      </dgm:t>
    </dgm:pt>
    <dgm:pt modelId="{17D03EF8-FA34-45C0-8009-FD6B21C2544F}">
      <dgm:prSet phldrT="[文字]"/>
      <dgm:spPr/>
      <dgm:t>
        <a:bodyPr/>
        <a:lstStyle/>
        <a:p>
          <a:r>
            <a:rPr lang="zh-TW" altLang="en-US" dirty="0" smtClean="0"/>
            <a:t>電視劇</a:t>
          </a:r>
          <a:endParaRPr lang="zh-TW" altLang="en-US" dirty="0"/>
        </a:p>
      </dgm:t>
    </dgm:pt>
    <dgm:pt modelId="{5A3775C6-C60A-42BC-9530-3427C09C0C70}" type="parTrans" cxnId="{5F05B568-7E97-4A19-9577-0B73EFF39119}">
      <dgm:prSet/>
      <dgm:spPr/>
      <dgm:t>
        <a:bodyPr/>
        <a:lstStyle/>
        <a:p>
          <a:endParaRPr lang="zh-TW" altLang="en-US"/>
        </a:p>
      </dgm:t>
    </dgm:pt>
    <dgm:pt modelId="{55E4B75D-6ADB-421B-9458-862E122B7C5B}" type="sibTrans" cxnId="{5F05B568-7E97-4A19-9577-0B73EFF39119}">
      <dgm:prSet/>
      <dgm:spPr/>
      <dgm:t>
        <a:bodyPr/>
        <a:lstStyle/>
        <a:p>
          <a:endParaRPr lang="zh-TW" altLang="en-US"/>
        </a:p>
      </dgm:t>
    </dgm:pt>
    <dgm:pt modelId="{5F499E76-CB71-4A44-A649-02404F27DC6C}">
      <dgm:prSet phldrT="[文字]"/>
      <dgm:spPr/>
      <dgm:t>
        <a:bodyPr/>
        <a:lstStyle/>
        <a:p>
          <a:r>
            <a:rPr lang="zh-TW" altLang="en-US" dirty="0" smtClean="0"/>
            <a:t>電影</a:t>
          </a:r>
          <a:endParaRPr lang="zh-TW" altLang="en-US" dirty="0"/>
        </a:p>
      </dgm:t>
    </dgm:pt>
    <dgm:pt modelId="{6960BEAE-D768-43A8-B350-354522445953}" type="parTrans" cxnId="{7A3D2000-A7A3-4A4D-BB5B-301FDFB9FDA8}">
      <dgm:prSet/>
      <dgm:spPr/>
      <dgm:t>
        <a:bodyPr/>
        <a:lstStyle/>
        <a:p>
          <a:endParaRPr lang="zh-TW" altLang="en-US"/>
        </a:p>
      </dgm:t>
    </dgm:pt>
    <dgm:pt modelId="{183066ED-794F-46F2-9045-FAC9C2A0EA03}" type="sibTrans" cxnId="{7A3D2000-A7A3-4A4D-BB5B-301FDFB9FDA8}">
      <dgm:prSet/>
      <dgm:spPr/>
      <dgm:t>
        <a:bodyPr/>
        <a:lstStyle/>
        <a:p>
          <a:endParaRPr lang="zh-TW" altLang="en-US"/>
        </a:p>
      </dgm:t>
    </dgm:pt>
    <dgm:pt modelId="{42B3E02C-C74C-46DC-9D0D-B0BDAAE0AB4D}" type="pres">
      <dgm:prSet presAssocID="{0EE9F70B-ED16-49FB-9534-4BA2135829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B2F86B6-D880-4C43-9E8D-66900ADE5D1A}" type="pres">
      <dgm:prSet presAssocID="{B3A6DDCF-776B-4FC7-B345-D825F8E10FE1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450CDB62-411B-428B-80AD-B914B7B71AE4}" type="pres">
      <dgm:prSet presAssocID="{5D68D77D-9736-4100-BC77-EFF1B571B758}" presName="Name9" presStyleLbl="parChTrans1D2" presStyleIdx="0" presStyleCnt="4"/>
      <dgm:spPr/>
      <dgm:t>
        <a:bodyPr/>
        <a:lstStyle/>
        <a:p>
          <a:endParaRPr lang="zh-TW" altLang="en-US"/>
        </a:p>
      </dgm:t>
    </dgm:pt>
    <dgm:pt modelId="{6B16E649-C8FA-4425-802B-BD22BD11C2C8}" type="pres">
      <dgm:prSet presAssocID="{5D68D77D-9736-4100-BC77-EFF1B571B758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EF0AE185-C752-4421-B1C4-45DA92838A2E}" type="pres">
      <dgm:prSet presAssocID="{EE2143A6-7CF6-4A27-9BA0-8093FC537B1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CEE0CE-DD3F-46A1-B104-8246ADC53094}" type="pres">
      <dgm:prSet presAssocID="{8B02A51A-7056-41DA-BA8F-59BE008765EA}" presName="Name9" presStyleLbl="parChTrans1D2" presStyleIdx="1" presStyleCnt="4"/>
      <dgm:spPr/>
      <dgm:t>
        <a:bodyPr/>
        <a:lstStyle/>
        <a:p>
          <a:endParaRPr lang="zh-TW" altLang="en-US"/>
        </a:p>
      </dgm:t>
    </dgm:pt>
    <dgm:pt modelId="{61DF434E-9B9D-41D4-ACA9-76FC2EEEB3CD}" type="pres">
      <dgm:prSet presAssocID="{8B02A51A-7056-41DA-BA8F-59BE008765EA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63F4012A-DEFC-4ABE-B66C-E96A47ADBC87}" type="pres">
      <dgm:prSet presAssocID="{9AAE096E-61FA-416E-8389-FA743933055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7F3A1-3BBB-4C7C-BC01-FAD375CDDC20}" type="pres">
      <dgm:prSet presAssocID="{5A3775C6-C60A-42BC-9530-3427C09C0C70}" presName="Name9" presStyleLbl="parChTrans1D2" presStyleIdx="2" presStyleCnt="4"/>
      <dgm:spPr/>
      <dgm:t>
        <a:bodyPr/>
        <a:lstStyle/>
        <a:p>
          <a:endParaRPr lang="zh-TW" altLang="en-US"/>
        </a:p>
      </dgm:t>
    </dgm:pt>
    <dgm:pt modelId="{9C19AECF-8CB0-4362-8BCA-35597156F720}" type="pres">
      <dgm:prSet presAssocID="{5A3775C6-C60A-42BC-9530-3427C09C0C70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AF0BF187-5594-41A3-AF63-35D7D30EE3E5}" type="pres">
      <dgm:prSet presAssocID="{17D03EF8-FA34-45C0-8009-FD6B21C2544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9B27E05-55E5-489F-A1B1-8EB5CED8D9B1}" type="pres">
      <dgm:prSet presAssocID="{6960BEAE-D768-43A8-B350-354522445953}" presName="Name9" presStyleLbl="parChTrans1D2" presStyleIdx="3" presStyleCnt="4"/>
      <dgm:spPr/>
      <dgm:t>
        <a:bodyPr/>
        <a:lstStyle/>
        <a:p>
          <a:endParaRPr lang="zh-TW" altLang="en-US"/>
        </a:p>
      </dgm:t>
    </dgm:pt>
    <dgm:pt modelId="{039C11C8-56CF-4456-8EE8-3D2986DC18E2}" type="pres">
      <dgm:prSet presAssocID="{6960BEAE-D768-43A8-B350-354522445953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E1B61A51-7D74-4B84-9506-A84975A1AF86}" type="pres">
      <dgm:prSet presAssocID="{5F499E76-CB71-4A44-A649-02404F27DC6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6542D8F-EE35-4265-982C-54F9FE19926D}" type="presOf" srcId="{8B02A51A-7056-41DA-BA8F-59BE008765EA}" destId="{61DF434E-9B9D-41D4-ACA9-76FC2EEEB3CD}" srcOrd="1" destOrd="0" presId="urn:microsoft.com/office/officeart/2005/8/layout/radial1"/>
    <dgm:cxn modelId="{6A3DCD9B-F81D-41AE-B2C4-1DAD7A9BD60C}" type="presOf" srcId="{5D68D77D-9736-4100-BC77-EFF1B571B758}" destId="{450CDB62-411B-428B-80AD-B914B7B71AE4}" srcOrd="0" destOrd="0" presId="urn:microsoft.com/office/officeart/2005/8/layout/radial1"/>
    <dgm:cxn modelId="{9ECE6F13-07A4-4988-A684-6E6CE2F9D16E}" type="presOf" srcId="{5F499E76-CB71-4A44-A649-02404F27DC6C}" destId="{E1B61A51-7D74-4B84-9506-A84975A1AF86}" srcOrd="0" destOrd="0" presId="urn:microsoft.com/office/officeart/2005/8/layout/radial1"/>
    <dgm:cxn modelId="{CCC8D694-12ED-49F5-9025-121F1AB62A34}" type="presOf" srcId="{5A3775C6-C60A-42BC-9530-3427C09C0C70}" destId="{EC97F3A1-3BBB-4C7C-BC01-FAD375CDDC20}" srcOrd="0" destOrd="0" presId="urn:microsoft.com/office/officeart/2005/8/layout/radial1"/>
    <dgm:cxn modelId="{11248B13-A9DF-4730-B44F-DC2516A2CE8D}" type="presOf" srcId="{5A3775C6-C60A-42BC-9530-3427C09C0C70}" destId="{9C19AECF-8CB0-4362-8BCA-35597156F720}" srcOrd="1" destOrd="0" presId="urn:microsoft.com/office/officeart/2005/8/layout/radial1"/>
    <dgm:cxn modelId="{0CC98E39-5E03-4740-BDD6-3A3D4BEED2C5}" type="presOf" srcId="{6960BEAE-D768-43A8-B350-354522445953}" destId="{39B27E05-55E5-489F-A1B1-8EB5CED8D9B1}" srcOrd="0" destOrd="0" presId="urn:microsoft.com/office/officeart/2005/8/layout/radial1"/>
    <dgm:cxn modelId="{4FFC7780-4C77-4744-A87A-CE8B2CA1A24F}" type="presOf" srcId="{5D68D77D-9736-4100-BC77-EFF1B571B758}" destId="{6B16E649-C8FA-4425-802B-BD22BD11C2C8}" srcOrd="1" destOrd="0" presId="urn:microsoft.com/office/officeart/2005/8/layout/radial1"/>
    <dgm:cxn modelId="{14C87D5C-D0B3-488E-BB38-45E83B7DB1F8}" srcId="{0EE9F70B-ED16-49FB-9534-4BA213582988}" destId="{B3A6DDCF-776B-4FC7-B345-D825F8E10FE1}" srcOrd="0" destOrd="0" parTransId="{8BA2C204-AFCC-43D3-A180-4E46FFEFF62C}" sibTransId="{4C427B25-13FA-45F4-B2CE-2E46899DC070}"/>
    <dgm:cxn modelId="{D1E31C8D-F26D-4F8A-B9BE-B75265283AB4}" type="presOf" srcId="{B3A6DDCF-776B-4FC7-B345-D825F8E10FE1}" destId="{AB2F86B6-D880-4C43-9E8D-66900ADE5D1A}" srcOrd="0" destOrd="0" presId="urn:microsoft.com/office/officeart/2005/8/layout/radial1"/>
    <dgm:cxn modelId="{A1C4937D-7E42-46FE-95FA-A53F6A009A4C}" srcId="{B3A6DDCF-776B-4FC7-B345-D825F8E10FE1}" destId="{9AAE096E-61FA-416E-8389-FA7439330559}" srcOrd="1" destOrd="0" parTransId="{8B02A51A-7056-41DA-BA8F-59BE008765EA}" sibTransId="{3B8967C4-5F13-400D-986A-9A21D4C4B4CA}"/>
    <dgm:cxn modelId="{84F3B347-5A2B-4551-A655-633593022D58}" srcId="{B3A6DDCF-776B-4FC7-B345-D825F8E10FE1}" destId="{EE2143A6-7CF6-4A27-9BA0-8093FC537B15}" srcOrd="0" destOrd="0" parTransId="{5D68D77D-9736-4100-BC77-EFF1B571B758}" sibTransId="{69BAE458-C79F-4352-955E-751C4E6F111E}"/>
    <dgm:cxn modelId="{32DB77D4-645A-4F08-BCC8-342AB0B268D2}" type="presOf" srcId="{0EE9F70B-ED16-49FB-9534-4BA213582988}" destId="{42B3E02C-C74C-46DC-9D0D-B0BDAAE0AB4D}" srcOrd="0" destOrd="0" presId="urn:microsoft.com/office/officeart/2005/8/layout/radial1"/>
    <dgm:cxn modelId="{7A3D2000-A7A3-4A4D-BB5B-301FDFB9FDA8}" srcId="{B3A6DDCF-776B-4FC7-B345-D825F8E10FE1}" destId="{5F499E76-CB71-4A44-A649-02404F27DC6C}" srcOrd="3" destOrd="0" parTransId="{6960BEAE-D768-43A8-B350-354522445953}" sibTransId="{183066ED-794F-46F2-9045-FAC9C2A0EA03}"/>
    <dgm:cxn modelId="{B839487A-984C-490F-9AF7-C74513507EB6}" type="presOf" srcId="{9AAE096E-61FA-416E-8389-FA7439330559}" destId="{63F4012A-DEFC-4ABE-B66C-E96A47ADBC87}" srcOrd="0" destOrd="0" presId="urn:microsoft.com/office/officeart/2005/8/layout/radial1"/>
    <dgm:cxn modelId="{5F05B568-7E97-4A19-9577-0B73EFF39119}" srcId="{B3A6DDCF-776B-4FC7-B345-D825F8E10FE1}" destId="{17D03EF8-FA34-45C0-8009-FD6B21C2544F}" srcOrd="2" destOrd="0" parTransId="{5A3775C6-C60A-42BC-9530-3427C09C0C70}" sibTransId="{55E4B75D-6ADB-421B-9458-862E122B7C5B}"/>
    <dgm:cxn modelId="{C1D6A6EE-B601-4678-A937-79EA19DCC4C4}" type="presOf" srcId="{8B02A51A-7056-41DA-BA8F-59BE008765EA}" destId="{A5CEE0CE-DD3F-46A1-B104-8246ADC53094}" srcOrd="0" destOrd="0" presId="urn:microsoft.com/office/officeart/2005/8/layout/radial1"/>
    <dgm:cxn modelId="{DFA2BE85-3B36-48C8-8981-51FFB1797A2A}" type="presOf" srcId="{EE2143A6-7CF6-4A27-9BA0-8093FC537B15}" destId="{EF0AE185-C752-4421-B1C4-45DA92838A2E}" srcOrd="0" destOrd="0" presId="urn:microsoft.com/office/officeart/2005/8/layout/radial1"/>
    <dgm:cxn modelId="{68266209-CF62-4884-BC86-99B378F29682}" type="presOf" srcId="{6960BEAE-D768-43A8-B350-354522445953}" destId="{039C11C8-56CF-4456-8EE8-3D2986DC18E2}" srcOrd="1" destOrd="0" presId="urn:microsoft.com/office/officeart/2005/8/layout/radial1"/>
    <dgm:cxn modelId="{449A102B-29EA-409F-A7E1-9304901A6F7D}" type="presOf" srcId="{17D03EF8-FA34-45C0-8009-FD6B21C2544F}" destId="{AF0BF187-5594-41A3-AF63-35D7D30EE3E5}" srcOrd="0" destOrd="0" presId="urn:microsoft.com/office/officeart/2005/8/layout/radial1"/>
    <dgm:cxn modelId="{49DDF1ED-B198-4D60-982A-4B9FCEC8D1CB}" type="presParOf" srcId="{42B3E02C-C74C-46DC-9D0D-B0BDAAE0AB4D}" destId="{AB2F86B6-D880-4C43-9E8D-66900ADE5D1A}" srcOrd="0" destOrd="0" presId="urn:microsoft.com/office/officeart/2005/8/layout/radial1"/>
    <dgm:cxn modelId="{502F422E-C5B0-4C9D-8CF9-FDADF469F46D}" type="presParOf" srcId="{42B3E02C-C74C-46DC-9D0D-B0BDAAE0AB4D}" destId="{450CDB62-411B-428B-80AD-B914B7B71AE4}" srcOrd="1" destOrd="0" presId="urn:microsoft.com/office/officeart/2005/8/layout/radial1"/>
    <dgm:cxn modelId="{6B502BDB-1849-4F52-908E-EEED063B6CA4}" type="presParOf" srcId="{450CDB62-411B-428B-80AD-B914B7B71AE4}" destId="{6B16E649-C8FA-4425-802B-BD22BD11C2C8}" srcOrd="0" destOrd="0" presId="urn:microsoft.com/office/officeart/2005/8/layout/radial1"/>
    <dgm:cxn modelId="{4D99D0D6-4C3C-4468-9915-4782D51F94D2}" type="presParOf" srcId="{42B3E02C-C74C-46DC-9D0D-B0BDAAE0AB4D}" destId="{EF0AE185-C752-4421-B1C4-45DA92838A2E}" srcOrd="2" destOrd="0" presId="urn:microsoft.com/office/officeart/2005/8/layout/radial1"/>
    <dgm:cxn modelId="{0996D3B7-7B2A-4C43-AAC7-9E81246F0896}" type="presParOf" srcId="{42B3E02C-C74C-46DC-9D0D-B0BDAAE0AB4D}" destId="{A5CEE0CE-DD3F-46A1-B104-8246ADC53094}" srcOrd="3" destOrd="0" presId="urn:microsoft.com/office/officeart/2005/8/layout/radial1"/>
    <dgm:cxn modelId="{69F14E17-CC37-4E03-B276-AB5FF65CACE4}" type="presParOf" srcId="{A5CEE0CE-DD3F-46A1-B104-8246ADC53094}" destId="{61DF434E-9B9D-41D4-ACA9-76FC2EEEB3CD}" srcOrd="0" destOrd="0" presId="urn:microsoft.com/office/officeart/2005/8/layout/radial1"/>
    <dgm:cxn modelId="{29594C3C-2554-410B-8225-5B5277BB57A0}" type="presParOf" srcId="{42B3E02C-C74C-46DC-9D0D-B0BDAAE0AB4D}" destId="{63F4012A-DEFC-4ABE-B66C-E96A47ADBC87}" srcOrd="4" destOrd="0" presId="urn:microsoft.com/office/officeart/2005/8/layout/radial1"/>
    <dgm:cxn modelId="{2588B9F5-0027-42A6-8D9D-89208F05A13A}" type="presParOf" srcId="{42B3E02C-C74C-46DC-9D0D-B0BDAAE0AB4D}" destId="{EC97F3A1-3BBB-4C7C-BC01-FAD375CDDC20}" srcOrd="5" destOrd="0" presId="urn:microsoft.com/office/officeart/2005/8/layout/radial1"/>
    <dgm:cxn modelId="{991BBFC7-29C3-48B5-A3D1-A58D8E5EFDF7}" type="presParOf" srcId="{EC97F3A1-3BBB-4C7C-BC01-FAD375CDDC20}" destId="{9C19AECF-8CB0-4362-8BCA-35597156F720}" srcOrd="0" destOrd="0" presId="urn:microsoft.com/office/officeart/2005/8/layout/radial1"/>
    <dgm:cxn modelId="{64AC8B5D-D1BC-4489-AD70-608115E79E69}" type="presParOf" srcId="{42B3E02C-C74C-46DC-9D0D-B0BDAAE0AB4D}" destId="{AF0BF187-5594-41A3-AF63-35D7D30EE3E5}" srcOrd="6" destOrd="0" presId="urn:microsoft.com/office/officeart/2005/8/layout/radial1"/>
    <dgm:cxn modelId="{357C3B64-018B-48D6-BD88-D47FAA1D8155}" type="presParOf" srcId="{42B3E02C-C74C-46DC-9D0D-B0BDAAE0AB4D}" destId="{39B27E05-55E5-489F-A1B1-8EB5CED8D9B1}" srcOrd="7" destOrd="0" presId="urn:microsoft.com/office/officeart/2005/8/layout/radial1"/>
    <dgm:cxn modelId="{3DFA1436-5EB4-4625-BDFA-E4FCA3B73B19}" type="presParOf" srcId="{39B27E05-55E5-489F-A1B1-8EB5CED8D9B1}" destId="{039C11C8-56CF-4456-8EE8-3D2986DC18E2}" srcOrd="0" destOrd="0" presId="urn:microsoft.com/office/officeart/2005/8/layout/radial1"/>
    <dgm:cxn modelId="{4C59AFBB-DB7C-452F-9BDB-2CE633C3CCF9}" type="presParOf" srcId="{42B3E02C-C74C-46DC-9D0D-B0BDAAE0AB4D}" destId="{E1B61A51-7D74-4B84-9506-A84975A1AF86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91A2E6-6019-4D2A-8BE2-68915525ADA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3515DEA-C17C-42B8-94B4-1D7C626F0816}">
      <dgm:prSet phldrT="[文字]" custT="1"/>
      <dgm:spPr/>
      <dgm:t>
        <a:bodyPr/>
        <a:lstStyle/>
        <a:p>
          <a:r>
            <a:rPr lang="zh-TW" altLang="en-US" sz="1800" dirty="0" smtClean="0"/>
            <a:t>文化</a:t>
          </a:r>
          <a:endParaRPr lang="en-US" altLang="zh-TW" sz="1800" dirty="0" smtClean="0"/>
        </a:p>
        <a:p>
          <a:r>
            <a:rPr lang="zh-TW" altLang="en-US" sz="1800" dirty="0" smtClean="0"/>
            <a:t>武俠</a:t>
          </a:r>
          <a:endParaRPr lang="zh-TW" altLang="en-US" sz="1800" dirty="0"/>
        </a:p>
      </dgm:t>
    </dgm:pt>
    <dgm:pt modelId="{87480789-0232-499C-9337-AE6C61D894E8}" type="parTrans" cxnId="{4F9C6EC6-3C38-420E-8CDD-C9189A8DC5A2}">
      <dgm:prSet/>
      <dgm:spPr/>
      <dgm:t>
        <a:bodyPr/>
        <a:lstStyle/>
        <a:p>
          <a:endParaRPr lang="zh-TW" altLang="en-US"/>
        </a:p>
      </dgm:t>
    </dgm:pt>
    <dgm:pt modelId="{3242006D-AF06-483A-9D5A-A8119281942A}" type="sibTrans" cxnId="{4F9C6EC6-3C38-420E-8CDD-C9189A8DC5A2}">
      <dgm:prSet/>
      <dgm:spPr/>
      <dgm:t>
        <a:bodyPr/>
        <a:lstStyle/>
        <a:p>
          <a:endParaRPr lang="zh-TW" altLang="en-US"/>
        </a:p>
      </dgm:t>
    </dgm:pt>
    <dgm:pt modelId="{FC179337-2938-49B1-BD93-24E563A69B4C}">
      <dgm:prSet phldrT="[文字]"/>
      <dgm:spPr/>
      <dgm:t>
        <a:bodyPr/>
        <a:lstStyle/>
        <a:p>
          <a:r>
            <a:rPr lang="zh-TW" altLang="en-US" dirty="0" smtClean="0"/>
            <a:t>美學</a:t>
          </a:r>
          <a:endParaRPr lang="zh-TW" altLang="en-US" dirty="0"/>
        </a:p>
      </dgm:t>
    </dgm:pt>
    <dgm:pt modelId="{78E12834-61FA-4871-8ABE-0756723F6EAA}" type="parTrans" cxnId="{27605304-37C1-44CA-AA1B-70C2A30E0C5A}">
      <dgm:prSet/>
      <dgm:spPr/>
      <dgm:t>
        <a:bodyPr/>
        <a:lstStyle/>
        <a:p>
          <a:endParaRPr lang="zh-TW" altLang="en-US"/>
        </a:p>
      </dgm:t>
    </dgm:pt>
    <dgm:pt modelId="{61480856-24D0-4C50-B01E-C4B0766143C8}" type="sibTrans" cxnId="{27605304-37C1-44CA-AA1B-70C2A30E0C5A}">
      <dgm:prSet/>
      <dgm:spPr/>
      <dgm:t>
        <a:bodyPr/>
        <a:lstStyle/>
        <a:p>
          <a:endParaRPr lang="zh-TW" altLang="en-US"/>
        </a:p>
      </dgm:t>
    </dgm:pt>
    <dgm:pt modelId="{70B5C90F-97BB-4F7E-B820-7507E7A4EC33}">
      <dgm:prSet phldrT="[文字]"/>
      <dgm:spPr/>
      <dgm:t>
        <a:bodyPr/>
        <a:lstStyle/>
        <a:p>
          <a:r>
            <a:rPr lang="zh-TW" altLang="en-US" dirty="0" smtClean="0"/>
            <a:t>藝術</a:t>
          </a:r>
          <a:endParaRPr lang="zh-TW" altLang="en-US" dirty="0"/>
        </a:p>
      </dgm:t>
    </dgm:pt>
    <dgm:pt modelId="{A50AB9D5-51A8-4CF9-A3DE-6DEDE86C6C3C}" type="parTrans" cxnId="{D122E61C-FAFC-4DB8-8642-23E01B02EED4}">
      <dgm:prSet/>
      <dgm:spPr/>
      <dgm:t>
        <a:bodyPr/>
        <a:lstStyle/>
        <a:p>
          <a:endParaRPr lang="zh-TW" altLang="en-US"/>
        </a:p>
      </dgm:t>
    </dgm:pt>
    <dgm:pt modelId="{E0F20C1E-20CC-4AFC-B703-2D34AC20031B}" type="sibTrans" cxnId="{D122E61C-FAFC-4DB8-8642-23E01B02EED4}">
      <dgm:prSet/>
      <dgm:spPr/>
      <dgm:t>
        <a:bodyPr/>
        <a:lstStyle/>
        <a:p>
          <a:endParaRPr lang="zh-TW" altLang="en-US"/>
        </a:p>
      </dgm:t>
    </dgm:pt>
    <dgm:pt modelId="{52A870D8-95E9-4DD2-ADB0-46EF3ED2FD2E}">
      <dgm:prSet phldrT="[文字]"/>
      <dgm:spPr/>
      <dgm:t>
        <a:bodyPr/>
        <a:lstStyle/>
        <a:p>
          <a:r>
            <a:rPr lang="zh-TW" altLang="en-US" dirty="0" smtClean="0"/>
            <a:t>武藝</a:t>
          </a:r>
          <a:endParaRPr lang="zh-TW" altLang="en-US" dirty="0"/>
        </a:p>
      </dgm:t>
    </dgm:pt>
    <dgm:pt modelId="{64F0005A-2585-4D55-AE40-843B2FF5D986}" type="parTrans" cxnId="{E2597BFE-1545-4B73-A01D-1F43069C4C27}">
      <dgm:prSet/>
      <dgm:spPr/>
      <dgm:t>
        <a:bodyPr/>
        <a:lstStyle/>
        <a:p>
          <a:endParaRPr lang="zh-TW" altLang="en-US"/>
        </a:p>
      </dgm:t>
    </dgm:pt>
    <dgm:pt modelId="{F278B1F2-5510-4C70-ADA6-00EBB5ECE398}" type="sibTrans" cxnId="{E2597BFE-1545-4B73-A01D-1F43069C4C27}">
      <dgm:prSet/>
      <dgm:spPr/>
      <dgm:t>
        <a:bodyPr/>
        <a:lstStyle/>
        <a:p>
          <a:endParaRPr lang="zh-TW" altLang="en-US"/>
        </a:p>
      </dgm:t>
    </dgm:pt>
    <dgm:pt modelId="{0C2F4C16-0BDF-4503-9F3C-2A4EA81BECFF}">
      <dgm:prSet phldrT="[文字]"/>
      <dgm:spPr/>
      <dgm:t>
        <a:bodyPr/>
        <a:lstStyle/>
        <a:p>
          <a:r>
            <a:rPr lang="zh-TW" altLang="en-US" dirty="0" smtClean="0"/>
            <a:t>兵器</a:t>
          </a:r>
          <a:endParaRPr lang="zh-TW" altLang="en-US" dirty="0"/>
        </a:p>
      </dgm:t>
    </dgm:pt>
    <dgm:pt modelId="{B9465FFE-3C4B-46CA-981D-63CB989F57D6}" type="parTrans" cxnId="{D0BA89CA-A726-403E-91B5-173BFA351F3C}">
      <dgm:prSet/>
      <dgm:spPr/>
      <dgm:t>
        <a:bodyPr/>
        <a:lstStyle/>
        <a:p>
          <a:endParaRPr lang="zh-TW" altLang="en-US"/>
        </a:p>
      </dgm:t>
    </dgm:pt>
    <dgm:pt modelId="{492F5DE6-24EF-4BB1-92CC-89F5EDCD9A69}" type="sibTrans" cxnId="{D0BA89CA-A726-403E-91B5-173BFA351F3C}">
      <dgm:prSet/>
      <dgm:spPr/>
      <dgm:t>
        <a:bodyPr/>
        <a:lstStyle/>
        <a:p>
          <a:endParaRPr lang="zh-TW" altLang="en-US"/>
        </a:p>
      </dgm:t>
    </dgm:pt>
    <dgm:pt modelId="{7015A2E8-4FAE-47FF-9A8E-9A65BAF01F88}" type="pres">
      <dgm:prSet presAssocID="{B391A2E6-6019-4D2A-8BE2-68915525AD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14FD785-CF37-4F9E-B5DC-2F6EBF454FD1}" type="pres">
      <dgm:prSet presAssocID="{53515DEA-C17C-42B8-94B4-1D7C626F0816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CE6281B8-B83C-479E-8C0E-52EF7AB40523}" type="pres">
      <dgm:prSet presAssocID="{78E12834-61FA-4871-8ABE-0756723F6EAA}" presName="Name9" presStyleLbl="parChTrans1D2" presStyleIdx="0" presStyleCnt="4"/>
      <dgm:spPr/>
      <dgm:t>
        <a:bodyPr/>
        <a:lstStyle/>
        <a:p>
          <a:endParaRPr lang="zh-TW" altLang="en-US"/>
        </a:p>
      </dgm:t>
    </dgm:pt>
    <dgm:pt modelId="{5559B316-A609-4A00-926D-53284EECDC3E}" type="pres">
      <dgm:prSet presAssocID="{78E12834-61FA-4871-8ABE-0756723F6EAA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DC3F0D83-5E22-4269-A619-9E5502C722B5}" type="pres">
      <dgm:prSet presAssocID="{FC179337-2938-49B1-BD93-24E563A69B4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9C2694-ED38-41E3-BA14-36FF581CE8F6}" type="pres">
      <dgm:prSet presAssocID="{A50AB9D5-51A8-4CF9-A3DE-6DEDE86C6C3C}" presName="Name9" presStyleLbl="parChTrans1D2" presStyleIdx="1" presStyleCnt="4"/>
      <dgm:spPr/>
      <dgm:t>
        <a:bodyPr/>
        <a:lstStyle/>
        <a:p>
          <a:endParaRPr lang="zh-TW" altLang="en-US"/>
        </a:p>
      </dgm:t>
    </dgm:pt>
    <dgm:pt modelId="{D785ECF5-5D8F-4C57-BC13-C0414B207ADA}" type="pres">
      <dgm:prSet presAssocID="{A50AB9D5-51A8-4CF9-A3DE-6DEDE86C6C3C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4CE88E7C-FAB8-4A00-BAFE-6AEBAE31B4EC}" type="pres">
      <dgm:prSet presAssocID="{70B5C90F-97BB-4F7E-B820-7507E7A4EC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5EF8F39-F5A6-48D9-AD41-8CE4D26469A5}" type="pres">
      <dgm:prSet presAssocID="{64F0005A-2585-4D55-AE40-843B2FF5D986}" presName="Name9" presStyleLbl="parChTrans1D2" presStyleIdx="2" presStyleCnt="4"/>
      <dgm:spPr/>
      <dgm:t>
        <a:bodyPr/>
        <a:lstStyle/>
        <a:p>
          <a:endParaRPr lang="zh-TW" altLang="en-US"/>
        </a:p>
      </dgm:t>
    </dgm:pt>
    <dgm:pt modelId="{9E00ED6A-BA50-4DA2-A3FF-B90CE54D9110}" type="pres">
      <dgm:prSet presAssocID="{64F0005A-2585-4D55-AE40-843B2FF5D986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1A707C9C-8AE3-4AF2-87F1-D038536B8351}" type="pres">
      <dgm:prSet presAssocID="{52A870D8-95E9-4DD2-ADB0-46EF3ED2FD2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30AE74-733D-4C7B-91A6-0DFFFCC81756}" type="pres">
      <dgm:prSet presAssocID="{B9465FFE-3C4B-46CA-981D-63CB989F57D6}" presName="Name9" presStyleLbl="parChTrans1D2" presStyleIdx="3" presStyleCnt="4"/>
      <dgm:spPr/>
      <dgm:t>
        <a:bodyPr/>
        <a:lstStyle/>
        <a:p>
          <a:endParaRPr lang="zh-TW" altLang="en-US"/>
        </a:p>
      </dgm:t>
    </dgm:pt>
    <dgm:pt modelId="{72716153-2AE6-4503-B719-C3B425E19B6A}" type="pres">
      <dgm:prSet presAssocID="{B9465FFE-3C4B-46CA-981D-63CB989F57D6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2D8A633B-EB9F-4921-BF00-F123A5B26FDA}" type="pres">
      <dgm:prSet presAssocID="{0C2F4C16-0BDF-4503-9F3C-2A4EA81BECF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DB908DB-1D47-49A0-901E-827DFF13517A}" type="presOf" srcId="{A50AB9D5-51A8-4CF9-A3DE-6DEDE86C6C3C}" destId="{9D9C2694-ED38-41E3-BA14-36FF581CE8F6}" srcOrd="0" destOrd="0" presId="urn:microsoft.com/office/officeart/2005/8/layout/radial1"/>
    <dgm:cxn modelId="{601BA9D7-4E99-4936-83D8-500D92503D9C}" type="presOf" srcId="{A50AB9D5-51A8-4CF9-A3DE-6DEDE86C6C3C}" destId="{D785ECF5-5D8F-4C57-BC13-C0414B207ADA}" srcOrd="1" destOrd="0" presId="urn:microsoft.com/office/officeart/2005/8/layout/radial1"/>
    <dgm:cxn modelId="{51A36443-F756-41EE-8A02-73DCB60255F9}" type="presOf" srcId="{53515DEA-C17C-42B8-94B4-1D7C626F0816}" destId="{914FD785-CF37-4F9E-B5DC-2F6EBF454FD1}" srcOrd="0" destOrd="0" presId="urn:microsoft.com/office/officeart/2005/8/layout/radial1"/>
    <dgm:cxn modelId="{238D21FE-6776-4A29-BEA2-8611E887F05B}" type="presOf" srcId="{B9465FFE-3C4B-46CA-981D-63CB989F57D6}" destId="{72716153-2AE6-4503-B719-C3B425E19B6A}" srcOrd="1" destOrd="0" presId="urn:microsoft.com/office/officeart/2005/8/layout/radial1"/>
    <dgm:cxn modelId="{27605304-37C1-44CA-AA1B-70C2A30E0C5A}" srcId="{53515DEA-C17C-42B8-94B4-1D7C626F0816}" destId="{FC179337-2938-49B1-BD93-24E563A69B4C}" srcOrd="0" destOrd="0" parTransId="{78E12834-61FA-4871-8ABE-0756723F6EAA}" sibTransId="{61480856-24D0-4C50-B01E-C4B0766143C8}"/>
    <dgm:cxn modelId="{15761B81-796D-45A7-9593-E96412A97A84}" type="presOf" srcId="{64F0005A-2585-4D55-AE40-843B2FF5D986}" destId="{15EF8F39-F5A6-48D9-AD41-8CE4D26469A5}" srcOrd="0" destOrd="0" presId="urn:microsoft.com/office/officeart/2005/8/layout/radial1"/>
    <dgm:cxn modelId="{E2597BFE-1545-4B73-A01D-1F43069C4C27}" srcId="{53515DEA-C17C-42B8-94B4-1D7C626F0816}" destId="{52A870D8-95E9-4DD2-ADB0-46EF3ED2FD2E}" srcOrd="2" destOrd="0" parTransId="{64F0005A-2585-4D55-AE40-843B2FF5D986}" sibTransId="{F278B1F2-5510-4C70-ADA6-00EBB5ECE398}"/>
    <dgm:cxn modelId="{E5903F2C-F20C-48AF-8270-CD4087FBC9E8}" type="presOf" srcId="{B391A2E6-6019-4D2A-8BE2-68915525ADAC}" destId="{7015A2E8-4FAE-47FF-9A8E-9A65BAF01F88}" srcOrd="0" destOrd="0" presId="urn:microsoft.com/office/officeart/2005/8/layout/radial1"/>
    <dgm:cxn modelId="{5CA517FE-BBB0-4AFE-B5A5-265FA497EC57}" type="presOf" srcId="{70B5C90F-97BB-4F7E-B820-7507E7A4EC33}" destId="{4CE88E7C-FAB8-4A00-BAFE-6AEBAE31B4EC}" srcOrd="0" destOrd="0" presId="urn:microsoft.com/office/officeart/2005/8/layout/radial1"/>
    <dgm:cxn modelId="{722AE75B-1F4B-483C-B404-257A34158ACC}" type="presOf" srcId="{78E12834-61FA-4871-8ABE-0756723F6EAA}" destId="{5559B316-A609-4A00-926D-53284EECDC3E}" srcOrd="1" destOrd="0" presId="urn:microsoft.com/office/officeart/2005/8/layout/radial1"/>
    <dgm:cxn modelId="{8674E9A4-9AF6-4FB8-931A-75BC3A8B2B2C}" type="presOf" srcId="{0C2F4C16-0BDF-4503-9F3C-2A4EA81BECFF}" destId="{2D8A633B-EB9F-4921-BF00-F123A5B26FDA}" srcOrd="0" destOrd="0" presId="urn:microsoft.com/office/officeart/2005/8/layout/radial1"/>
    <dgm:cxn modelId="{D122E61C-FAFC-4DB8-8642-23E01B02EED4}" srcId="{53515DEA-C17C-42B8-94B4-1D7C626F0816}" destId="{70B5C90F-97BB-4F7E-B820-7507E7A4EC33}" srcOrd="1" destOrd="0" parTransId="{A50AB9D5-51A8-4CF9-A3DE-6DEDE86C6C3C}" sibTransId="{E0F20C1E-20CC-4AFC-B703-2D34AC20031B}"/>
    <dgm:cxn modelId="{EE0EF2A2-CFAA-428B-8F1E-2E670A049594}" type="presOf" srcId="{52A870D8-95E9-4DD2-ADB0-46EF3ED2FD2E}" destId="{1A707C9C-8AE3-4AF2-87F1-D038536B8351}" srcOrd="0" destOrd="0" presId="urn:microsoft.com/office/officeart/2005/8/layout/radial1"/>
    <dgm:cxn modelId="{6F6FB167-0A5E-4931-97B3-7796B31E70A3}" type="presOf" srcId="{FC179337-2938-49B1-BD93-24E563A69B4C}" destId="{DC3F0D83-5E22-4269-A619-9E5502C722B5}" srcOrd="0" destOrd="0" presId="urn:microsoft.com/office/officeart/2005/8/layout/radial1"/>
    <dgm:cxn modelId="{D0BA89CA-A726-403E-91B5-173BFA351F3C}" srcId="{53515DEA-C17C-42B8-94B4-1D7C626F0816}" destId="{0C2F4C16-0BDF-4503-9F3C-2A4EA81BECFF}" srcOrd="3" destOrd="0" parTransId="{B9465FFE-3C4B-46CA-981D-63CB989F57D6}" sibTransId="{492F5DE6-24EF-4BB1-92CC-89F5EDCD9A69}"/>
    <dgm:cxn modelId="{F61233C2-8A1E-46A7-9E0C-D90D53ACB079}" type="presOf" srcId="{B9465FFE-3C4B-46CA-981D-63CB989F57D6}" destId="{8B30AE74-733D-4C7B-91A6-0DFFFCC81756}" srcOrd="0" destOrd="0" presId="urn:microsoft.com/office/officeart/2005/8/layout/radial1"/>
    <dgm:cxn modelId="{4F9C6EC6-3C38-420E-8CDD-C9189A8DC5A2}" srcId="{B391A2E6-6019-4D2A-8BE2-68915525ADAC}" destId="{53515DEA-C17C-42B8-94B4-1D7C626F0816}" srcOrd="0" destOrd="0" parTransId="{87480789-0232-499C-9337-AE6C61D894E8}" sibTransId="{3242006D-AF06-483A-9D5A-A8119281942A}"/>
    <dgm:cxn modelId="{C46D5FB4-C30B-4560-926C-96FCD5810FEA}" type="presOf" srcId="{64F0005A-2585-4D55-AE40-843B2FF5D986}" destId="{9E00ED6A-BA50-4DA2-A3FF-B90CE54D9110}" srcOrd="1" destOrd="0" presId="urn:microsoft.com/office/officeart/2005/8/layout/radial1"/>
    <dgm:cxn modelId="{BBF215C9-7C9A-46A7-B5B1-C70E5731A4A0}" type="presOf" srcId="{78E12834-61FA-4871-8ABE-0756723F6EAA}" destId="{CE6281B8-B83C-479E-8C0E-52EF7AB40523}" srcOrd="0" destOrd="0" presId="urn:microsoft.com/office/officeart/2005/8/layout/radial1"/>
    <dgm:cxn modelId="{47A420D5-F1FB-47AF-8AD8-DB2D88694D68}" type="presParOf" srcId="{7015A2E8-4FAE-47FF-9A8E-9A65BAF01F88}" destId="{914FD785-CF37-4F9E-B5DC-2F6EBF454FD1}" srcOrd="0" destOrd="0" presId="urn:microsoft.com/office/officeart/2005/8/layout/radial1"/>
    <dgm:cxn modelId="{FC2A85F5-0079-4A20-B1EC-EA6B0C67F6BF}" type="presParOf" srcId="{7015A2E8-4FAE-47FF-9A8E-9A65BAF01F88}" destId="{CE6281B8-B83C-479E-8C0E-52EF7AB40523}" srcOrd="1" destOrd="0" presId="urn:microsoft.com/office/officeart/2005/8/layout/radial1"/>
    <dgm:cxn modelId="{A31D733A-1120-403F-AB79-45215C789D2A}" type="presParOf" srcId="{CE6281B8-B83C-479E-8C0E-52EF7AB40523}" destId="{5559B316-A609-4A00-926D-53284EECDC3E}" srcOrd="0" destOrd="0" presId="urn:microsoft.com/office/officeart/2005/8/layout/radial1"/>
    <dgm:cxn modelId="{9AA9AFF0-968E-4EF3-9D6C-5653E939E9B3}" type="presParOf" srcId="{7015A2E8-4FAE-47FF-9A8E-9A65BAF01F88}" destId="{DC3F0D83-5E22-4269-A619-9E5502C722B5}" srcOrd="2" destOrd="0" presId="urn:microsoft.com/office/officeart/2005/8/layout/radial1"/>
    <dgm:cxn modelId="{61C0FE59-FE59-4909-8B36-8FD6E46E2539}" type="presParOf" srcId="{7015A2E8-4FAE-47FF-9A8E-9A65BAF01F88}" destId="{9D9C2694-ED38-41E3-BA14-36FF581CE8F6}" srcOrd="3" destOrd="0" presId="urn:microsoft.com/office/officeart/2005/8/layout/radial1"/>
    <dgm:cxn modelId="{0C9931D8-E73B-42AD-ADC8-8B5641A0CC8C}" type="presParOf" srcId="{9D9C2694-ED38-41E3-BA14-36FF581CE8F6}" destId="{D785ECF5-5D8F-4C57-BC13-C0414B207ADA}" srcOrd="0" destOrd="0" presId="urn:microsoft.com/office/officeart/2005/8/layout/radial1"/>
    <dgm:cxn modelId="{30FF0B30-71DA-45B2-945A-14E2B631F1F3}" type="presParOf" srcId="{7015A2E8-4FAE-47FF-9A8E-9A65BAF01F88}" destId="{4CE88E7C-FAB8-4A00-BAFE-6AEBAE31B4EC}" srcOrd="4" destOrd="0" presId="urn:microsoft.com/office/officeart/2005/8/layout/radial1"/>
    <dgm:cxn modelId="{D1AF14C8-B0BA-4772-813A-CEDF628AC6EA}" type="presParOf" srcId="{7015A2E8-4FAE-47FF-9A8E-9A65BAF01F88}" destId="{15EF8F39-F5A6-48D9-AD41-8CE4D26469A5}" srcOrd="5" destOrd="0" presId="urn:microsoft.com/office/officeart/2005/8/layout/radial1"/>
    <dgm:cxn modelId="{2A83854C-325F-45B6-A591-C8A1BBA4778A}" type="presParOf" srcId="{15EF8F39-F5A6-48D9-AD41-8CE4D26469A5}" destId="{9E00ED6A-BA50-4DA2-A3FF-B90CE54D9110}" srcOrd="0" destOrd="0" presId="urn:microsoft.com/office/officeart/2005/8/layout/radial1"/>
    <dgm:cxn modelId="{6F372EA3-C715-41CF-88F7-2FCCE6B172AC}" type="presParOf" srcId="{7015A2E8-4FAE-47FF-9A8E-9A65BAF01F88}" destId="{1A707C9C-8AE3-4AF2-87F1-D038536B8351}" srcOrd="6" destOrd="0" presId="urn:microsoft.com/office/officeart/2005/8/layout/radial1"/>
    <dgm:cxn modelId="{09058546-E136-4E89-BCDA-4C0F55739918}" type="presParOf" srcId="{7015A2E8-4FAE-47FF-9A8E-9A65BAF01F88}" destId="{8B30AE74-733D-4C7B-91A6-0DFFFCC81756}" srcOrd="7" destOrd="0" presId="urn:microsoft.com/office/officeart/2005/8/layout/radial1"/>
    <dgm:cxn modelId="{D3505BA3-7A15-443C-8AD9-D8FA99918141}" type="presParOf" srcId="{8B30AE74-733D-4C7B-91A6-0DFFFCC81756}" destId="{72716153-2AE6-4503-B719-C3B425E19B6A}" srcOrd="0" destOrd="0" presId="urn:microsoft.com/office/officeart/2005/8/layout/radial1"/>
    <dgm:cxn modelId="{D6D29E44-4346-474A-B6E6-CD975D684FC9}" type="presParOf" srcId="{7015A2E8-4FAE-47FF-9A8E-9A65BAF01F88}" destId="{2D8A633B-EB9F-4921-BF00-F123A5B26FD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F5535E-4D68-4159-8123-FD7BB756C2F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7D0E449-BE73-4D27-BAA3-E9897DAD114F}">
      <dgm:prSet phldrT="[文字]"/>
      <dgm:spPr/>
      <dgm:t>
        <a:bodyPr/>
        <a:lstStyle/>
        <a:p>
          <a:r>
            <a:rPr lang="zh-TW" altLang="en-US" dirty="0" smtClean="0"/>
            <a:t>大師</a:t>
          </a:r>
          <a:endParaRPr lang="en-US" altLang="zh-TW" dirty="0" smtClean="0"/>
        </a:p>
        <a:p>
          <a:r>
            <a:rPr lang="zh-TW" altLang="en-US" dirty="0" smtClean="0"/>
            <a:t>武俠</a:t>
          </a:r>
          <a:endParaRPr lang="zh-TW" altLang="en-US" dirty="0"/>
        </a:p>
      </dgm:t>
    </dgm:pt>
    <dgm:pt modelId="{16F80394-66FB-49BA-98E9-C97C29C9451D}" type="parTrans" cxnId="{02025643-028E-44F8-963B-6736F6EC6A93}">
      <dgm:prSet/>
      <dgm:spPr/>
      <dgm:t>
        <a:bodyPr/>
        <a:lstStyle/>
        <a:p>
          <a:endParaRPr lang="zh-TW" altLang="en-US"/>
        </a:p>
      </dgm:t>
    </dgm:pt>
    <dgm:pt modelId="{577841D7-6236-4A5A-9CED-CDE233B516D3}" type="sibTrans" cxnId="{02025643-028E-44F8-963B-6736F6EC6A93}">
      <dgm:prSet/>
      <dgm:spPr/>
      <dgm:t>
        <a:bodyPr/>
        <a:lstStyle/>
        <a:p>
          <a:endParaRPr lang="zh-TW" altLang="en-US"/>
        </a:p>
      </dgm:t>
    </dgm:pt>
    <dgm:pt modelId="{2FD70F18-2FA9-48FE-B93A-2AB2D110299F}">
      <dgm:prSet phldrT="[文字]"/>
      <dgm:spPr/>
      <dgm:t>
        <a:bodyPr/>
        <a:lstStyle/>
        <a:p>
          <a:r>
            <a:rPr lang="zh-TW" altLang="en-US" dirty="0" smtClean="0"/>
            <a:t>金庸</a:t>
          </a:r>
          <a:endParaRPr lang="zh-TW" altLang="en-US" dirty="0"/>
        </a:p>
      </dgm:t>
    </dgm:pt>
    <dgm:pt modelId="{3C3B3995-7999-40CC-B937-A72E04839F22}" type="parTrans" cxnId="{CBAA8EFF-6ECA-49DB-B83B-03EEA636F715}">
      <dgm:prSet/>
      <dgm:spPr/>
      <dgm:t>
        <a:bodyPr/>
        <a:lstStyle/>
        <a:p>
          <a:endParaRPr lang="zh-TW" altLang="en-US"/>
        </a:p>
      </dgm:t>
    </dgm:pt>
    <dgm:pt modelId="{BE053E44-2B2F-41A1-9964-2FF51444826A}" type="sibTrans" cxnId="{CBAA8EFF-6ECA-49DB-B83B-03EEA636F715}">
      <dgm:prSet/>
      <dgm:spPr/>
      <dgm:t>
        <a:bodyPr/>
        <a:lstStyle/>
        <a:p>
          <a:endParaRPr lang="zh-TW" altLang="en-US"/>
        </a:p>
      </dgm:t>
    </dgm:pt>
    <dgm:pt modelId="{37E8981D-DF61-42F2-8AEE-74623C98CE06}">
      <dgm:prSet phldrT="[文字]"/>
      <dgm:spPr/>
      <dgm:t>
        <a:bodyPr/>
        <a:lstStyle/>
        <a:p>
          <a:r>
            <a:rPr lang="zh-TW" altLang="en-US" dirty="0" smtClean="0"/>
            <a:t>古龍</a:t>
          </a:r>
          <a:endParaRPr lang="zh-TW" altLang="en-US" dirty="0"/>
        </a:p>
      </dgm:t>
    </dgm:pt>
    <dgm:pt modelId="{70448EB5-13F8-4761-BEDD-6D9DC8EBE7D4}" type="parTrans" cxnId="{F5240AB0-F4AB-4E4B-A1DB-BC78FB6D9E4D}">
      <dgm:prSet/>
      <dgm:spPr/>
      <dgm:t>
        <a:bodyPr/>
        <a:lstStyle/>
        <a:p>
          <a:endParaRPr lang="zh-TW" altLang="en-US"/>
        </a:p>
      </dgm:t>
    </dgm:pt>
    <dgm:pt modelId="{F8E08FBE-E52F-4685-A8BD-E3EF5C1F8108}" type="sibTrans" cxnId="{F5240AB0-F4AB-4E4B-A1DB-BC78FB6D9E4D}">
      <dgm:prSet/>
      <dgm:spPr/>
      <dgm:t>
        <a:bodyPr/>
        <a:lstStyle/>
        <a:p>
          <a:endParaRPr lang="zh-TW" altLang="en-US"/>
        </a:p>
      </dgm:t>
    </dgm:pt>
    <dgm:pt modelId="{35B23DD7-6298-4A23-863F-BBC559290CA0}">
      <dgm:prSet phldrT="[文字]"/>
      <dgm:spPr/>
      <dgm:t>
        <a:bodyPr/>
        <a:lstStyle/>
        <a:p>
          <a:r>
            <a:rPr lang="zh-TW" altLang="en-US" dirty="0" smtClean="0"/>
            <a:t>溫瑞安</a:t>
          </a:r>
          <a:endParaRPr lang="zh-TW" altLang="en-US" dirty="0"/>
        </a:p>
      </dgm:t>
    </dgm:pt>
    <dgm:pt modelId="{7118083E-F9AB-4E23-B980-450C0471A4FE}" type="parTrans" cxnId="{8DDDA578-2778-4D87-8117-17678AC37FF0}">
      <dgm:prSet/>
      <dgm:spPr/>
      <dgm:t>
        <a:bodyPr/>
        <a:lstStyle/>
        <a:p>
          <a:endParaRPr lang="zh-TW" altLang="en-US"/>
        </a:p>
      </dgm:t>
    </dgm:pt>
    <dgm:pt modelId="{C346362B-D363-44EA-B263-044C803FAD7A}" type="sibTrans" cxnId="{8DDDA578-2778-4D87-8117-17678AC37FF0}">
      <dgm:prSet/>
      <dgm:spPr/>
      <dgm:t>
        <a:bodyPr/>
        <a:lstStyle/>
        <a:p>
          <a:endParaRPr lang="zh-TW" altLang="en-US"/>
        </a:p>
      </dgm:t>
    </dgm:pt>
    <dgm:pt modelId="{59CA489F-926C-4409-932F-6F3F79F39D1A}">
      <dgm:prSet phldrT="[文字]"/>
      <dgm:spPr/>
      <dgm:t>
        <a:bodyPr/>
        <a:lstStyle/>
        <a:p>
          <a:r>
            <a:rPr lang="zh-TW" altLang="en-US" dirty="0" smtClean="0"/>
            <a:t>梁羽生</a:t>
          </a:r>
          <a:endParaRPr lang="zh-TW" altLang="en-US" dirty="0"/>
        </a:p>
      </dgm:t>
    </dgm:pt>
    <dgm:pt modelId="{B62059F0-C942-4AB7-B4BC-8EF5CD4D8578}" type="parTrans" cxnId="{A50309E4-E539-4092-8BF8-B9A8638FEBA7}">
      <dgm:prSet/>
      <dgm:spPr/>
      <dgm:t>
        <a:bodyPr/>
        <a:lstStyle/>
        <a:p>
          <a:endParaRPr lang="zh-TW" altLang="en-US"/>
        </a:p>
      </dgm:t>
    </dgm:pt>
    <dgm:pt modelId="{14E5D6CF-B2BF-46C7-9FA1-94EF1B7FF67C}" type="sibTrans" cxnId="{A50309E4-E539-4092-8BF8-B9A8638FEBA7}">
      <dgm:prSet/>
      <dgm:spPr/>
      <dgm:t>
        <a:bodyPr/>
        <a:lstStyle/>
        <a:p>
          <a:endParaRPr lang="zh-TW" altLang="en-US"/>
        </a:p>
      </dgm:t>
    </dgm:pt>
    <dgm:pt modelId="{CA45339E-CFE3-4526-906A-7533C60E7247}" type="pres">
      <dgm:prSet presAssocID="{94F5535E-4D68-4159-8123-FD7BB756C2F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B0F648-75C7-45F7-AE70-07E0748B27ED}" type="pres">
      <dgm:prSet presAssocID="{C7D0E449-BE73-4D27-BAA3-E9897DAD114F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E6273D64-30E5-4C8F-8DFD-BDB34827DAC5}" type="pres">
      <dgm:prSet presAssocID="{3C3B3995-7999-40CC-B937-A72E04839F22}" presName="Name9" presStyleLbl="parChTrans1D2" presStyleIdx="0" presStyleCnt="4"/>
      <dgm:spPr/>
      <dgm:t>
        <a:bodyPr/>
        <a:lstStyle/>
        <a:p>
          <a:endParaRPr lang="zh-TW" altLang="en-US"/>
        </a:p>
      </dgm:t>
    </dgm:pt>
    <dgm:pt modelId="{60908106-0EEA-41ED-BF54-37EEEFB7DA2E}" type="pres">
      <dgm:prSet presAssocID="{3C3B3995-7999-40CC-B937-A72E04839F22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15081D76-8C09-4DCF-BF8B-CE3A3AFE175B}" type="pres">
      <dgm:prSet presAssocID="{2FD70F18-2FA9-48FE-B93A-2AB2D110299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023ECD-15C4-4CE2-A605-C6FABE1A7D6B}" type="pres">
      <dgm:prSet presAssocID="{70448EB5-13F8-4761-BEDD-6D9DC8EBE7D4}" presName="Name9" presStyleLbl="parChTrans1D2" presStyleIdx="1" presStyleCnt="4"/>
      <dgm:spPr/>
      <dgm:t>
        <a:bodyPr/>
        <a:lstStyle/>
        <a:p>
          <a:endParaRPr lang="zh-TW" altLang="en-US"/>
        </a:p>
      </dgm:t>
    </dgm:pt>
    <dgm:pt modelId="{21DB7D12-F813-430A-8A51-E9DCE765C456}" type="pres">
      <dgm:prSet presAssocID="{70448EB5-13F8-4761-BEDD-6D9DC8EBE7D4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DE2A47D5-5A32-456B-A210-C6A017988F0B}" type="pres">
      <dgm:prSet presAssocID="{37E8981D-DF61-42F2-8AEE-74623C98CE0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B64C78-C02E-4C32-AC3A-4467951DCE59}" type="pres">
      <dgm:prSet presAssocID="{7118083E-F9AB-4E23-B980-450C0471A4FE}" presName="Name9" presStyleLbl="parChTrans1D2" presStyleIdx="2" presStyleCnt="4"/>
      <dgm:spPr/>
      <dgm:t>
        <a:bodyPr/>
        <a:lstStyle/>
        <a:p>
          <a:endParaRPr lang="zh-TW" altLang="en-US"/>
        </a:p>
      </dgm:t>
    </dgm:pt>
    <dgm:pt modelId="{88E0B7B7-B403-4B14-8742-2A25716705CE}" type="pres">
      <dgm:prSet presAssocID="{7118083E-F9AB-4E23-B980-450C0471A4FE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0853B350-302D-47C8-81C1-F877A5FB2AAA}" type="pres">
      <dgm:prSet presAssocID="{35B23DD7-6298-4A23-863F-BBC559290CA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BA8706-6203-4EF6-90CF-68AFB9BEC880}" type="pres">
      <dgm:prSet presAssocID="{B62059F0-C942-4AB7-B4BC-8EF5CD4D8578}" presName="Name9" presStyleLbl="parChTrans1D2" presStyleIdx="3" presStyleCnt="4"/>
      <dgm:spPr/>
      <dgm:t>
        <a:bodyPr/>
        <a:lstStyle/>
        <a:p>
          <a:endParaRPr lang="zh-TW" altLang="en-US"/>
        </a:p>
      </dgm:t>
    </dgm:pt>
    <dgm:pt modelId="{ACDFAC7B-B784-4960-99CB-5B97169F8CA2}" type="pres">
      <dgm:prSet presAssocID="{B62059F0-C942-4AB7-B4BC-8EF5CD4D8578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D4A81A12-1EF1-401D-A5BE-46A5FCB82A8E}" type="pres">
      <dgm:prSet presAssocID="{59CA489F-926C-4409-932F-6F3F79F39D1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83A5C75-6DCC-478A-9EF8-1035F8122100}" type="presOf" srcId="{3C3B3995-7999-40CC-B937-A72E04839F22}" destId="{E6273D64-30E5-4C8F-8DFD-BDB34827DAC5}" srcOrd="0" destOrd="0" presId="urn:microsoft.com/office/officeart/2005/8/layout/radial1"/>
    <dgm:cxn modelId="{64F52F05-A02E-42AD-912D-81BDF3EC3B0D}" type="presOf" srcId="{37E8981D-DF61-42F2-8AEE-74623C98CE06}" destId="{DE2A47D5-5A32-456B-A210-C6A017988F0B}" srcOrd="0" destOrd="0" presId="urn:microsoft.com/office/officeart/2005/8/layout/radial1"/>
    <dgm:cxn modelId="{77EC3B0E-8EDB-4592-BFF7-6B9B446582EA}" type="presOf" srcId="{59CA489F-926C-4409-932F-6F3F79F39D1A}" destId="{D4A81A12-1EF1-401D-A5BE-46A5FCB82A8E}" srcOrd="0" destOrd="0" presId="urn:microsoft.com/office/officeart/2005/8/layout/radial1"/>
    <dgm:cxn modelId="{02025643-028E-44F8-963B-6736F6EC6A93}" srcId="{94F5535E-4D68-4159-8123-FD7BB756C2F4}" destId="{C7D0E449-BE73-4D27-BAA3-E9897DAD114F}" srcOrd="0" destOrd="0" parTransId="{16F80394-66FB-49BA-98E9-C97C29C9451D}" sibTransId="{577841D7-6236-4A5A-9CED-CDE233B516D3}"/>
    <dgm:cxn modelId="{3B5A2A15-A06B-45E0-A7E7-DF2A58D3AC1D}" type="presOf" srcId="{70448EB5-13F8-4761-BEDD-6D9DC8EBE7D4}" destId="{AF023ECD-15C4-4CE2-A605-C6FABE1A7D6B}" srcOrd="0" destOrd="0" presId="urn:microsoft.com/office/officeart/2005/8/layout/radial1"/>
    <dgm:cxn modelId="{CBAA8EFF-6ECA-49DB-B83B-03EEA636F715}" srcId="{C7D0E449-BE73-4D27-BAA3-E9897DAD114F}" destId="{2FD70F18-2FA9-48FE-B93A-2AB2D110299F}" srcOrd="0" destOrd="0" parTransId="{3C3B3995-7999-40CC-B937-A72E04839F22}" sibTransId="{BE053E44-2B2F-41A1-9964-2FF51444826A}"/>
    <dgm:cxn modelId="{6B9E8DF0-DE5B-4711-A0E4-334CEEA4C979}" type="presOf" srcId="{2FD70F18-2FA9-48FE-B93A-2AB2D110299F}" destId="{15081D76-8C09-4DCF-BF8B-CE3A3AFE175B}" srcOrd="0" destOrd="0" presId="urn:microsoft.com/office/officeart/2005/8/layout/radial1"/>
    <dgm:cxn modelId="{B1F75282-8091-4E93-8B1F-B443B274A275}" type="presOf" srcId="{B62059F0-C942-4AB7-B4BC-8EF5CD4D8578}" destId="{B8BA8706-6203-4EF6-90CF-68AFB9BEC880}" srcOrd="0" destOrd="0" presId="urn:microsoft.com/office/officeart/2005/8/layout/radial1"/>
    <dgm:cxn modelId="{F738219B-ED25-4596-A542-A268CCD8BD3C}" type="presOf" srcId="{C7D0E449-BE73-4D27-BAA3-E9897DAD114F}" destId="{BBB0F648-75C7-45F7-AE70-07E0748B27ED}" srcOrd="0" destOrd="0" presId="urn:microsoft.com/office/officeart/2005/8/layout/radial1"/>
    <dgm:cxn modelId="{1756B53D-0B6C-4456-BBB6-30CCD63D45EA}" type="presOf" srcId="{70448EB5-13F8-4761-BEDD-6D9DC8EBE7D4}" destId="{21DB7D12-F813-430A-8A51-E9DCE765C456}" srcOrd="1" destOrd="0" presId="urn:microsoft.com/office/officeart/2005/8/layout/radial1"/>
    <dgm:cxn modelId="{3BBCDD0D-1D93-4D6C-8146-B78C68227889}" type="presOf" srcId="{35B23DD7-6298-4A23-863F-BBC559290CA0}" destId="{0853B350-302D-47C8-81C1-F877A5FB2AAA}" srcOrd="0" destOrd="0" presId="urn:microsoft.com/office/officeart/2005/8/layout/radial1"/>
    <dgm:cxn modelId="{8DDDA578-2778-4D87-8117-17678AC37FF0}" srcId="{C7D0E449-BE73-4D27-BAA3-E9897DAD114F}" destId="{35B23DD7-6298-4A23-863F-BBC559290CA0}" srcOrd="2" destOrd="0" parTransId="{7118083E-F9AB-4E23-B980-450C0471A4FE}" sibTransId="{C346362B-D363-44EA-B263-044C803FAD7A}"/>
    <dgm:cxn modelId="{F5240AB0-F4AB-4E4B-A1DB-BC78FB6D9E4D}" srcId="{C7D0E449-BE73-4D27-BAA3-E9897DAD114F}" destId="{37E8981D-DF61-42F2-8AEE-74623C98CE06}" srcOrd="1" destOrd="0" parTransId="{70448EB5-13F8-4761-BEDD-6D9DC8EBE7D4}" sibTransId="{F8E08FBE-E52F-4685-A8BD-E3EF5C1F8108}"/>
    <dgm:cxn modelId="{1C8F824A-A50E-40CD-8478-627BF331D1FB}" type="presOf" srcId="{7118083E-F9AB-4E23-B980-450C0471A4FE}" destId="{88E0B7B7-B403-4B14-8742-2A25716705CE}" srcOrd="1" destOrd="0" presId="urn:microsoft.com/office/officeart/2005/8/layout/radial1"/>
    <dgm:cxn modelId="{A50309E4-E539-4092-8BF8-B9A8638FEBA7}" srcId="{C7D0E449-BE73-4D27-BAA3-E9897DAD114F}" destId="{59CA489F-926C-4409-932F-6F3F79F39D1A}" srcOrd="3" destOrd="0" parTransId="{B62059F0-C942-4AB7-B4BC-8EF5CD4D8578}" sibTransId="{14E5D6CF-B2BF-46C7-9FA1-94EF1B7FF67C}"/>
    <dgm:cxn modelId="{72D1485D-EDDF-4237-B2BF-D41334B214C5}" type="presOf" srcId="{3C3B3995-7999-40CC-B937-A72E04839F22}" destId="{60908106-0EEA-41ED-BF54-37EEEFB7DA2E}" srcOrd="1" destOrd="0" presId="urn:microsoft.com/office/officeart/2005/8/layout/radial1"/>
    <dgm:cxn modelId="{9972FA55-BFE9-443B-8EC5-1898134D74B9}" type="presOf" srcId="{94F5535E-4D68-4159-8123-FD7BB756C2F4}" destId="{CA45339E-CFE3-4526-906A-7533C60E7247}" srcOrd="0" destOrd="0" presId="urn:microsoft.com/office/officeart/2005/8/layout/radial1"/>
    <dgm:cxn modelId="{DF1D9964-AA3B-4679-AF31-81C94340E0BB}" type="presOf" srcId="{7118083E-F9AB-4E23-B980-450C0471A4FE}" destId="{DEB64C78-C02E-4C32-AC3A-4467951DCE59}" srcOrd="0" destOrd="0" presId="urn:microsoft.com/office/officeart/2005/8/layout/radial1"/>
    <dgm:cxn modelId="{11C1200F-EB72-4563-AA2A-9A48186C0D03}" type="presOf" srcId="{B62059F0-C942-4AB7-B4BC-8EF5CD4D8578}" destId="{ACDFAC7B-B784-4960-99CB-5B97169F8CA2}" srcOrd="1" destOrd="0" presId="urn:microsoft.com/office/officeart/2005/8/layout/radial1"/>
    <dgm:cxn modelId="{5EA2D611-ACCA-41C8-BDE3-A1CCD9E159FE}" type="presParOf" srcId="{CA45339E-CFE3-4526-906A-7533C60E7247}" destId="{BBB0F648-75C7-45F7-AE70-07E0748B27ED}" srcOrd="0" destOrd="0" presId="urn:microsoft.com/office/officeart/2005/8/layout/radial1"/>
    <dgm:cxn modelId="{F9767183-8CD3-498D-BFA6-DF6803EEC8D1}" type="presParOf" srcId="{CA45339E-CFE3-4526-906A-7533C60E7247}" destId="{E6273D64-30E5-4C8F-8DFD-BDB34827DAC5}" srcOrd="1" destOrd="0" presId="urn:microsoft.com/office/officeart/2005/8/layout/radial1"/>
    <dgm:cxn modelId="{4B7BFD92-101E-47E8-AEF7-77349A919C1A}" type="presParOf" srcId="{E6273D64-30E5-4C8F-8DFD-BDB34827DAC5}" destId="{60908106-0EEA-41ED-BF54-37EEEFB7DA2E}" srcOrd="0" destOrd="0" presId="urn:microsoft.com/office/officeart/2005/8/layout/radial1"/>
    <dgm:cxn modelId="{C0CDF7D7-423B-4398-8CA5-FEFD0845E20B}" type="presParOf" srcId="{CA45339E-CFE3-4526-906A-7533C60E7247}" destId="{15081D76-8C09-4DCF-BF8B-CE3A3AFE175B}" srcOrd="2" destOrd="0" presId="urn:microsoft.com/office/officeart/2005/8/layout/radial1"/>
    <dgm:cxn modelId="{6C4DA937-8316-4B83-AB5B-2F23B62C6F9B}" type="presParOf" srcId="{CA45339E-CFE3-4526-906A-7533C60E7247}" destId="{AF023ECD-15C4-4CE2-A605-C6FABE1A7D6B}" srcOrd="3" destOrd="0" presId="urn:microsoft.com/office/officeart/2005/8/layout/radial1"/>
    <dgm:cxn modelId="{1AEC96CE-20DD-48E7-96B9-3D41D6B9210B}" type="presParOf" srcId="{AF023ECD-15C4-4CE2-A605-C6FABE1A7D6B}" destId="{21DB7D12-F813-430A-8A51-E9DCE765C456}" srcOrd="0" destOrd="0" presId="urn:microsoft.com/office/officeart/2005/8/layout/radial1"/>
    <dgm:cxn modelId="{DDA7E9CC-AF4F-4F59-88B6-8338B65CEA96}" type="presParOf" srcId="{CA45339E-CFE3-4526-906A-7533C60E7247}" destId="{DE2A47D5-5A32-456B-A210-C6A017988F0B}" srcOrd="4" destOrd="0" presId="urn:microsoft.com/office/officeart/2005/8/layout/radial1"/>
    <dgm:cxn modelId="{C9F7BA53-8F25-4DBD-882E-378692FD4329}" type="presParOf" srcId="{CA45339E-CFE3-4526-906A-7533C60E7247}" destId="{DEB64C78-C02E-4C32-AC3A-4467951DCE59}" srcOrd="5" destOrd="0" presId="urn:microsoft.com/office/officeart/2005/8/layout/radial1"/>
    <dgm:cxn modelId="{3DB4EB9F-82A4-4FCD-8338-9C19BF5BE5F1}" type="presParOf" srcId="{DEB64C78-C02E-4C32-AC3A-4467951DCE59}" destId="{88E0B7B7-B403-4B14-8742-2A25716705CE}" srcOrd="0" destOrd="0" presId="urn:microsoft.com/office/officeart/2005/8/layout/radial1"/>
    <dgm:cxn modelId="{F6E5EE8D-F339-462C-81FE-EA48890C12E4}" type="presParOf" srcId="{CA45339E-CFE3-4526-906A-7533C60E7247}" destId="{0853B350-302D-47C8-81C1-F877A5FB2AAA}" srcOrd="6" destOrd="0" presId="urn:microsoft.com/office/officeart/2005/8/layout/radial1"/>
    <dgm:cxn modelId="{2CB7037B-E5CB-42C8-AD06-C3C6B8A2CEA5}" type="presParOf" srcId="{CA45339E-CFE3-4526-906A-7533C60E7247}" destId="{B8BA8706-6203-4EF6-90CF-68AFB9BEC880}" srcOrd="7" destOrd="0" presId="urn:microsoft.com/office/officeart/2005/8/layout/radial1"/>
    <dgm:cxn modelId="{E609380B-DE38-4FAF-8E95-3FFE88CBACC5}" type="presParOf" srcId="{B8BA8706-6203-4EF6-90CF-68AFB9BEC880}" destId="{ACDFAC7B-B784-4960-99CB-5B97169F8CA2}" srcOrd="0" destOrd="0" presId="urn:microsoft.com/office/officeart/2005/8/layout/radial1"/>
    <dgm:cxn modelId="{F6B1E6F5-216D-4DFE-994E-1AEC72547A6A}" type="presParOf" srcId="{CA45339E-CFE3-4526-906A-7533C60E7247}" destId="{D4A81A12-1EF1-401D-A5BE-46A5FCB82A8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2EEE14-BD60-4457-B963-105A2249C6F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89C3785-63AA-463B-B33E-11DD42E7F4EA}">
      <dgm:prSet phldrT="[文字]"/>
      <dgm:spPr/>
      <dgm:t>
        <a:bodyPr/>
        <a:lstStyle/>
        <a:p>
          <a:r>
            <a:rPr lang="zh-TW" altLang="en-US" dirty="0" smtClean="0"/>
            <a:t>經典</a:t>
          </a:r>
          <a:endParaRPr lang="en-US" altLang="zh-TW" dirty="0" smtClean="0"/>
        </a:p>
        <a:p>
          <a:r>
            <a:rPr lang="zh-TW" altLang="en-US" dirty="0" smtClean="0"/>
            <a:t>武俠</a:t>
          </a:r>
          <a:endParaRPr lang="zh-TW" altLang="en-US" dirty="0"/>
        </a:p>
      </dgm:t>
    </dgm:pt>
    <dgm:pt modelId="{89E3149B-6C03-44E6-8E98-20E7D98E536D}" type="parTrans" cxnId="{B792DA9A-210D-4E66-9835-FEFB337E39B8}">
      <dgm:prSet/>
      <dgm:spPr/>
      <dgm:t>
        <a:bodyPr/>
        <a:lstStyle/>
        <a:p>
          <a:endParaRPr lang="zh-TW" altLang="en-US"/>
        </a:p>
      </dgm:t>
    </dgm:pt>
    <dgm:pt modelId="{DE764DFB-4C32-4EB1-B07D-402EBD2E3DC5}" type="sibTrans" cxnId="{B792DA9A-210D-4E66-9835-FEFB337E39B8}">
      <dgm:prSet/>
      <dgm:spPr/>
      <dgm:t>
        <a:bodyPr/>
        <a:lstStyle/>
        <a:p>
          <a:endParaRPr lang="zh-TW" altLang="en-US"/>
        </a:p>
      </dgm:t>
    </dgm:pt>
    <dgm:pt modelId="{E0F6B239-6BAE-4326-9A8C-6AA1977C4C15}">
      <dgm:prSet phldrT="[文字]"/>
      <dgm:spPr/>
      <dgm:t>
        <a:bodyPr/>
        <a:lstStyle/>
        <a:p>
          <a:r>
            <a:rPr lang="zh-TW" altLang="en-US" dirty="0" smtClean="0"/>
            <a:t>射鵰三部曲</a:t>
          </a:r>
          <a:endParaRPr lang="zh-TW" altLang="en-US" dirty="0"/>
        </a:p>
      </dgm:t>
    </dgm:pt>
    <dgm:pt modelId="{21C325B6-179C-4908-8BA6-38F1C3C0459F}" type="parTrans" cxnId="{20208804-57A8-4979-A149-889AEECC1287}">
      <dgm:prSet/>
      <dgm:spPr/>
      <dgm:t>
        <a:bodyPr/>
        <a:lstStyle/>
        <a:p>
          <a:endParaRPr lang="zh-TW" altLang="en-US"/>
        </a:p>
      </dgm:t>
    </dgm:pt>
    <dgm:pt modelId="{F8B024C5-AA7D-4085-A79F-B6768F06C9E5}" type="sibTrans" cxnId="{20208804-57A8-4979-A149-889AEECC1287}">
      <dgm:prSet/>
      <dgm:spPr/>
      <dgm:t>
        <a:bodyPr/>
        <a:lstStyle/>
        <a:p>
          <a:endParaRPr lang="zh-TW" altLang="en-US"/>
        </a:p>
      </dgm:t>
    </dgm:pt>
    <dgm:pt modelId="{3E2610D6-87FE-4A5B-A117-4A95B791E313}">
      <dgm:prSet phldrT="[文字]"/>
      <dgm:spPr/>
      <dgm:t>
        <a:bodyPr/>
        <a:lstStyle/>
        <a:p>
          <a:r>
            <a:rPr lang="zh-TW" altLang="en-US" dirty="0" smtClean="0"/>
            <a:t>四大名捕</a:t>
          </a:r>
          <a:endParaRPr lang="zh-TW" altLang="en-US" dirty="0"/>
        </a:p>
      </dgm:t>
    </dgm:pt>
    <dgm:pt modelId="{3E856C29-48FF-4AB9-93BB-5DEA88D6A1F9}" type="parTrans" cxnId="{035A95A4-1C9B-44FB-8B6C-8FC90439FE2C}">
      <dgm:prSet/>
      <dgm:spPr/>
      <dgm:t>
        <a:bodyPr/>
        <a:lstStyle/>
        <a:p>
          <a:endParaRPr lang="zh-TW" altLang="en-US"/>
        </a:p>
      </dgm:t>
    </dgm:pt>
    <dgm:pt modelId="{49CA4039-8AA6-4884-912F-A1B314880727}" type="sibTrans" cxnId="{035A95A4-1C9B-44FB-8B6C-8FC90439FE2C}">
      <dgm:prSet/>
      <dgm:spPr/>
      <dgm:t>
        <a:bodyPr/>
        <a:lstStyle/>
        <a:p>
          <a:endParaRPr lang="zh-TW" altLang="en-US"/>
        </a:p>
      </dgm:t>
    </dgm:pt>
    <dgm:pt modelId="{EFB5D188-F625-491C-86FD-E09A1AA7F5CF}">
      <dgm:prSet phldrT="[文字]"/>
      <dgm:spPr/>
      <dgm:t>
        <a:bodyPr/>
        <a:lstStyle/>
        <a:p>
          <a:r>
            <a:rPr lang="zh-TW" altLang="en-US" dirty="0" smtClean="0"/>
            <a:t>王道劍</a:t>
          </a:r>
          <a:endParaRPr lang="zh-TW" altLang="en-US" dirty="0"/>
        </a:p>
      </dgm:t>
    </dgm:pt>
    <dgm:pt modelId="{0EB0A9D5-480F-4477-A294-1DAAFB14E9D3}" type="parTrans" cxnId="{3DD3C9EB-83E4-4663-90B4-3922E5AB61C9}">
      <dgm:prSet/>
      <dgm:spPr/>
      <dgm:t>
        <a:bodyPr/>
        <a:lstStyle/>
        <a:p>
          <a:endParaRPr lang="zh-TW" altLang="en-US"/>
        </a:p>
      </dgm:t>
    </dgm:pt>
    <dgm:pt modelId="{369D424E-95CB-4FF7-85B3-8C66EB5CEA0B}" type="sibTrans" cxnId="{3DD3C9EB-83E4-4663-90B4-3922E5AB61C9}">
      <dgm:prSet/>
      <dgm:spPr/>
      <dgm:t>
        <a:bodyPr/>
        <a:lstStyle/>
        <a:p>
          <a:endParaRPr lang="zh-TW" altLang="en-US"/>
        </a:p>
      </dgm:t>
    </dgm:pt>
    <dgm:pt modelId="{70D2FE1E-2B4D-4C5E-BE75-C96E3857F1ED}">
      <dgm:prSet phldrT="[文字]"/>
      <dgm:spPr/>
      <dgm:t>
        <a:bodyPr/>
        <a:lstStyle/>
        <a:p>
          <a:r>
            <a:rPr lang="zh-TW" altLang="en-US" dirty="0" smtClean="0"/>
            <a:t>多情劍客無情劍</a:t>
          </a:r>
          <a:endParaRPr lang="zh-TW" altLang="en-US" dirty="0"/>
        </a:p>
      </dgm:t>
    </dgm:pt>
    <dgm:pt modelId="{951BBC56-2AB4-4541-9153-A99CEE15D070}" type="parTrans" cxnId="{27C9C5B3-BD17-4D65-9A76-BCAD3DA9B024}">
      <dgm:prSet/>
      <dgm:spPr/>
      <dgm:t>
        <a:bodyPr/>
        <a:lstStyle/>
        <a:p>
          <a:endParaRPr lang="zh-TW" altLang="en-US"/>
        </a:p>
      </dgm:t>
    </dgm:pt>
    <dgm:pt modelId="{EE5D1C04-1C2D-4CCF-AE31-9BC8626AA782}" type="sibTrans" cxnId="{27C9C5B3-BD17-4D65-9A76-BCAD3DA9B024}">
      <dgm:prSet/>
      <dgm:spPr/>
      <dgm:t>
        <a:bodyPr/>
        <a:lstStyle/>
        <a:p>
          <a:endParaRPr lang="zh-TW" altLang="en-US"/>
        </a:p>
      </dgm:t>
    </dgm:pt>
    <dgm:pt modelId="{073EB421-EB99-4396-8C78-AF41AA334942}" type="pres">
      <dgm:prSet presAssocID="{962EEE14-BD60-4457-B963-105A2249C6F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D9AE368-BD33-4E6A-B2A0-9C4AB4149A3F}" type="pres">
      <dgm:prSet presAssocID="{C89C3785-63AA-463B-B33E-11DD42E7F4EA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9859C91A-DC2B-49B0-B4BE-CE58A18FEA0E}" type="pres">
      <dgm:prSet presAssocID="{21C325B6-179C-4908-8BA6-38F1C3C0459F}" presName="Name9" presStyleLbl="parChTrans1D2" presStyleIdx="0" presStyleCnt="4"/>
      <dgm:spPr/>
      <dgm:t>
        <a:bodyPr/>
        <a:lstStyle/>
        <a:p>
          <a:endParaRPr lang="zh-TW" altLang="en-US"/>
        </a:p>
      </dgm:t>
    </dgm:pt>
    <dgm:pt modelId="{21767AE0-A613-4705-96EE-B8376965AB90}" type="pres">
      <dgm:prSet presAssocID="{21C325B6-179C-4908-8BA6-38F1C3C0459F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C2C17BDA-AAA0-4655-9865-2BF60C45B2E3}" type="pres">
      <dgm:prSet presAssocID="{E0F6B239-6BAE-4326-9A8C-6AA1977C4C1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FA0C5C-512F-4583-BA89-5463DAE36CD9}" type="pres">
      <dgm:prSet presAssocID="{3E856C29-48FF-4AB9-93BB-5DEA88D6A1F9}" presName="Name9" presStyleLbl="parChTrans1D2" presStyleIdx="1" presStyleCnt="4"/>
      <dgm:spPr/>
      <dgm:t>
        <a:bodyPr/>
        <a:lstStyle/>
        <a:p>
          <a:endParaRPr lang="zh-TW" altLang="en-US"/>
        </a:p>
      </dgm:t>
    </dgm:pt>
    <dgm:pt modelId="{0FB34DA3-2AC1-4AC1-B67D-FE4BC68D3DBD}" type="pres">
      <dgm:prSet presAssocID="{3E856C29-48FF-4AB9-93BB-5DEA88D6A1F9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8A11A105-BD60-4B4E-A3C3-96C5AE6562DA}" type="pres">
      <dgm:prSet presAssocID="{3E2610D6-87FE-4A5B-A117-4A95B791E31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2ADABA-6ACA-4B21-B3F2-387FF9F7BA48}" type="pres">
      <dgm:prSet presAssocID="{0EB0A9D5-480F-4477-A294-1DAAFB14E9D3}" presName="Name9" presStyleLbl="parChTrans1D2" presStyleIdx="2" presStyleCnt="4"/>
      <dgm:spPr/>
      <dgm:t>
        <a:bodyPr/>
        <a:lstStyle/>
        <a:p>
          <a:endParaRPr lang="zh-TW" altLang="en-US"/>
        </a:p>
      </dgm:t>
    </dgm:pt>
    <dgm:pt modelId="{8B0E5B1A-FBC9-48C2-9A9B-862C155A6CEC}" type="pres">
      <dgm:prSet presAssocID="{0EB0A9D5-480F-4477-A294-1DAAFB14E9D3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006D423D-2B43-4C0D-8E51-0265D982ECB3}" type="pres">
      <dgm:prSet presAssocID="{EFB5D188-F625-491C-86FD-E09A1AA7F5C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5E1D63-51BA-4AD1-ACD9-A839FA484162}" type="pres">
      <dgm:prSet presAssocID="{951BBC56-2AB4-4541-9153-A99CEE15D070}" presName="Name9" presStyleLbl="parChTrans1D2" presStyleIdx="3" presStyleCnt="4"/>
      <dgm:spPr/>
      <dgm:t>
        <a:bodyPr/>
        <a:lstStyle/>
        <a:p>
          <a:endParaRPr lang="zh-TW" altLang="en-US"/>
        </a:p>
      </dgm:t>
    </dgm:pt>
    <dgm:pt modelId="{52C924F4-7752-451B-8CFA-E950C95ACDBB}" type="pres">
      <dgm:prSet presAssocID="{951BBC56-2AB4-4541-9153-A99CEE15D070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418D8096-6CD6-48DC-B29E-DF41FFEACD01}" type="pres">
      <dgm:prSet presAssocID="{70D2FE1E-2B4D-4C5E-BE75-C96E3857F1E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5F8926A-C298-473D-85BC-C3503057076F}" type="presOf" srcId="{3E856C29-48FF-4AB9-93BB-5DEA88D6A1F9}" destId="{0FB34DA3-2AC1-4AC1-B67D-FE4BC68D3DBD}" srcOrd="1" destOrd="0" presId="urn:microsoft.com/office/officeart/2005/8/layout/radial1"/>
    <dgm:cxn modelId="{0C0EDBB2-DA80-4FEC-8A49-68EEF842B8C0}" type="presOf" srcId="{E0F6B239-6BAE-4326-9A8C-6AA1977C4C15}" destId="{C2C17BDA-AAA0-4655-9865-2BF60C45B2E3}" srcOrd="0" destOrd="0" presId="urn:microsoft.com/office/officeart/2005/8/layout/radial1"/>
    <dgm:cxn modelId="{B2F660CF-E5E3-47FC-81AD-E8487622FC24}" type="presOf" srcId="{3E2610D6-87FE-4A5B-A117-4A95B791E313}" destId="{8A11A105-BD60-4B4E-A3C3-96C5AE6562DA}" srcOrd="0" destOrd="0" presId="urn:microsoft.com/office/officeart/2005/8/layout/radial1"/>
    <dgm:cxn modelId="{C2D8E251-FBC5-4342-A8D2-C90E17610FB3}" type="presOf" srcId="{951BBC56-2AB4-4541-9153-A99CEE15D070}" destId="{52C924F4-7752-451B-8CFA-E950C95ACDBB}" srcOrd="1" destOrd="0" presId="urn:microsoft.com/office/officeart/2005/8/layout/radial1"/>
    <dgm:cxn modelId="{3DD3C9EB-83E4-4663-90B4-3922E5AB61C9}" srcId="{C89C3785-63AA-463B-B33E-11DD42E7F4EA}" destId="{EFB5D188-F625-491C-86FD-E09A1AA7F5CF}" srcOrd="2" destOrd="0" parTransId="{0EB0A9D5-480F-4477-A294-1DAAFB14E9D3}" sibTransId="{369D424E-95CB-4FF7-85B3-8C66EB5CEA0B}"/>
    <dgm:cxn modelId="{8489828C-85A5-4C1B-A41F-CBEAF4AFED31}" type="presOf" srcId="{951BBC56-2AB4-4541-9153-A99CEE15D070}" destId="{F05E1D63-51BA-4AD1-ACD9-A839FA484162}" srcOrd="0" destOrd="0" presId="urn:microsoft.com/office/officeart/2005/8/layout/radial1"/>
    <dgm:cxn modelId="{27C9C5B3-BD17-4D65-9A76-BCAD3DA9B024}" srcId="{C89C3785-63AA-463B-B33E-11DD42E7F4EA}" destId="{70D2FE1E-2B4D-4C5E-BE75-C96E3857F1ED}" srcOrd="3" destOrd="0" parTransId="{951BBC56-2AB4-4541-9153-A99CEE15D070}" sibTransId="{EE5D1C04-1C2D-4CCF-AE31-9BC8626AA782}"/>
    <dgm:cxn modelId="{035A95A4-1C9B-44FB-8B6C-8FC90439FE2C}" srcId="{C89C3785-63AA-463B-B33E-11DD42E7F4EA}" destId="{3E2610D6-87FE-4A5B-A117-4A95B791E313}" srcOrd="1" destOrd="0" parTransId="{3E856C29-48FF-4AB9-93BB-5DEA88D6A1F9}" sibTransId="{49CA4039-8AA6-4884-912F-A1B314880727}"/>
    <dgm:cxn modelId="{1846FC92-E638-41FE-8261-D547C80F815E}" type="presOf" srcId="{3E856C29-48FF-4AB9-93BB-5DEA88D6A1F9}" destId="{50FA0C5C-512F-4583-BA89-5463DAE36CD9}" srcOrd="0" destOrd="0" presId="urn:microsoft.com/office/officeart/2005/8/layout/radial1"/>
    <dgm:cxn modelId="{ED1C695B-C598-437F-B842-1A92B310F673}" type="presOf" srcId="{0EB0A9D5-480F-4477-A294-1DAAFB14E9D3}" destId="{8B0E5B1A-FBC9-48C2-9A9B-862C155A6CEC}" srcOrd="1" destOrd="0" presId="urn:microsoft.com/office/officeart/2005/8/layout/radial1"/>
    <dgm:cxn modelId="{7C4A977F-9E20-4B8D-A232-2BA7D5407F95}" type="presOf" srcId="{21C325B6-179C-4908-8BA6-38F1C3C0459F}" destId="{21767AE0-A613-4705-96EE-B8376965AB90}" srcOrd="1" destOrd="0" presId="urn:microsoft.com/office/officeart/2005/8/layout/radial1"/>
    <dgm:cxn modelId="{0F159038-D80B-405B-A0F2-2A5037362CE7}" type="presOf" srcId="{EFB5D188-F625-491C-86FD-E09A1AA7F5CF}" destId="{006D423D-2B43-4C0D-8E51-0265D982ECB3}" srcOrd="0" destOrd="0" presId="urn:microsoft.com/office/officeart/2005/8/layout/radial1"/>
    <dgm:cxn modelId="{20208804-57A8-4979-A149-889AEECC1287}" srcId="{C89C3785-63AA-463B-B33E-11DD42E7F4EA}" destId="{E0F6B239-6BAE-4326-9A8C-6AA1977C4C15}" srcOrd="0" destOrd="0" parTransId="{21C325B6-179C-4908-8BA6-38F1C3C0459F}" sibTransId="{F8B024C5-AA7D-4085-A79F-B6768F06C9E5}"/>
    <dgm:cxn modelId="{204661FA-ECF1-4022-893E-C801067855E0}" type="presOf" srcId="{962EEE14-BD60-4457-B963-105A2249C6FC}" destId="{073EB421-EB99-4396-8C78-AF41AA334942}" srcOrd="0" destOrd="0" presId="urn:microsoft.com/office/officeart/2005/8/layout/radial1"/>
    <dgm:cxn modelId="{26F13555-CC9D-4789-B0E0-29465DFBC254}" type="presOf" srcId="{0EB0A9D5-480F-4477-A294-1DAAFB14E9D3}" destId="{642ADABA-6ACA-4B21-B3F2-387FF9F7BA48}" srcOrd="0" destOrd="0" presId="urn:microsoft.com/office/officeart/2005/8/layout/radial1"/>
    <dgm:cxn modelId="{3F9CA624-8FAA-4070-AB33-A69F3B9EFC5B}" type="presOf" srcId="{70D2FE1E-2B4D-4C5E-BE75-C96E3857F1ED}" destId="{418D8096-6CD6-48DC-B29E-DF41FFEACD01}" srcOrd="0" destOrd="0" presId="urn:microsoft.com/office/officeart/2005/8/layout/radial1"/>
    <dgm:cxn modelId="{4F72649F-A252-4BA1-B190-74F5293F9ABB}" type="presOf" srcId="{21C325B6-179C-4908-8BA6-38F1C3C0459F}" destId="{9859C91A-DC2B-49B0-B4BE-CE58A18FEA0E}" srcOrd="0" destOrd="0" presId="urn:microsoft.com/office/officeart/2005/8/layout/radial1"/>
    <dgm:cxn modelId="{6500174F-83BD-4FCF-B718-89C8066FCFB2}" type="presOf" srcId="{C89C3785-63AA-463B-B33E-11DD42E7F4EA}" destId="{1D9AE368-BD33-4E6A-B2A0-9C4AB4149A3F}" srcOrd="0" destOrd="0" presId="urn:microsoft.com/office/officeart/2005/8/layout/radial1"/>
    <dgm:cxn modelId="{B792DA9A-210D-4E66-9835-FEFB337E39B8}" srcId="{962EEE14-BD60-4457-B963-105A2249C6FC}" destId="{C89C3785-63AA-463B-B33E-11DD42E7F4EA}" srcOrd="0" destOrd="0" parTransId="{89E3149B-6C03-44E6-8E98-20E7D98E536D}" sibTransId="{DE764DFB-4C32-4EB1-B07D-402EBD2E3DC5}"/>
    <dgm:cxn modelId="{C1A8A29D-3ED3-4D7E-AA70-DB06A4BB6DF2}" type="presParOf" srcId="{073EB421-EB99-4396-8C78-AF41AA334942}" destId="{1D9AE368-BD33-4E6A-B2A0-9C4AB4149A3F}" srcOrd="0" destOrd="0" presId="urn:microsoft.com/office/officeart/2005/8/layout/radial1"/>
    <dgm:cxn modelId="{5285C48B-B8A0-4101-B697-5D49A69D78BF}" type="presParOf" srcId="{073EB421-EB99-4396-8C78-AF41AA334942}" destId="{9859C91A-DC2B-49B0-B4BE-CE58A18FEA0E}" srcOrd="1" destOrd="0" presId="urn:microsoft.com/office/officeart/2005/8/layout/radial1"/>
    <dgm:cxn modelId="{37E17B2E-2429-42CA-A839-04514E8CEDCE}" type="presParOf" srcId="{9859C91A-DC2B-49B0-B4BE-CE58A18FEA0E}" destId="{21767AE0-A613-4705-96EE-B8376965AB90}" srcOrd="0" destOrd="0" presId="urn:microsoft.com/office/officeart/2005/8/layout/radial1"/>
    <dgm:cxn modelId="{00C20D75-42E3-4276-B0A3-03FB837D286A}" type="presParOf" srcId="{073EB421-EB99-4396-8C78-AF41AA334942}" destId="{C2C17BDA-AAA0-4655-9865-2BF60C45B2E3}" srcOrd="2" destOrd="0" presId="urn:microsoft.com/office/officeart/2005/8/layout/radial1"/>
    <dgm:cxn modelId="{057BEEF0-180B-4926-AFD6-C74F9738C342}" type="presParOf" srcId="{073EB421-EB99-4396-8C78-AF41AA334942}" destId="{50FA0C5C-512F-4583-BA89-5463DAE36CD9}" srcOrd="3" destOrd="0" presId="urn:microsoft.com/office/officeart/2005/8/layout/radial1"/>
    <dgm:cxn modelId="{A4E4DD16-00CA-4374-BEE7-FC55E8A73778}" type="presParOf" srcId="{50FA0C5C-512F-4583-BA89-5463DAE36CD9}" destId="{0FB34DA3-2AC1-4AC1-B67D-FE4BC68D3DBD}" srcOrd="0" destOrd="0" presId="urn:microsoft.com/office/officeart/2005/8/layout/radial1"/>
    <dgm:cxn modelId="{19BCCA59-35E5-4552-9200-5A1502F461FE}" type="presParOf" srcId="{073EB421-EB99-4396-8C78-AF41AA334942}" destId="{8A11A105-BD60-4B4E-A3C3-96C5AE6562DA}" srcOrd="4" destOrd="0" presId="urn:microsoft.com/office/officeart/2005/8/layout/radial1"/>
    <dgm:cxn modelId="{6A29C5DD-17A0-4CE7-AF80-58CB8DC1BF1A}" type="presParOf" srcId="{073EB421-EB99-4396-8C78-AF41AA334942}" destId="{642ADABA-6ACA-4B21-B3F2-387FF9F7BA48}" srcOrd="5" destOrd="0" presId="urn:microsoft.com/office/officeart/2005/8/layout/radial1"/>
    <dgm:cxn modelId="{E6972A9C-B139-40C1-B37F-EA008B5D91CA}" type="presParOf" srcId="{642ADABA-6ACA-4B21-B3F2-387FF9F7BA48}" destId="{8B0E5B1A-FBC9-48C2-9A9B-862C155A6CEC}" srcOrd="0" destOrd="0" presId="urn:microsoft.com/office/officeart/2005/8/layout/radial1"/>
    <dgm:cxn modelId="{B5601BD4-3F02-4540-B1F1-DCC60A959DFF}" type="presParOf" srcId="{073EB421-EB99-4396-8C78-AF41AA334942}" destId="{006D423D-2B43-4C0D-8E51-0265D982ECB3}" srcOrd="6" destOrd="0" presId="urn:microsoft.com/office/officeart/2005/8/layout/radial1"/>
    <dgm:cxn modelId="{5F052812-493F-4C3B-83CF-4667D70BB763}" type="presParOf" srcId="{073EB421-EB99-4396-8C78-AF41AA334942}" destId="{F05E1D63-51BA-4AD1-ACD9-A839FA484162}" srcOrd="7" destOrd="0" presId="urn:microsoft.com/office/officeart/2005/8/layout/radial1"/>
    <dgm:cxn modelId="{AC5FBF75-D1BB-4F9E-BFCF-D7836974F131}" type="presParOf" srcId="{F05E1D63-51BA-4AD1-ACD9-A839FA484162}" destId="{52C924F4-7752-451B-8CFA-E950C95ACDBB}" srcOrd="0" destOrd="0" presId="urn:microsoft.com/office/officeart/2005/8/layout/radial1"/>
    <dgm:cxn modelId="{CC0CC579-5533-4E30-A4CA-F85564DEE410}" type="presParOf" srcId="{073EB421-EB99-4396-8C78-AF41AA334942}" destId="{418D8096-6CD6-48DC-B29E-DF41FFEACD0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23696C-4E6B-417C-8731-05243F8C633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7146093-D009-4C30-A3FD-CCD865EE97AA}">
      <dgm:prSet phldrT="[文字]"/>
      <dgm:spPr/>
      <dgm:t>
        <a:bodyPr/>
        <a:lstStyle/>
        <a:p>
          <a:r>
            <a:rPr lang="zh-TW" altLang="en-US" dirty="0" smtClean="0"/>
            <a:t>評論</a:t>
          </a:r>
          <a:endParaRPr lang="en-US" altLang="zh-TW" dirty="0" smtClean="0"/>
        </a:p>
        <a:p>
          <a:r>
            <a:rPr lang="zh-TW" altLang="en-US" dirty="0" smtClean="0"/>
            <a:t>武俠</a:t>
          </a:r>
          <a:endParaRPr lang="zh-TW" altLang="en-US" dirty="0"/>
        </a:p>
      </dgm:t>
    </dgm:pt>
    <dgm:pt modelId="{BE6736DE-05DB-4D47-96C1-13C1144CEE07}" type="parTrans" cxnId="{4E930E4B-E6C7-491A-A220-B761742EE273}">
      <dgm:prSet/>
      <dgm:spPr/>
      <dgm:t>
        <a:bodyPr/>
        <a:lstStyle/>
        <a:p>
          <a:endParaRPr lang="zh-TW" altLang="en-US"/>
        </a:p>
      </dgm:t>
    </dgm:pt>
    <dgm:pt modelId="{DF88B03E-D695-4EF0-A97D-E923E307F0D5}" type="sibTrans" cxnId="{4E930E4B-E6C7-491A-A220-B761742EE273}">
      <dgm:prSet/>
      <dgm:spPr/>
      <dgm:t>
        <a:bodyPr/>
        <a:lstStyle/>
        <a:p>
          <a:endParaRPr lang="zh-TW" altLang="en-US"/>
        </a:p>
      </dgm:t>
    </dgm:pt>
    <dgm:pt modelId="{0BD49471-13E4-423D-A6B9-9678A992705D}">
      <dgm:prSet phldrT="[文字]"/>
      <dgm:spPr/>
      <dgm:t>
        <a:bodyPr/>
        <a:lstStyle/>
        <a:p>
          <a:r>
            <a:rPr lang="zh-TW" altLang="en-US" dirty="0" smtClean="0"/>
            <a:t>林保淳</a:t>
          </a:r>
          <a:endParaRPr lang="zh-TW" altLang="en-US" dirty="0"/>
        </a:p>
      </dgm:t>
    </dgm:pt>
    <dgm:pt modelId="{595D5990-94B1-44C7-8E97-BC74455F8D24}" type="parTrans" cxnId="{4D533467-6389-41E3-8A54-D018498E8814}">
      <dgm:prSet/>
      <dgm:spPr/>
      <dgm:t>
        <a:bodyPr/>
        <a:lstStyle/>
        <a:p>
          <a:endParaRPr lang="zh-TW" altLang="en-US"/>
        </a:p>
      </dgm:t>
    </dgm:pt>
    <dgm:pt modelId="{7DBF740B-D191-4323-9565-09FA65BE8604}" type="sibTrans" cxnId="{4D533467-6389-41E3-8A54-D018498E8814}">
      <dgm:prSet/>
      <dgm:spPr/>
      <dgm:t>
        <a:bodyPr/>
        <a:lstStyle/>
        <a:p>
          <a:endParaRPr lang="zh-TW" altLang="en-US"/>
        </a:p>
      </dgm:t>
    </dgm:pt>
    <dgm:pt modelId="{B32BC1D9-B8E9-4707-9A91-75769DE44B75}">
      <dgm:prSet phldrT="[文字]"/>
      <dgm:spPr/>
      <dgm:t>
        <a:bodyPr/>
        <a:lstStyle/>
        <a:p>
          <a:r>
            <a:rPr lang="zh-TW" altLang="en-US" dirty="0" smtClean="0"/>
            <a:t>陳墨</a:t>
          </a:r>
          <a:endParaRPr lang="zh-TW" altLang="en-US" dirty="0"/>
        </a:p>
      </dgm:t>
    </dgm:pt>
    <dgm:pt modelId="{5608DBA7-7897-4755-AF4A-C97259043925}" type="parTrans" cxnId="{0BD6303B-9D09-417E-A1BC-8CE6088DC5D8}">
      <dgm:prSet/>
      <dgm:spPr/>
      <dgm:t>
        <a:bodyPr/>
        <a:lstStyle/>
        <a:p>
          <a:endParaRPr lang="zh-TW" altLang="en-US"/>
        </a:p>
      </dgm:t>
    </dgm:pt>
    <dgm:pt modelId="{D5105B0A-C73A-4B7B-8B0D-7C1DA00816BB}" type="sibTrans" cxnId="{0BD6303B-9D09-417E-A1BC-8CE6088DC5D8}">
      <dgm:prSet/>
      <dgm:spPr/>
      <dgm:t>
        <a:bodyPr/>
        <a:lstStyle/>
        <a:p>
          <a:endParaRPr lang="zh-TW" altLang="en-US"/>
        </a:p>
      </dgm:t>
    </dgm:pt>
    <dgm:pt modelId="{581FADFF-28E8-4D67-911E-07BB63EBDE17}">
      <dgm:prSet phldrT="[文字]"/>
      <dgm:spPr/>
      <dgm:t>
        <a:bodyPr/>
        <a:lstStyle/>
        <a:p>
          <a:r>
            <a:rPr lang="zh-TW" altLang="en-US" dirty="0" smtClean="0"/>
            <a:t>倪匡</a:t>
          </a:r>
          <a:endParaRPr lang="zh-TW" altLang="en-US" dirty="0"/>
        </a:p>
      </dgm:t>
    </dgm:pt>
    <dgm:pt modelId="{B233607B-A19E-4503-8618-C84297BEB498}" type="parTrans" cxnId="{4C58A387-0E67-40CD-BB9B-AEA16A97C260}">
      <dgm:prSet/>
      <dgm:spPr/>
      <dgm:t>
        <a:bodyPr/>
        <a:lstStyle/>
        <a:p>
          <a:endParaRPr lang="zh-TW" altLang="en-US"/>
        </a:p>
      </dgm:t>
    </dgm:pt>
    <dgm:pt modelId="{EDBA0C06-71A8-487D-A2A0-BAB3640DEC52}" type="sibTrans" cxnId="{4C58A387-0E67-40CD-BB9B-AEA16A97C260}">
      <dgm:prSet/>
      <dgm:spPr/>
      <dgm:t>
        <a:bodyPr/>
        <a:lstStyle/>
        <a:p>
          <a:endParaRPr lang="zh-TW" altLang="en-US"/>
        </a:p>
      </dgm:t>
    </dgm:pt>
    <dgm:pt modelId="{9DA5920E-E354-4AE7-BF9E-C598496AA456}">
      <dgm:prSet phldrT="[文字]"/>
      <dgm:spPr/>
      <dgm:t>
        <a:bodyPr/>
        <a:lstStyle/>
        <a:p>
          <a:r>
            <a:rPr lang="zh-TW" altLang="en-US" dirty="0" smtClean="0"/>
            <a:t>葉洪生</a:t>
          </a:r>
          <a:endParaRPr lang="zh-TW" altLang="en-US" dirty="0"/>
        </a:p>
      </dgm:t>
    </dgm:pt>
    <dgm:pt modelId="{F06E1337-B8E0-4664-8D5A-AB67161EF965}" type="parTrans" cxnId="{7AC84C84-1FB9-42EF-8F41-439D6A36FCBC}">
      <dgm:prSet/>
      <dgm:spPr/>
      <dgm:t>
        <a:bodyPr/>
        <a:lstStyle/>
        <a:p>
          <a:endParaRPr lang="zh-TW" altLang="en-US"/>
        </a:p>
      </dgm:t>
    </dgm:pt>
    <dgm:pt modelId="{382C9034-A579-4D25-A0AB-526988F321F7}" type="sibTrans" cxnId="{7AC84C84-1FB9-42EF-8F41-439D6A36FCBC}">
      <dgm:prSet/>
      <dgm:spPr/>
      <dgm:t>
        <a:bodyPr/>
        <a:lstStyle/>
        <a:p>
          <a:endParaRPr lang="zh-TW" altLang="en-US"/>
        </a:p>
      </dgm:t>
    </dgm:pt>
    <dgm:pt modelId="{7693045B-73DA-4FD9-B31B-EE5F6612B690}" type="pres">
      <dgm:prSet presAssocID="{5723696C-4E6B-417C-8731-05243F8C633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011E300-FDDF-45BC-B0AD-EF0FD58C383F}" type="pres">
      <dgm:prSet presAssocID="{57146093-D009-4C30-A3FD-CCD865EE97AA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F9B46B41-0C53-49E8-BA05-128881ADC5AD}" type="pres">
      <dgm:prSet presAssocID="{595D5990-94B1-44C7-8E97-BC74455F8D24}" presName="Name9" presStyleLbl="parChTrans1D2" presStyleIdx="0" presStyleCnt="4"/>
      <dgm:spPr/>
      <dgm:t>
        <a:bodyPr/>
        <a:lstStyle/>
        <a:p>
          <a:endParaRPr lang="zh-TW" altLang="en-US"/>
        </a:p>
      </dgm:t>
    </dgm:pt>
    <dgm:pt modelId="{D2663C20-D443-45FA-A888-FF4E0B2117B0}" type="pres">
      <dgm:prSet presAssocID="{595D5990-94B1-44C7-8E97-BC74455F8D24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2B77C0C3-C566-43BF-9546-6CAB6814B802}" type="pres">
      <dgm:prSet presAssocID="{0BD49471-13E4-423D-A6B9-9678A99270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F7BBDD-EA4C-4A21-BE4E-FF22FBA10FED}" type="pres">
      <dgm:prSet presAssocID="{5608DBA7-7897-4755-AF4A-C97259043925}" presName="Name9" presStyleLbl="parChTrans1D2" presStyleIdx="1" presStyleCnt="4"/>
      <dgm:spPr/>
      <dgm:t>
        <a:bodyPr/>
        <a:lstStyle/>
        <a:p>
          <a:endParaRPr lang="zh-TW" altLang="en-US"/>
        </a:p>
      </dgm:t>
    </dgm:pt>
    <dgm:pt modelId="{920BAC72-F3AD-4496-B6B8-8C0C77C64047}" type="pres">
      <dgm:prSet presAssocID="{5608DBA7-7897-4755-AF4A-C97259043925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E66B7233-BA49-4B5F-96FC-C6531D1C548B}" type="pres">
      <dgm:prSet presAssocID="{B32BC1D9-B8E9-4707-9A91-75769DE44B7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A2FFFD-12E6-48C8-A258-B1DAB070390A}" type="pres">
      <dgm:prSet presAssocID="{B233607B-A19E-4503-8618-C84297BEB498}" presName="Name9" presStyleLbl="parChTrans1D2" presStyleIdx="2" presStyleCnt="4"/>
      <dgm:spPr/>
      <dgm:t>
        <a:bodyPr/>
        <a:lstStyle/>
        <a:p>
          <a:endParaRPr lang="zh-TW" altLang="en-US"/>
        </a:p>
      </dgm:t>
    </dgm:pt>
    <dgm:pt modelId="{C77748C6-DC14-48F3-871E-0C275B3C0B81}" type="pres">
      <dgm:prSet presAssocID="{B233607B-A19E-4503-8618-C84297BEB498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7990B2FD-043D-4327-ACD6-6E3701920067}" type="pres">
      <dgm:prSet presAssocID="{581FADFF-28E8-4D67-911E-07BB63EBDE1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CBA3AD-2056-482E-B523-9DC6B9C3CCCB}" type="pres">
      <dgm:prSet presAssocID="{F06E1337-B8E0-4664-8D5A-AB67161EF965}" presName="Name9" presStyleLbl="parChTrans1D2" presStyleIdx="3" presStyleCnt="4"/>
      <dgm:spPr/>
      <dgm:t>
        <a:bodyPr/>
        <a:lstStyle/>
        <a:p>
          <a:endParaRPr lang="zh-TW" altLang="en-US"/>
        </a:p>
      </dgm:t>
    </dgm:pt>
    <dgm:pt modelId="{381A36AE-E1E3-46A5-BA22-3935CCF3F458}" type="pres">
      <dgm:prSet presAssocID="{F06E1337-B8E0-4664-8D5A-AB67161EF965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D49AC73E-EA82-48C7-AFBC-6643A68FDB61}" type="pres">
      <dgm:prSet presAssocID="{9DA5920E-E354-4AE7-BF9E-C598496AA45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BD6303B-9D09-417E-A1BC-8CE6088DC5D8}" srcId="{57146093-D009-4C30-A3FD-CCD865EE97AA}" destId="{B32BC1D9-B8E9-4707-9A91-75769DE44B75}" srcOrd="1" destOrd="0" parTransId="{5608DBA7-7897-4755-AF4A-C97259043925}" sibTransId="{D5105B0A-C73A-4B7B-8B0D-7C1DA00816BB}"/>
    <dgm:cxn modelId="{2A7437F1-94A9-4C11-9A6A-A32C7F59DB15}" type="presOf" srcId="{F06E1337-B8E0-4664-8D5A-AB67161EF965}" destId="{1ACBA3AD-2056-482E-B523-9DC6B9C3CCCB}" srcOrd="0" destOrd="0" presId="urn:microsoft.com/office/officeart/2005/8/layout/radial1"/>
    <dgm:cxn modelId="{5D513867-272A-4039-A8D5-113DCF56D621}" type="presOf" srcId="{B233607B-A19E-4503-8618-C84297BEB498}" destId="{C77748C6-DC14-48F3-871E-0C275B3C0B81}" srcOrd="1" destOrd="0" presId="urn:microsoft.com/office/officeart/2005/8/layout/radial1"/>
    <dgm:cxn modelId="{79B06EE8-F2F9-4183-AA5B-FA253A00FBDE}" type="presOf" srcId="{57146093-D009-4C30-A3FD-CCD865EE97AA}" destId="{0011E300-FDDF-45BC-B0AD-EF0FD58C383F}" srcOrd="0" destOrd="0" presId="urn:microsoft.com/office/officeart/2005/8/layout/radial1"/>
    <dgm:cxn modelId="{69ED5095-9478-4514-A17E-E591DE197AD7}" type="presOf" srcId="{5608DBA7-7897-4755-AF4A-C97259043925}" destId="{F0F7BBDD-EA4C-4A21-BE4E-FF22FBA10FED}" srcOrd="0" destOrd="0" presId="urn:microsoft.com/office/officeart/2005/8/layout/radial1"/>
    <dgm:cxn modelId="{4E930E4B-E6C7-491A-A220-B761742EE273}" srcId="{5723696C-4E6B-417C-8731-05243F8C633D}" destId="{57146093-D009-4C30-A3FD-CCD865EE97AA}" srcOrd="0" destOrd="0" parTransId="{BE6736DE-05DB-4D47-96C1-13C1144CEE07}" sibTransId="{DF88B03E-D695-4EF0-A97D-E923E307F0D5}"/>
    <dgm:cxn modelId="{BDF8DB46-E9E3-450D-AA92-2EC227D2A41E}" type="presOf" srcId="{581FADFF-28E8-4D67-911E-07BB63EBDE17}" destId="{7990B2FD-043D-4327-ACD6-6E3701920067}" srcOrd="0" destOrd="0" presId="urn:microsoft.com/office/officeart/2005/8/layout/radial1"/>
    <dgm:cxn modelId="{4D533467-6389-41E3-8A54-D018498E8814}" srcId="{57146093-D009-4C30-A3FD-CCD865EE97AA}" destId="{0BD49471-13E4-423D-A6B9-9678A992705D}" srcOrd="0" destOrd="0" parTransId="{595D5990-94B1-44C7-8E97-BC74455F8D24}" sibTransId="{7DBF740B-D191-4323-9565-09FA65BE8604}"/>
    <dgm:cxn modelId="{ACD72128-1B65-4F15-A84F-92D7BF031608}" type="presOf" srcId="{595D5990-94B1-44C7-8E97-BC74455F8D24}" destId="{D2663C20-D443-45FA-A888-FF4E0B2117B0}" srcOrd="1" destOrd="0" presId="urn:microsoft.com/office/officeart/2005/8/layout/radial1"/>
    <dgm:cxn modelId="{7AC84C84-1FB9-42EF-8F41-439D6A36FCBC}" srcId="{57146093-D009-4C30-A3FD-CCD865EE97AA}" destId="{9DA5920E-E354-4AE7-BF9E-C598496AA456}" srcOrd="3" destOrd="0" parTransId="{F06E1337-B8E0-4664-8D5A-AB67161EF965}" sibTransId="{382C9034-A579-4D25-A0AB-526988F321F7}"/>
    <dgm:cxn modelId="{B4573DF9-3216-4CC7-89D7-070C977E442B}" type="presOf" srcId="{9DA5920E-E354-4AE7-BF9E-C598496AA456}" destId="{D49AC73E-EA82-48C7-AFBC-6643A68FDB61}" srcOrd="0" destOrd="0" presId="urn:microsoft.com/office/officeart/2005/8/layout/radial1"/>
    <dgm:cxn modelId="{4C58A387-0E67-40CD-BB9B-AEA16A97C260}" srcId="{57146093-D009-4C30-A3FD-CCD865EE97AA}" destId="{581FADFF-28E8-4D67-911E-07BB63EBDE17}" srcOrd="2" destOrd="0" parTransId="{B233607B-A19E-4503-8618-C84297BEB498}" sibTransId="{EDBA0C06-71A8-487D-A2A0-BAB3640DEC52}"/>
    <dgm:cxn modelId="{F371D489-5FCD-4148-843A-4F44A1803F07}" type="presOf" srcId="{0BD49471-13E4-423D-A6B9-9678A992705D}" destId="{2B77C0C3-C566-43BF-9546-6CAB6814B802}" srcOrd="0" destOrd="0" presId="urn:microsoft.com/office/officeart/2005/8/layout/radial1"/>
    <dgm:cxn modelId="{B9CC7AA5-2AFB-438D-9718-6D06CBCD3571}" type="presOf" srcId="{B32BC1D9-B8E9-4707-9A91-75769DE44B75}" destId="{E66B7233-BA49-4B5F-96FC-C6531D1C548B}" srcOrd="0" destOrd="0" presId="urn:microsoft.com/office/officeart/2005/8/layout/radial1"/>
    <dgm:cxn modelId="{70815C25-C680-46EC-8BD8-E57FEBE11040}" type="presOf" srcId="{5723696C-4E6B-417C-8731-05243F8C633D}" destId="{7693045B-73DA-4FD9-B31B-EE5F6612B690}" srcOrd="0" destOrd="0" presId="urn:microsoft.com/office/officeart/2005/8/layout/radial1"/>
    <dgm:cxn modelId="{BFE774BB-C99F-405A-94C3-92D85C90A22D}" type="presOf" srcId="{5608DBA7-7897-4755-AF4A-C97259043925}" destId="{920BAC72-F3AD-4496-B6B8-8C0C77C64047}" srcOrd="1" destOrd="0" presId="urn:microsoft.com/office/officeart/2005/8/layout/radial1"/>
    <dgm:cxn modelId="{904437AA-0826-4C92-895C-63CA26F0B2D9}" type="presOf" srcId="{B233607B-A19E-4503-8618-C84297BEB498}" destId="{80A2FFFD-12E6-48C8-A258-B1DAB070390A}" srcOrd="0" destOrd="0" presId="urn:microsoft.com/office/officeart/2005/8/layout/radial1"/>
    <dgm:cxn modelId="{76CB1D65-5D4C-4225-BDF2-1E26A62CFA8D}" type="presOf" srcId="{595D5990-94B1-44C7-8E97-BC74455F8D24}" destId="{F9B46B41-0C53-49E8-BA05-128881ADC5AD}" srcOrd="0" destOrd="0" presId="urn:microsoft.com/office/officeart/2005/8/layout/radial1"/>
    <dgm:cxn modelId="{B61D5F43-2C92-4317-A65B-586BCBCB9ECD}" type="presOf" srcId="{F06E1337-B8E0-4664-8D5A-AB67161EF965}" destId="{381A36AE-E1E3-46A5-BA22-3935CCF3F458}" srcOrd="1" destOrd="0" presId="urn:microsoft.com/office/officeart/2005/8/layout/radial1"/>
    <dgm:cxn modelId="{01085496-B403-458B-8ED6-C9B7113D8F21}" type="presParOf" srcId="{7693045B-73DA-4FD9-B31B-EE5F6612B690}" destId="{0011E300-FDDF-45BC-B0AD-EF0FD58C383F}" srcOrd="0" destOrd="0" presId="urn:microsoft.com/office/officeart/2005/8/layout/radial1"/>
    <dgm:cxn modelId="{204B842D-92F1-4FB9-8E1D-C54A09C4BBE0}" type="presParOf" srcId="{7693045B-73DA-4FD9-B31B-EE5F6612B690}" destId="{F9B46B41-0C53-49E8-BA05-128881ADC5AD}" srcOrd="1" destOrd="0" presId="urn:microsoft.com/office/officeart/2005/8/layout/radial1"/>
    <dgm:cxn modelId="{4E7E205B-D97B-4537-8423-0320C9DE08CA}" type="presParOf" srcId="{F9B46B41-0C53-49E8-BA05-128881ADC5AD}" destId="{D2663C20-D443-45FA-A888-FF4E0B2117B0}" srcOrd="0" destOrd="0" presId="urn:microsoft.com/office/officeart/2005/8/layout/radial1"/>
    <dgm:cxn modelId="{1C49C2CA-9D89-44C3-BFE7-6F567B4D03EF}" type="presParOf" srcId="{7693045B-73DA-4FD9-B31B-EE5F6612B690}" destId="{2B77C0C3-C566-43BF-9546-6CAB6814B802}" srcOrd="2" destOrd="0" presId="urn:microsoft.com/office/officeart/2005/8/layout/radial1"/>
    <dgm:cxn modelId="{0080E52A-A50C-44FB-AB0B-E0974DCA84D4}" type="presParOf" srcId="{7693045B-73DA-4FD9-B31B-EE5F6612B690}" destId="{F0F7BBDD-EA4C-4A21-BE4E-FF22FBA10FED}" srcOrd="3" destOrd="0" presId="urn:microsoft.com/office/officeart/2005/8/layout/radial1"/>
    <dgm:cxn modelId="{E6A1BFD8-507B-4053-9F53-861C9DAA4303}" type="presParOf" srcId="{F0F7BBDD-EA4C-4A21-BE4E-FF22FBA10FED}" destId="{920BAC72-F3AD-4496-B6B8-8C0C77C64047}" srcOrd="0" destOrd="0" presId="urn:microsoft.com/office/officeart/2005/8/layout/radial1"/>
    <dgm:cxn modelId="{3F46DA6D-098F-4A5F-9662-98F0CD8E11E2}" type="presParOf" srcId="{7693045B-73DA-4FD9-B31B-EE5F6612B690}" destId="{E66B7233-BA49-4B5F-96FC-C6531D1C548B}" srcOrd="4" destOrd="0" presId="urn:microsoft.com/office/officeart/2005/8/layout/radial1"/>
    <dgm:cxn modelId="{B1EE8B5C-02C8-473D-94F2-6C54D1CCA7F6}" type="presParOf" srcId="{7693045B-73DA-4FD9-B31B-EE5F6612B690}" destId="{80A2FFFD-12E6-48C8-A258-B1DAB070390A}" srcOrd="5" destOrd="0" presId="urn:microsoft.com/office/officeart/2005/8/layout/radial1"/>
    <dgm:cxn modelId="{D33041D2-7FD6-43E0-BB77-27E6F28CD087}" type="presParOf" srcId="{80A2FFFD-12E6-48C8-A258-B1DAB070390A}" destId="{C77748C6-DC14-48F3-871E-0C275B3C0B81}" srcOrd="0" destOrd="0" presId="urn:microsoft.com/office/officeart/2005/8/layout/radial1"/>
    <dgm:cxn modelId="{5AB2029B-D1A8-4136-A640-590A1D2C1FB0}" type="presParOf" srcId="{7693045B-73DA-4FD9-B31B-EE5F6612B690}" destId="{7990B2FD-043D-4327-ACD6-6E3701920067}" srcOrd="6" destOrd="0" presId="urn:microsoft.com/office/officeart/2005/8/layout/radial1"/>
    <dgm:cxn modelId="{6F6766D8-BB21-47A3-A278-ABF2B436AAE5}" type="presParOf" srcId="{7693045B-73DA-4FD9-B31B-EE5F6612B690}" destId="{1ACBA3AD-2056-482E-B523-9DC6B9C3CCCB}" srcOrd="7" destOrd="0" presId="urn:microsoft.com/office/officeart/2005/8/layout/radial1"/>
    <dgm:cxn modelId="{BCD8FFE9-FADB-4C93-99F0-8EC5A1D18444}" type="presParOf" srcId="{1ACBA3AD-2056-482E-B523-9DC6B9C3CCCB}" destId="{381A36AE-E1E3-46A5-BA22-3935CCF3F458}" srcOrd="0" destOrd="0" presId="urn:microsoft.com/office/officeart/2005/8/layout/radial1"/>
    <dgm:cxn modelId="{9203F0BE-15BC-444A-8F14-ADDC9F628729}" type="presParOf" srcId="{7693045B-73DA-4FD9-B31B-EE5F6612B690}" destId="{D49AC73E-EA82-48C7-AFBC-6643A68FDB6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9173F-F561-4578-9173-2C0936406346}">
      <dsp:nvSpPr>
        <dsp:cNvPr id="0" name=""/>
        <dsp:cNvSpPr/>
      </dsp:nvSpPr>
      <dsp:spPr>
        <a:xfrm>
          <a:off x="3391644" y="1486644"/>
          <a:ext cx="1141511" cy="1141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情愛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武俠</a:t>
          </a:r>
          <a:endParaRPr lang="zh-TW" altLang="en-US" sz="1600" kern="1200" dirty="0"/>
        </a:p>
      </dsp:txBody>
      <dsp:txXfrm>
        <a:off x="3558814" y="1653814"/>
        <a:ext cx="807171" cy="807171"/>
      </dsp:txXfrm>
    </dsp:sp>
    <dsp:sp modelId="{E18B97DC-D59A-4F2E-9083-F3F026A384E5}">
      <dsp:nvSpPr>
        <dsp:cNvPr id="0" name=""/>
        <dsp:cNvSpPr/>
      </dsp:nvSpPr>
      <dsp:spPr>
        <a:xfrm rot="16200000">
          <a:off x="3791110" y="1302391"/>
          <a:ext cx="34257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342578" y="12963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953835" y="1306790"/>
        <a:ext cx="17128" cy="17128"/>
      </dsp:txXfrm>
    </dsp:sp>
    <dsp:sp modelId="{35D8B817-0923-4D78-8FEF-2CF2428FAB5C}">
      <dsp:nvSpPr>
        <dsp:cNvPr id="0" name=""/>
        <dsp:cNvSpPr/>
      </dsp:nvSpPr>
      <dsp:spPr>
        <a:xfrm>
          <a:off x="3391644" y="2553"/>
          <a:ext cx="1141511" cy="1141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趙敏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張無忌</a:t>
          </a:r>
          <a:endParaRPr lang="zh-TW" altLang="en-US" sz="1600" kern="1200" dirty="0"/>
        </a:p>
      </dsp:txBody>
      <dsp:txXfrm>
        <a:off x="3558814" y="169723"/>
        <a:ext cx="807171" cy="807171"/>
      </dsp:txXfrm>
    </dsp:sp>
    <dsp:sp modelId="{4E2EF1BF-8EE0-4DB0-8A61-313F00C898D2}">
      <dsp:nvSpPr>
        <dsp:cNvPr id="0" name=""/>
        <dsp:cNvSpPr/>
      </dsp:nvSpPr>
      <dsp:spPr>
        <a:xfrm>
          <a:off x="4533155" y="2044436"/>
          <a:ext cx="34257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342578" y="12963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695880" y="2048835"/>
        <a:ext cx="17128" cy="17128"/>
      </dsp:txXfrm>
    </dsp:sp>
    <dsp:sp modelId="{639FF768-48B8-42E5-BD28-B101D6F51D1D}">
      <dsp:nvSpPr>
        <dsp:cNvPr id="0" name=""/>
        <dsp:cNvSpPr/>
      </dsp:nvSpPr>
      <dsp:spPr>
        <a:xfrm>
          <a:off x="4875734" y="1486644"/>
          <a:ext cx="1141511" cy="1141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小龍女</a:t>
          </a:r>
          <a:endParaRPr lang="zh-TW" altLang="en-US" sz="1600" kern="1200" dirty="0"/>
        </a:p>
      </dsp:txBody>
      <dsp:txXfrm>
        <a:off x="5042904" y="1653814"/>
        <a:ext cx="807171" cy="807171"/>
      </dsp:txXfrm>
    </dsp:sp>
    <dsp:sp modelId="{8DE22442-BD21-4EFB-8668-7495A014B177}">
      <dsp:nvSpPr>
        <dsp:cNvPr id="0" name=""/>
        <dsp:cNvSpPr/>
      </dsp:nvSpPr>
      <dsp:spPr>
        <a:xfrm rot="5400000">
          <a:off x="3791110" y="2786481"/>
          <a:ext cx="34257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342578" y="12963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953835" y="2790880"/>
        <a:ext cx="17128" cy="17128"/>
      </dsp:txXfrm>
    </dsp:sp>
    <dsp:sp modelId="{284B62D1-26DD-4F47-9886-EA2A2D4B050A}">
      <dsp:nvSpPr>
        <dsp:cNvPr id="0" name=""/>
        <dsp:cNvSpPr/>
      </dsp:nvSpPr>
      <dsp:spPr>
        <a:xfrm>
          <a:off x="3391644" y="2970734"/>
          <a:ext cx="1141511" cy="1141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郭靖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黃蓉</a:t>
          </a:r>
          <a:endParaRPr lang="zh-TW" altLang="en-US" sz="1600" kern="1200" dirty="0"/>
        </a:p>
      </dsp:txBody>
      <dsp:txXfrm>
        <a:off x="3558814" y="3137904"/>
        <a:ext cx="807171" cy="807171"/>
      </dsp:txXfrm>
    </dsp:sp>
    <dsp:sp modelId="{17F1FAA0-7ED6-4646-93B6-A97DF8974E7B}">
      <dsp:nvSpPr>
        <dsp:cNvPr id="0" name=""/>
        <dsp:cNvSpPr/>
      </dsp:nvSpPr>
      <dsp:spPr>
        <a:xfrm rot="10800000">
          <a:off x="3049065" y="2044436"/>
          <a:ext cx="34257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342578" y="12963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3211790" y="2048835"/>
        <a:ext cx="17128" cy="17128"/>
      </dsp:txXfrm>
    </dsp:sp>
    <dsp:sp modelId="{F0398824-7C20-40BE-BD0D-681A134E1FB0}">
      <dsp:nvSpPr>
        <dsp:cNvPr id="0" name=""/>
        <dsp:cNvSpPr/>
      </dsp:nvSpPr>
      <dsp:spPr>
        <a:xfrm>
          <a:off x="1907553" y="1486644"/>
          <a:ext cx="1141511" cy="11415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楊過</a:t>
          </a:r>
          <a:endParaRPr lang="zh-TW" altLang="en-US" sz="1600" kern="1200" dirty="0"/>
        </a:p>
      </dsp:txBody>
      <dsp:txXfrm>
        <a:off x="2074723" y="1653814"/>
        <a:ext cx="807171" cy="807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C9490-9DD7-48A6-8023-F0EA9F90A309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影音</a:t>
          </a:r>
          <a:endParaRPr lang="en-US" altLang="zh-TW" sz="1800" kern="1200" dirty="0" smtClean="0">
            <a:latin typeface="+mj-ea"/>
            <a:ea typeface="+mj-ea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武俠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2652266" y="1636266"/>
        <a:ext cx="791467" cy="791467"/>
      </dsp:txXfrm>
    </dsp:sp>
    <dsp:sp modelId="{D261A126-70D2-4F79-B7CC-D9E0D050477A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039538" y="1294661"/>
        <a:ext cx="16922" cy="16922"/>
      </dsp:txXfrm>
    </dsp:sp>
    <dsp:sp modelId="{78EFFBC4-085D-4F71-93B4-4B68AEC5032B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電影</a:t>
          </a:r>
          <a:endParaRPr lang="zh-TW" altLang="en-US" sz="1600" kern="1200" dirty="0"/>
        </a:p>
      </dsp:txBody>
      <dsp:txXfrm>
        <a:off x="2652266" y="178512"/>
        <a:ext cx="791467" cy="791467"/>
      </dsp:txXfrm>
    </dsp:sp>
    <dsp:sp modelId="{CB6AC6AC-7157-4B0F-9234-6EB315F1DFE9}">
      <dsp:nvSpPr>
        <dsp:cNvPr id="0" name=""/>
        <dsp:cNvSpPr/>
      </dsp:nvSpPr>
      <dsp:spPr>
        <a:xfrm>
          <a:off x="3607651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68415" y="2023538"/>
        <a:ext cx="16922" cy="16922"/>
      </dsp:txXfrm>
    </dsp:sp>
    <dsp:sp modelId="{3023692D-9403-42D3-944D-720DDEB62EB0}">
      <dsp:nvSpPr>
        <dsp:cNvPr id="0" name=""/>
        <dsp:cNvSpPr/>
      </dsp:nvSpPr>
      <dsp:spPr>
        <a:xfrm>
          <a:off x="3946101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電影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配樂</a:t>
          </a:r>
          <a:endParaRPr lang="zh-TW" altLang="en-US" sz="1600" kern="1200" dirty="0"/>
        </a:p>
      </dsp:txBody>
      <dsp:txXfrm>
        <a:off x="4110019" y="1636266"/>
        <a:ext cx="791467" cy="791467"/>
      </dsp:txXfrm>
    </dsp:sp>
    <dsp:sp modelId="{4C9F34B2-1C7F-4F71-BB65-07B1F7755153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039538" y="2752415"/>
        <a:ext cx="16922" cy="16922"/>
      </dsp:txXfrm>
    </dsp:sp>
    <dsp:sp modelId="{D5EE271C-5425-456C-A2B5-2ECEC639B7BF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主題曲</a:t>
          </a:r>
          <a:endParaRPr lang="zh-TW" altLang="en-US" sz="1600" kern="1200" dirty="0"/>
        </a:p>
      </dsp:txBody>
      <dsp:txXfrm>
        <a:off x="2652266" y="3094019"/>
        <a:ext cx="791467" cy="791467"/>
      </dsp:txXfrm>
    </dsp:sp>
    <dsp:sp modelId="{CA510AB1-8492-4191-A222-8EFB8C4E698D}">
      <dsp:nvSpPr>
        <dsp:cNvPr id="0" name=""/>
        <dsp:cNvSpPr/>
      </dsp:nvSpPr>
      <dsp:spPr>
        <a:xfrm rot="10800000">
          <a:off x="2149898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2310661" y="2023538"/>
        <a:ext cx="16922" cy="16922"/>
      </dsp:txXfrm>
    </dsp:sp>
    <dsp:sp modelId="{BA28CE90-D7E8-4106-A893-8708F0244B53}">
      <dsp:nvSpPr>
        <dsp:cNvPr id="0" name=""/>
        <dsp:cNvSpPr/>
      </dsp:nvSpPr>
      <dsp:spPr>
        <a:xfrm>
          <a:off x="1030594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電視劇</a:t>
          </a:r>
          <a:endParaRPr lang="zh-TW" altLang="en-US" sz="1600" kern="1200" dirty="0"/>
        </a:p>
      </dsp:txBody>
      <dsp:txXfrm>
        <a:off x="1194512" y="1636266"/>
        <a:ext cx="791467" cy="791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F86B6-D880-4C43-9E8D-66900ADE5D1A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娛樂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武俠</a:t>
          </a:r>
          <a:endParaRPr lang="zh-TW" altLang="en-US" sz="1600" kern="1200" dirty="0"/>
        </a:p>
      </dsp:txBody>
      <dsp:txXfrm>
        <a:off x="2652266" y="1636266"/>
        <a:ext cx="791467" cy="791467"/>
      </dsp:txXfrm>
    </dsp:sp>
    <dsp:sp modelId="{450CDB62-411B-428B-80AD-B914B7B71AE4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039538" y="1294661"/>
        <a:ext cx="16922" cy="16922"/>
      </dsp:txXfrm>
    </dsp:sp>
    <dsp:sp modelId="{EF0AE185-C752-4421-B1C4-45DA92838A2E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電玩</a:t>
          </a:r>
          <a:endParaRPr lang="zh-TW" altLang="en-US" sz="2000" kern="1200" dirty="0"/>
        </a:p>
      </dsp:txBody>
      <dsp:txXfrm>
        <a:off x="2652266" y="178512"/>
        <a:ext cx="791467" cy="791467"/>
      </dsp:txXfrm>
    </dsp:sp>
    <dsp:sp modelId="{A5CEE0CE-DD3F-46A1-B104-8246ADC53094}">
      <dsp:nvSpPr>
        <dsp:cNvPr id="0" name=""/>
        <dsp:cNvSpPr/>
      </dsp:nvSpPr>
      <dsp:spPr>
        <a:xfrm>
          <a:off x="3607651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68415" y="2023538"/>
        <a:ext cx="16922" cy="16922"/>
      </dsp:txXfrm>
    </dsp:sp>
    <dsp:sp modelId="{63F4012A-DEFC-4ABE-B66C-E96A47ADBC87}">
      <dsp:nvSpPr>
        <dsp:cNvPr id="0" name=""/>
        <dsp:cNvSpPr/>
      </dsp:nvSpPr>
      <dsp:spPr>
        <a:xfrm>
          <a:off x="3946101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音樂</a:t>
          </a:r>
          <a:endParaRPr lang="zh-TW" altLang="en-US" sz="2000" kern="1200" dirty="0"/>
        </a:p>
      </dsp:txBody>
      <dsp:txXfrm>
        <a:off x="4110019" y="1636266"/>
        <a:ext cx="791467" cy="791467"/>
      </dsp:txXfrm>
    </dsp:sp>
    <dsp:sp modelId="{EC97F3A1-3BBB-4C7C-BC01-FAD375CDDC20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039538" y="2752415"/>
        <a:ext cx="16922" cy="16922"/>
      </dsp:txXfrm>
    </dsp:sp>
    <dsp:sp modelId="{AF0BF187-5594-41A3-AF63-35D7D30EE3E5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電視劇</a:t>
          </a:r>
          <a:endParaRPr lang="zh-TW" altLang="en-US" sz="2000" kern="1200" dirty="0"/>
        </a:p>
      </dsp:txBody>
      <dsp:txXfrm>
        <a:off x="2652266" y="3094019"/>
        <a:ext cx="791467" cy="791467"/>
      </dsp:txXfrm>
    </dsp:sp>
    <dsp:sp modelId="{39B27E05-55E5-489F-A1B1-8EB5CED8D9B1}">
      <dsp:nvSpPr>
        <dsp:cNvPr id="0" name=""/>
        <dsp:cNvSpPr/>
      </dsp:nvSpPr>
      <dsp:spPr>
        <a:xfrm rot="10800000">
          <a:off x="2149898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2310661" y="2023538"/>
        <a:ext cx="16922" cy="16922"/>
      </dsp:txXfrm>
    </dsp:sp>
    <dsp:sp modelId="{E1B61A51-7D74-4B84-9506-A84975A1AF86}">
      <dsp:nvSpPr>
        <dsp:cNvPr id="0" name=""/>
        <dsp:cNvSpPr/>
      </dsp:nvSpPr>
      <dsp:spPr>
        <a:xfrm>
          <a:off x="1030594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電影</a:t>
          </a:r>
          <a:endParaRPr lang="zh-TW" altLang="en-US" sz="2000" kern="1200" dirty="0"/>
        </a:p>
      </dsp:txBody>
      <dsp:txXfrm>
        <a:off x="1194512" y="1636266"/>
        <a:ext cx="791467" cy="7914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FD785-CF37-4F9E-B5DC-2F6EBF454FD1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文化</a:t>
          </a:r>
          <a:endParaRPr lang="en-US" altLang="zh-TW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武俠</a:t>
          </a:r>
          <a:endParaRPr lang="zh-TW" altLang="en-US" sz="1800" kern="1200" dirty="0"/>
        </a:p>
      </dsp:txBody>
      <dsp:txXfrm>
        <a:off x="2652266" y="1636266"/>
        <a:ext cx="791467" cy="791467"/>
      </dsp:txXfrm>
    </dsp:sp>
    <dsp:sp modelId="{CE6281B8-B83C-479E-8C0E-52EF7AB40523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039538" y="1294661"/>
        <a:ext cx="16922" cy="16922"/>
      </dsp:txXfrm>
    </dsp:sp>
    <dsp:sp modelId="{DC3F0D83-5E22-4269-A619-9E5502C722B5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美學</a:t>
          </a:r>
          <a:endParaRPr lang="zh-TW" altLang="en-US" sz="2900" kern="1200" dirty="0"/>
        </a:p>
      </dsp:txBody>
      <dsp:txXfrm>
        <a:off x="2652266" y="178512"/>
        <a:ext cx="791467" cy="791467"/>
      </dsp:txXfrm>
    </dsp:sp>
    <dsp:sp modelId="{9D9C2694-ED38-41E3-BA14-36FF581CE8F6}">
      <dsp:nvSpPr>
        <dsp:cNvPr id="0" name=""/>
        <dsp:cNvSpPr/>
      </dsp:nvSpPr>
      <dsp:spPr>
        <a:xfrm>
          <a:off x="3607651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68415" y="2023538"/>
        <a:ext cx="16922" cy="16922"/>
      </dsp:txXfrm>
    </dsp:sp>
    <dsp:sp modelId="{4CE88E7C-FAB8-4A00-BAFE-6AEBAE31B4EC}">
      <dsp:nvSpPr>
        <dsp:cNvPr id="0" name=""/>
        <dsp:cNvSpPr/>
      </dsp:nvSpPr>
      <dsp:spPr>
        <a:xfrm>
          <a:off x="3946101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藝術</a:t>
          </a:r>
          <a:endParaRPr lang="zh-TW" altLang="en-US" sz="2900" kern="1200" dirty="0"/>
        </a:p>
      </dsp:txBody>
      <dsp:txXfrm>
        <a:off x="4110019" y="1636266"/>
        <a:ext cx="791467" cy="791467"/>
      </dsp:txXfrm>
    </dsp:sp>
    <dsp:sp modelId="{15EF8F39-F5A6-48D9-AD41-8CE4D26469A5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039538" y="2752415"/>
        <a:ext cx="16922" cy="16922"/>
      </dsp:txXfrm>
    </dsp:sp>
    <dsp:sp modelId="{1A707C9C-8AE3-4AF2-87F1-D038536B8351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武藝</a:t>
          </a:r>
          <a:endParaRPr lang="zh-TW" altLang="en-US" sz="2900" kern="1200" dirty="0"/>
        </a:p>
      </dsp:txBody>
      <dsp:txXfrm>
        <a:off x="2652266" y="3094019"/>
        <a:ext cx="791467" cy="791467"/>
      </dsp:txXfrm>
    </dsp:sp>
    <dsp:sp modelId="{8B30AE74-733D-4C7B-91A6-0DFFFCC81756}">
      <dsp:nvSpPr>
        <dsp:cNvPr id="0" name=""/>
        <dsp:cNvSpPr/>
      </dsp:nvSpPr>
      <dsp:spPr>
        <a:xfrm rot="10800000">
          <a:off x="2149898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2310661" y="2023538"/>
        <a:ext cx="16922" cy="16922"/>
      </dsp:txXfrm>
    </dsp:sp>
    <dsp:sp modelId="{2D8A633B-EB9F-4921-BF00-F123A5B26FDA}">
      <dsp:nvSpPr>
        <dsp:cNvPr id="0" name=""/>
        <dsp:cNvSpPr/>
      </dsp:nvSpPr>
      <dsp:spPr>
        <a:xfrm>
          <a:off x="1030594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兵器</a:t>
          </a:r>
          <a:endParaRPr lang="zh-TW" altLang="en-US" sz="2900" kern="1200" dirty="0"/>
        </a:p>
      </dsp:txBody>
      <dsp:txXfrm>
        <a:off x="1194512" y="1636266"/>
        <a:ext cx="791467" cy="791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0F648-75C7-45F7-AE70-07E0748B27ED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大師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武俠</a:t>
          </a:r>
          <a:endParaRPr lang="zh-TW" altLang="en-US" sz="1600" kern="1200" dirty="0"/>
        </a:p>
      </dsp:txBody>
      <dsp:txXfrm>
        <a:off x="2652266" y="1636266"/>
        <a:ext cx="791467" cy="791467"/>
      </dsp:txXfrm>
    </dsp:sp>
    <dsp:sp modelId="{E6273D64-30E5-4C8F-8DFD-BDB34827DAC5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039538" y="1294661"/>
        <a:ext cx="16922" cy="16922"/>
      </dsp:txXfrm>
    </dsp:sp>
    <dsp:sp modelId="{15081D76-8C09-4DCF-BF8B-CE3A3AFE175B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金庸</a:t>
          </a:r>
          <a:endParaRPr lang="zh-TW" altLang="en-US" sz="2000" kern="1200" dirty="0"/>
        </a:p>
      </dsp:txBody>
      <dsp:txXfrm>
        <a:off x="2652266" y="178512"/>
        <a:ext cx="791467" cy="791467"/>
      </dsp:txXfrm>
    </dsp:sp>
    <dsp:sp modelId="{AF023ECD-15C4-4CE2-A605-C6FABE1A7D6B}">
      <dsp:nvSpPr>
        <dsp:cNvPr id="0" name=""/>
        <dsp:cNvSpPr/>
      </dsp:nvSpPr>
      <dsp:spPr>
        <a:xfrm>
          <a:off x="3607651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68415" y="2023538"/>
        <a:ext cx="16922" cy="16922"/>
      </dsp:txXfrm>
    </dsp:sp>
    <dsp:sp modelId="{DE2A47D5-5A32-456B-A210-C6A017988F0B}">
      <dsp:nvSpPr>
        <dsp:cNvPr id="0" name=""/>
        <dsp:cNvSpPr/>
      </dsp:nvSpPr>
      <dsp:spPr>
        <a:xfrm>
          <a:off x="3946101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古龍</a:t>
          </a:r>
          <a:endParaRPr lang="zh-TW" altLang="en-US" sz="2000" kern="1200" dirty="0"/>
        </a:p>
      </dsp:txBody>
      <dsp:txXfrm>
        <a:off x="4110019" y="1636266"/>
        <a:ext cx="791467" cy="791467"/>
      </dsp:txXfrm>
    </dsp:sp>
    <dsp:sp modelId="{DEB64C78-C02E-4C32-AC3A-4467951DCE59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039538" y="2752415"/>
        <a:ext cx="16922" cy="16922"/>
      </dsp:txXfrm>
    </dsp:sp>
    <dsp:sp modelId="{0853B350-302D-47C8-81C1-F877A5FB2AAA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溫瑞安</a:t>
          </a:r>
          <a:endParaRPr lang="zh-TW" altLang="en-US" sz="2000" kern="1200" dirty="0"/>
        </a:p>
      </dsp:txBody>
      <dsp:txXfrm>
        <a:off x="2652266" y="3094019"/>
        <a:ext cx="791467" cy="791467"/>
      </dsp:txXfrm>
    </dsp:sp>
    <dsp:sp modelId="{B8BA8706-6203-4EF6-90CF-68AFB9BEC880}">
      <dsp:nvSpPr>
        <dsp:cNvPr id="0" name=""/>
        <dsp:cNvSpPr/>
      </dsp:nvSpPr>
      <dsp:spPr>
        <a:xfrm rot="10800000">
          <a:off x="2149898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2310661" y="2023538"/>
        <a:ext cx="16922" cy="16922"/>
      </dsp:txXfrm>
    </dsp:sp>
    <dsp:sp modelId="{D4A81A12-1EF1-401D-A5BE-46A5FCB82A8E}">
      <dsp:nvSpPr>
        <dsp:cNvPr id="0" name=""/>
        <dsp:cNvSpPr/>
      </dsp:nvSpPr>
      <dsp:spPr>
        <a:xfrm>
          <a:off x="1030594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梁羽生</a:t>
          </a:r>
          <a:endParaRPr lang="zh-TW" altLang="en-US" sz="2000" kern="1200" dirty="0"/>
        </a:p>
      </dsp:txBody>
      <dsp:txXfrm>
        <a:off x="1194512" y="1636266"/>
        <a:ext cx="791467" cy="7914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AE368-BD33-4E6A-B2A0-9C4AB4149A3F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經典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武俠</a:t>
          </a:r>
          <a:endParaRPr lang="zh-TW" altLang="en-US" sz="1600" kern="1200" dirty="0"/>
        </a:p>
      </dsp:txBody>
      <dsp:txXfrm>
        <a:off x="2652266" y="1636266"/>
        <a:ext cx="791467" cy="791467"/>
      </dsp:txXfrm>
    </dsp:sp>
    <dsp:sp modelId="{9859C91A-DC2B-49B0-B4BE-CE58A18FEA0E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039538" y="1294661"/>
        <a:ext cx="16922" cy="16922"/>
      </dsp:txXfrm>
    </dsp:sp>
    <dsp:sp modelId="{C2C17BDA-AAA0-4655-9865-2BF60C45B2E3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射鵰三部曲</a:t>
          </a:r>
          <a:endParaRPr lang="zh-TW" altLang="en-US" sz="1500" kern="1200" dirty="0"/>
        </a:p>
      </dsp:txBody>
      <dsp:txXfrm>
        <a:off x="2652266" y="178512"/>
        <a:ext cx="791467" cy="791467"/>
      </dsp:txXfrm>
    </dsp:sp>
    <dsp:sp modelId="{50FA0C5C-512F-4583-BA89-5463DAE36CD9}">
      <dsp:nvSpPr>
        <dsp:cNvPr id="0" name=""/>
        <dsp:cNvSpPr/>
      </dsp:nvSpPr>
      <dsp:spPr>
        <a:xfrm>
          <a:off x="3607651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68415" y="2023538"/>
        <a:ext cx="16922" cy="16922"/>
      </dsp:txXfrm>
    </dsp:sp>
    <dsp:sp modelId="{8A11A105-BD60-4B4E-A3C3-96C5AE6562DA}">
      <dsp:nvSpPr>
        <dsp:cNvPr id="0" name=""/>
        <dsp:cNvSpPr/>
      </dsp:nvSpPr>
      <dsp:spPr>
        <a:xfrm>
          <a:off x="3946101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四大名捕</a:t>
          </a:r>
          <a:endParaRPr lang="zh-TW" altLang="en-US" sz="1500" kern="1200" dirty="0"/>
        </a:p>
      </dsp:txBody>
      <dsp:txXfrm>
        <a:off x="4110019" y="1636266"/>
        <a:ext cx="791467" cy="791467"/>
      </dsp:txXfrm>
    </dsp:sp>
    <dsp:sp modelId="{642ADABA-6ACA-4B21-B3F2-387FF9F7BA48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039538" y="2752415"/>
        <a:ext cx="16922" cy="16922"/>
      </dsp:txXfrm>
    </dsp:sp>
    <dsp:sp modelId="{006D423D-2B43-4C0D-8E51-0265D982ECB3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王道劍</a:t>
          </a:r>
          <a:endParaRPr lang="zh-TW" altLang="en-US" sz="1500" kern="1200" dirty="0"/>
        </a:p>
      </dsp:txBody>
      <dsp:txXfrm>
        <a:off x="2652266" y="3094019"/>
        <a:ext cx="791467" cy="791467"/>
      </dsp:txXfrm>
    </dsp:sp>
    <dsp:sp modelId="{F05E1D63-51BA-4AD1-ACD9-A839FA484162}">
      <dsp:nvSpPr>
        <dsp:cNvPr id="0" name=""/>
        <dsp:cNvSpPr/>
      </dsp:nvSpPr>
      <dsp:spPr>
        <a:xfrm rot="10800000">
          <a:off x="2149898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2310661" y="2023538"/>
        <a:ext cx="16922" cy="16922"/>
      </dsp:txXfrm>
    </dsp:sp>
    <dsp:sp modelId="{418D8096-6CD6-48DC-B29E-DF41FFEACD01}">
      <dsp:nvSpPr>
        <dsp:cNvPr id="0" name=""/>
        <dsp:cNvSpPr/>
      </dsp:nvSpPr>
      <dsp:spPr>
        <a:xfrm>
          <a:off x="1030594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多情劍客無情劍</a:t>
          </a:r>
          <a:endParaRPr lang="zh-TW" altLang="en-US" sz="1500" kern="1200" dirty="0"/>
        </a:p>
      </dsp:txBody>
      <dsp:txXfrm>
        <a:off x="1194512" y="1636266"/>
        <a:ext cx="791467" cy="7914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1E300-FDDF-45BC-B0AD-EF0FD58C383F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評論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武俠</a:t>
          </a:r>
          <a:endParaRPr lang="zh-TW" altLang="en-US" sz="1600" kern="1200" dirty="0"/>
        </a:p>
      </dsp:txBody>
      <dsp:txXfrm>
        <a:off x="2652266" y="1636266"/>
        <a:ext cx="791467" cy="791467"/>
      </dsp:txXfrm>
    </dsp:sp>
    <dsp:sp modelId="{F9B46B41-0C53-49E8-BA05-128881ADC5AD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039538" y="1294661"/>
        <a:ext cx="16922" cy="16922"/>
      </dsp:txXfrm>
    </dsp:sp>
    <dsp:sp modelId="{2B77C0C3-C566-43BF-9546-6CAB6814B802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林保淳</a:t>
          </a:r>
          <a:endParaRPr lang="zh-TW" altLang="en-US" sz="2000" kern="1200" dirty="0"/>
        </a:p>
      </dsp:txBody>
      <dsp:txXfrm>
        <a:off x="2652266" y="178512"/>
        <a:ext cx="791467" cy="791467"/>
      </dsp:txXfrm>
    </dsp:sp>
    <dsp:sp modelId="{F0F7BBDD-EA4C-4A21-BE4E-FF22FBA10FED}">
      <dsp:nvSpPr>
        <dsp:cNvPr id="0" name=""/>
        <dsp:cNvSpPr/>
      </dsp:nvSpPr>
      <dsp:spPr>
        <a:xfrm>
          <a:off x="3607651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68415" y="2023538"/>
        <a:ext cx="16922" cy="16922"/>
      </dsp:txXfrm>
    </dsp:sp>
    <dsp:sp modelId="{E66B7233-BA49-4B5F-96FC-C6531D1C548B}">
      <dsp:nvSpPr>
        <dsp:cNvPr id="0" name=""/>
        <dsp:cNvSpPr/>
      </dsp:nvSpPr>
      <dsp:spPr>
        <a:xfrm>
          <a:off x="3946101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陳墨</a:t>
          </a:r>
          <a:endParaRPr lang="zh-TW" altLang="en-US" sz="2000" kern="1200" dirty="0"/>
        </a:p>
      </dsp:txBody>
      <dsp:txXfrm>
        <a:off x="4110019" y="1636266"/>
        <a:ext cx="791467" cy="791467"/>
      </dsp:txXfrm>
    </dsp:sp>
    <dsp:sp modelId="{80A2FFFD-12E6-48C8-A258-B1DAB070390A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039538" y="2752415"/>
        <a:ext cx="16922" cy="16922"/>
      </dsp:txXfrm>
    </dsp:sp>
    <dsp:sp modelId="{7990B2FD-043D-4327-ACD6-6E3701920067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倪匡</a:t>
          </a:r>
          <a:endParaRPr lang="zh-TW" altLang="en-US" sz="2000" kern="1200" dirty="0"/>
        </a:p>
      </dsp:txBody>
      <dsp:txXfrm>
        <a:off x="2652266" y="3094019"/>
        <a:ext cx="791467" cy="791467"/>
      </dsp:txXfrm>
    </dsp:sp>
    <dsp:sp modelId="{1ACBA3AD-2056-482E-B523-9DC6B9C3CCCB}">
      <dsp:nvSpPr>
        <dsp:cNvPr id="0" name=""/>
        <dsp:cNvSpPr/>
      </dsp:nvSpPr>
      <dsp:spPr>
        <a:xfrm rot="10800000">
          <a:off x="2149898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2310661" y="2023538"/>
        <a:ext cx="16922" cy="16922"/>
      </dsp:txXfrm>
    </dsp:sp>
    <dsp:sp modelId="{D49AC73E-EA82-48C7-AFBC-6643A68FDB61}">
      <dsp:nvSpPr>
        <dsp:cNvPr id="0" name=""/>
        <dsp:cNvSpPr/>
      </dsp:nvSpPr>
      <dsp:spPr>
        <a:xfrm>
          <a:off x="1030594" y="1472348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葉洪生</a:t>
          </a:r>
          <a:endParaRPr lang="zh-TW" altLang="en-US" sz="2000" kern="1200" dirty="0"/>
        </a:p>
      </dsp:txBody>
      <dsp:txXfrm>
        <a:off x="1194512" y="1636266"/>
        <a:ext cx="791467" cy="79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C6CA8-CC15-47B1-BF5E-BC488A6B42F8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491C2-C774-446F-B972-2AE880A07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8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1F6-883E-45E7-BEE9-BA5C4FB91B1E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16D1-8BC6-48E3-AF65-212BE9592B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1F6-883E-45E7-BEE9-BA5C4FB91B1E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16D1-8BC6-48E3-AF65-212BE9592B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1F6-883E-45E7-BEE9-BA5C4FB91B1E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16D1-8BC6-48E3-AF65-212BE9592B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1F6-883E-45E7-BEE9-BA5C4FB91B1E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16D1-8BC6-48E3-AF65-212BE9592B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1F6-883E-45E7-BEE9-BA5C4FB91B1E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16D1-8BC6-48E3-AF65-212BE9592B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1F6-883E-45E7-BEE9-BA5C4FB91B1E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16D1-8BC6-48E3-AF65-212BE9592B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1F6-883E-45E7-BEE9-BA5C4FB91B1E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16D1-8BC6-48E3-AF65-212BE9592B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1F6-883E-45E7-BEE9-BA5C4FB91B1E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16D1-8BC6-48E3-AF65-212BE9592B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1F6-883E-45E7-BEE9-BA5C4FB91B1E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16D1-8BC6-48E3-AF65-212BE9592B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1F6-883E-45E7-BEE9-BA5C4FB91B1E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16D1-8BC6-48E3-AF65-212BE9592B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1F6-883E-45E7-BEE9-BA5C4FB91B1E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16D1-8BC6-48E3-AF65-212BE9592B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72F21F6-883E-45E7-BEE9-BA5C4FB91B1E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59A16D1-8BC6-48E3-AF65-212BE9592B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ec.europa.eu/consumers/europadiary/uk/about_eu/eu_timeline_en.htm" TargetMode="Externa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hyperlink" Target="https://www.kickstarter.com/watch?ref=her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元素與呈現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五大特藏網頁規劃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4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75471444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4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131840" y="110534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/>
              <a:t>歐盟資訊中心網頁規劃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89326" y="1844825"/>
            <a:ext cx="65669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 smtClean="0"/>
              <a:t>以</a:t>
            </a:r>
            <a:r>
              <a:rPr lang="en-US" altLang="zh-TW" dirty="0"/>
              <a:t>Prezi</a:t>
            </a:r>
            <a:r>
              <a:rPr lang="zh-TW" altLang="zh-TW" dirty="0"/>
              <a:t>的</a:t>
            </a:r>
            <a:r>
              <a:rPr lang="en-US" altLang="zh-TW" dirty="0"/>
              <a:t>Timeline</a:t>
            </a:r>
            <a:r>
              <a:rPr lang="zh-TW" altLang="zh-TW" dirty="0"/>
              <a:t>版面設計呈現歐盟發展的故事，從</a:t>
            </a:r>
            <a:r>
              <a:rPr lang="en-US" altLang="zh-TW" dirty="0"/>
              <a:t>1950</a:t>
            </a:r>
            <a:r>
              <a:rPr lang="zh-TW" altLang="zh-TW" dirty="0" smtClean="0"/>
              <a:t>至今</a:t>
            </a:r>
            <a:endParaRPr lang="en-US" altLang="zh-TW" dirty="0" smtClean="0"/>
          </a:p>
          <a:p>
            <a:r>
              <a:rPr lang="en-US" altLang="zh-TW" sz="1400" u="sng" dirty="0">
                <a:solidFill>
                  <a:srgbClr val="FF0000"/>
                </a:solidFill>
                <a:hlinkClick r:id="rId2"/>
              </a:rPr>
              <a:t>http://ec.europa.eu/consumers/europadiary/uk/about_eu/eu_timeline_en.htm</a:t>
            </a:r>
            <a:endParaRPr lang="zh-TW" altLang="zh-TW" sz="1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 descr="timeline prezi templat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70" y="2924944"/>
            <a:ext cx="5473984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/>
          <p:cNvSpPr txBox="1"/>
          <p:nvPr/>
        </p:nvSpPr>
        <p:spPr>
          <a:xfrm>
            <a:off x="1043608" y="61653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1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98072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歐盟資訊中心網頁規劃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89326" y="1844825"/>
            <a:ext cx="656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下列的拼圖，呈現本館歐盟的館藏，歐盟各類議題的</a:t>
            </a:r>
            <a:r>
              <a:rPr lang="en-US" altLang="zh-TW" dirty="0"/>
              <a:t>Video</a:t>
            </a:r>
            <a:r>
              <a:rPr lang="zh-TW" altLang="zh-TW" dirty="0"/>
              <a:t>等</a:t>
            </a:r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pic>
        <p:nvPicPr>
          <p:cNvPr id="4" name="圖片 3" descr="Brexit britain leave europeal union prezi templa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5706358" cy="3110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33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3488" y="611396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村上春樹網頁規劃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692696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7" y="13602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內容規劃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zh-TW" dirty="0" smtClean="0"/>
              <a:t>區分</a:t>
            </a:r>
            <a:r>
              <a:rPr lang="zh-TW" altLang="zh-TW" dirty="0"/>
              <a:t>為四大區塊，由左至右分別為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r>
              <a:rPr lang="en-US" altLang="zh-TW" dirty="0" smtClean="0"/>
              <a:t>Works</a:t>
            </a:r>
            <a:r>
              <a:rPr lang="en-US" altLang="zh-TW" dirty="0"/>
              <a:t>(</a:t>
            </a:r>
            <a:r>
              <a:rPr lang="zh-TW" altLang="zh-TW" dirty="0"/>
              <a:t>作品</a:t>
            </a:r>
            <a:r>
              <a:rPr lang="en-US" altLang="zh-TW" dirty="0"/>
              <a:t>)</a:t>
            </a:r>
            <a:r>
              <a:rPr lang="zh-TW" altLang="zh-TW" dirty="0" smtClean="0"/>
              <a:t>：</a:t>
            </a:r>
            <a:r>
              <a:rPr lang="zh-TW" altLang="en-US" dirty="0"/>
              <a:t>所有</a:t>
            </a:r>
            <a:r>
              <a:rPr lang="zh-TW" altLang="zh-TW" dirty="0" smtClean="0"/>
              <a:t>著作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以年代</a:t>
            </a:r>
            <a:r>
              <a:rPr lang="en-US" altLang="zh-TW" dirty="0" smtClean="0"/>
              <a:t>(</a:t>
            </a:r>
            <a:r>
              <a:rPr lang="zh-TW" altLang="en-US" dirty="0" smtClean="0"/>
              <a:t>時間軸</a:t>
            </a:r>
            <a:r>
              <a:rPr lang="en-US" altLang="zh-TW" dirty="0" smtClean="0"/>
              <a:t>)</a:t>
            </a:r>
            <a:r>
              <a:rPr lang="zh-TW" altLang="en-US" dirty="0" smtClean="0"/>
              <a:t>區分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0"/>
            <a:r>
              <a:rPr lang="en-US" altLang="zh-TW" dirty="0" smtClean="0"/>
              <a:t>Translations</a:t>
            </a:r>
            <a:r>
              <a:rPr lang="en-US" altLang="zh-TW" dirty="0"/>
              <a:t>(</a:t>
            </a:r>
            <a:r>
              <a:rPr lang="zh-TW" altLang="zh-TW" dirty="0"/>
              <a:t>譯本</a:t>
            </a:r>
            <a:r>
              <a:rPr lang="en-US" altLang="zh-TW" dirty="0"/>
              <a:t>) </a:t>
            </a:r>
            <a:r>
              <a:rPr lang="zh-TW" altLang="zh-TW" dirty="0"/>
              <a:t>：各國著名譯本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Media</a:t>
            </a:r>
            <a:r>
              <a:rPr lang="en-US" altLang="zh-TW" dirty="0"/>
              <a:t>(</a:t>
            </a:r>
            <a:r>
              <a:rPr lang="zh-TW" altLang="zh-TW" dirty="0"/>
              <a:t>媒體</a:t>
            </a:r>
            <a:r>
              <a:rPr lang="en-US" altLang="zh-TW" dirty="0"/>
              <a:t>)</a:t>
            </a:r>
            <a:r>
              <a:rPr lang="zh-TW" altLang="zh-TW" dirty="0"/>
              <a:t>：電影、音樂、</a:t>
            </a:r>
            <a:r>
              <a:rPr lang="en-US" altLang="zh-TW" dirty="0"/>
              <a:t>YouTube</a:t>
            </a:r>
            <a:r>
              <a:rPr lang="zh-TW" altLang="zh-TW" dirty="0"/>
              <a:t>等相關影片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Resources</a:t>
            </a:r>
            <a:r>
              <a:rPr lang="en-US" altLang="zh-TW" dirty="0"/>
              <a:t>(</a:t>
            </a:r>
            <a:r>
              <a:rPr lang="zh-TW" altLang="zh-TW" dirty="0"/>
              <a:t>資源</a:t>
            </a:r>
            <a:r>
              <a:rPr lang="en-US" altLang="zh-TW" dirty="0"/>
              <a:t>)</a:t>
            </a:r>
            <a:r>
              <a:rPr lang="zh-TW" altLang="zh-TW" dirty="0"/>
              <a:t>：獲獎經歷、村上現象、相關網站、新聞、文章、活動等。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4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216" y="388902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村上春樹網頁規劃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3550" y="9087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主頁設計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6723" y="1063846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zh-TW" dirty="0" smtClean="0"/>
          </a:p>
          <a:p>
            <a:pPr lvl="1"/>
            <a:r>
              <a:rPr lang="zh-TW" altLang="zh-TW" dirty="0" smtClean="0"/>
              <a:t>整體</a:t>
            </a:r>
            <a:r>
              <a:rPr lang="zh-TW" altLang="zh-TW" dirty="0"/>
              <a:t>語文：主選單採用</a:t>
            </a:r>
            <a:r>
              <a:rPr lang="zh-TW" altLang="zh-TW" dirty="0">
                <a:solidFill>
                  <a:srgbClr val="FF0000"/>
                </a:solidFill>
              </a:rPr>
              <a:t>英文</a:t>
            </a:r>
            <a:r>
              <a:rPr lang="zh-TW" altLang="zh-TW" dirty="0"/>
              <a:t>，說明及次選單加入中文。</a:t>
            </a:r>
          </a:p>
          <a:p>
            <a:pPr lvl="1"/>
            <a:r>
              <a:rPr lang="zh-TW" altLang="zh-TW" dirty="0" smtClean="0"/>
              <a:t>呈現</a:t>
            </a:r>
            <a:r>
              <a:rPr lang="zh-TW" altLang="zh-TW" dirty="0"/>
              <a:t>方式：當滑鼠油標移至各區塊圖示時，會出現該圖示之說明文字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                     </a:t>
            </a:r>
            <a:r>
              <a:rPr lang="zh-TW" altLang="zh-TW" dirty="0" smtClean="0"/>
              <a:t>下方</a:t>
            </a:r>
            <a:r>
              <a:rPr lang="zh-TW" altLang="zh-TW" dirty="0"/>
              <a:t>的主題標題，原「神筆郎世寧」，改為「村上春樹</a:t>
            </a:r>
            <a:r>
              <a:rPr lang="en-US" altLang="zh-TW" dirty="0"/>
              <a:t>X 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                      </a:t>
            </a:r>
            <a:r>
              <a:rPr lang="en-US" altLang="zh-TW" dirty="0" smtClean="0"/>
              <a:t>TKU</a:t>
            </a:r>
            <a:r>
              <a:rPr lang="zh-TW" altLang="zh-TW" dirty="0"/>
              <a:t>」。</a:t>
            </a:r>
          </a:p>
          <a:p>
            <a:pPr lvl="1"/>
            <a:r>
              <a:rPr lang="zh-TW" altLang="zh-TW" dirty="0"/>
              <a:t>參考網站：故宮博物院</a:t>
            </a:r>
            <a:r>
              <a:rPr lang="en-US" altLang="zh-TW" dirty="0"/>
              <a:t>&gt;</a:t>
            </a:r>
            <a:r>
              <a:rPr lang="zh-TW" altLang="zh-TW" dirty="0"/>
              <a:t>典藏資源</a:t>
            </a:r>
            <a:r>
              <a:rPr lang="en-US" altLang="zh-TW" dirty="0"/>
              <a:t>&gt;</a:t>
            </a:r>
            <a:r>
              <a:rPr lang="zh-TW" altLang="zh-TW" dirty="0"/>
              <a:t>主題網站</a:t>
            </a:r>
            <a:r>
              <a:rPr lang="en-US" altLang="zh-TW" dirty="0"/>
              <a:t>&gt;</a:t>
            </a:r>
            <a:r>
              <a:rPr lang="zh-TW" altLang="zh-TW" dirty="0"/>
              <a:t>神筆郎世</a:t>
            </a:r>
            <a:r>
              <a:rPr lang="zh-TW" altLang="zh-TW" dirty="0" smtClean="0"/>
              <a:t>寧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                      </a:t>
            </a:r>
            <a:r>
              <a:rPr lang="en-US" altLang="zh-TW" dirty="0" smtClean="0"/>
              <a:t>http://theme.npm.edu.tw/npmawards/langshining</a:t>
            </a:r>
          </a:p>
          <a:p>
            <a:r>
              <a:rPr lang="zh-TW" altLang="en-US" u="sng" dirty="0" smtClean="0"/>
              <a:t>                            </a:t>
            </a:r>
            <a:endParaRPr lang="en-US" altLang="zh-TW" u="sng" dirty="0" smtClean="0"/>
          </a:p>
          <a:p>
            <a:endParaRPr lang="en-US" altLang="zh-TW" u="sng" dirty="0" smtClean="0"/>
          </a:p>
          <a:p>
            <a:endParaRPr lang="zh-TW" altLang="zh-TW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5372724" cy="3240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3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19872" y="4766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村上春樹網頁規劃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980728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dirty="0"/>
              <a:t>Works</a:t>
            </a:r>
            <a:r>
              <a:rPr lang="zh-TW" altLang="zh-TW" dirty="0"/>
              <a:t>、</a:t>
            </a:r>
            <a:r>
              <a:rPr lang="en-US" altLang="zh-TW" dirty="0"/>
              <a:t>Translations</a:t>
            </a:r>
            <a:r>
              <a:rPr lang="zh-TW" altLang="zh-TW" dirty="0"/>
              <a:t>及 </a:t>
            </a:r>
            <a:r>
              <a:rPr lang="en-US" altLang="zh-TW" dirty="0"/>
              <a:t>Media</a:t>
            </a:r>
            <a:r>
              <a:rPr lang="zh-TW" altLang="zh-TW" dirty="0"/>
              <a:t>三區主題的內頁呈現：</a:t>
            </a:r>
          </a:p>
        </p:txBody>
      </p:sp>
      <p:sp>
        <p:nvSpPr>
          <p:cNvPr id="12" name="矩形 11"/>
          <p:cNvSpPr/>
          <p:nvPr/>
        </p:nvSpPr>
        <p:spPr>
          <a:xfrm>
            <a:off x="1133872" y="1556792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Logo</a:t>
            </a:r>
            <a:r>
              <a:rPr lang="zh-TW" altLang="zh-TW" dirty="0"/>
              <a:t>：圖示呈現於內頁上方角落，位置由網站設計者而定。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07704" y="2132856"/>
            <a:ext cx="3623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 smtClean="0"/>
              <a:t>村上春樹</a:t>
            </a:r>
            <a:r>
              <a:rPr lang="en-US" altLang="zh-TW" dirty="0" smtClean="0"/>
              <a:t>     ------------------------------------</a:t>
            </a:r>
            <a:endParaRPr lang="zh-TW" altLang="zh-TW" dirty="0"/>
          </a:p>
        </p:txBody>
      </p:sp>
      <p:sp>
        <p:nvSpPr>
          <p:cNvPr id="14" name="矩形 13"/>
          <p:cNvSpPr/>
          <p:nvPr/>
        </p:nvSpPr>
        <p:spPr>
          <a:xfrm>
            <a:off x="3394744" y="2049437"/>
            <a:ext cx="1614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Haruki </a:t>
            </a:r>
            <a:r>
              <a:rPr lang="en-US" altLang="zh-TW" dirty="0" smtClean="0"/>
              <a:t>Murakami</a:t>
            </a:r>
          </a:p>
          <a:p>
            <a:endParaRPr lang="zh-TW" altLang="zh-TW" dirty="0"/>
          </a:p>
        </p:txBody>
      </p:sp>
      <p:sp>
        <p:nvSpPr>
          <p:cNvPr id="16" name="矩形 15"/>
          <p:cNvSpPr/>
          <p:nvPr/>
        </p:nvSpPr>
        <p:spPr>
          <a:xfrm>
            <a:off x="3077060" y="2362645"/>
            <a:ext cx="27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Works</a:t>
            </a:r>
            <a:r>
              <a:rPr lang="zh-TW" altLang="zh-TW" dirty="0"/>
              <a:t>‧</a:t>
            </a:r>
            <a:r>
              <a:rPr lang="en-US" altLang="zh-TW" dirty="0"/>
              <a:t>Translations</a:t>
            </a:r>
            <a:r>
              <a:rPr lang="zh-TW" altLang="zh-TW" dirty="0"/>
              <a:t>‧</a:t>
            </a:r>
            <a:r>
              <a:rPr lang="en-US" altLang="zh-TW" dirty="0"/>
              <a:t>Media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9552" y="2656147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 </a:t>
            </a:r>
            <a:r>
              <a:rPr lang="zh-TW" altLang="zh-TW" dirty="0" smtClean="0"/>
              <a:t>說明</a:t>
            </a:r>
            <a:r>
              <a:rPr lang="zh-TW" altLang="zh-TW" dirty="0"/>
              <a:t>：利用影片或</a:t>
            </a:r>
            <a:r>
              <a:rPr lang="en-US" altLang="zh-TW" dirty="0"/>
              <a:t>CD</a:t>
            </a:r>
            <a:r>
              <a:rPr lang="zh-TW" altLang="zh-TW" dirty="0"/>
              <a:t>封面為圖示，主頁呈現如上述參考網站，約可同時</a:t>
            </a:r>
            <a:r>
              <a:rPr lang="zh-TW" altLang="zh-TW" dirty="0" smtClean="0"/>
              <a:t>呈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      </a:t>
            </a:r>
            <a:r>
              <a:rPr lang="zh-TW" altLang="zh-TW" dirty="0" smtClean="0"/>
              <a:t>現</a:t>
            </a:r>
            <a:r>
              <a:rPr lang="en-US" altLang="zh-TW" dirty="0"/>
              <a:t>4</a:t>
            </a:r>
            <a:r>
              <a:rPr lang="zh-TW" altLang="zh-TW" dirty="0"/>
              <a:t>件封面，左右兩區箭號可往左右移動，觀看更多內容。</a:t>
            </a:r>
          </a:p>
        </p:txBody>
      </p:sp>
      <p:pic>
        <p:nvPicPr>
          <p:cNvPr id="18" name="圖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2062182" y="3727360"/>
            <a:ext cx="5019636" cy="3096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1907704" y="3258252"/>
            <a:ext cx="383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hlinkClick r:id="rId3"/>
              </a:rPr>
              <a:t>https://www.kickstarter.com/watch?ref=hero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5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924800" cy="3744416"/>
          </a:xfrm>
        </p:spPr>
      </p:pic>
      <p:sp>
        <p:nvSpPr>
          <p:cNvPr id="5" name="文字方塊 4"/>
          <p:cNvSpPr txBox="1"/>
          <p:nvPr/>
        </p:nvSpPr>
        <p:spPr>
          <a:xfrm>
            <a:off x="2051720" y="620688"/>
            <a:ext cx="4405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武俠小說</a:t>
            </a:r>
            <a:r>
              <a:rPr lang="en-US" altLang="zh-TW" sz="3600" dirty="0" smtClean="0"/>
              <a:t>mind mapping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39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8744" y="548680"/>
            <a:ext cx="7924800" cy="652934"/>
          </a:xfrm>
        </p:spPr>
        <p:txBody>
          <a:bodyPr/>
          <a:lstStyle/>
          <a:p>
            <a:pPr algn="ctr"/>
            <a:r>
              <a:rPr lang="zh-TW" altLang="en-US" dirty="0" smtClean="0"/>
              <a:t>相關議題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4" y="1609624"/>
            <a:ext cx="74168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7850197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70203715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3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8293740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6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9373305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1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95260503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2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1812508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6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776</TotalTime>
  <Words>359</Words>
  <Application>Microsoft Macintosh PowerPoint</Application>
  <PresentationFormat>如螢幕大小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微軟正黑體</vt:lpstr>
      <vt:lpstr>新細明體</vt:lpstr>
      <vt:lpstr>地平線</vt:lpstr>
      <vt:lpstr>五大特藏網頁規劃</vt:lpstr>
      <vt:lpstr>  </vt:lpstr>
      <vt:lpstr>相關議題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武俠小說網頁規劃</dc:title>
  <dc:creator>tku-staff</dc:creator>
  <cp:lastModifiedBy>Microsoft Office 使用者</cp:lastModifiedBy>
  <cp:revision>23</cp:revision>
  <dcterms:created xsi:type="dcterms:W3CDTF">2016-05-09T01:15:16Z</dcterms:created>
  <dcterms:modified xsi:type="dcterms:W3CDTF">2016-05-11T04:37:10Z</dcterms:modified>
</cp:coreProperties>
</file>