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360366" y="2504301"/>
            <a:ext cx="5369726" cy="978709"/>
          </a:xfrm>
        </p:spPr>
        <p:txBody>
          <a:bodyPr>
            <a:noAutofit/>
          </a:bodyPr>
          <a:lstStyle/>
          <a:p>
            <a:r>
              <a:rPr lang="zh-TW" altLang="en-US" sz="8800" dirty="0" smtClean="0"/>
              <a:t>建網大師</a:t>
            </a:r>
            <a:endParaRPr lang="zh-TW" altLang="en-US" sz="8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6127" y="3730144"/>
            <a:ext cx="5618204" cy="372299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快速建構專屬個人網站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1476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背後推手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6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80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Angular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14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41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And then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87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83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20778" y="1260389"/>
            <a:ext cx="737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是否曾想過</a:t>
            </a:r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9622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需要的，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是一個強而有力的建構方式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51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029011"/>
            <a:ext cx="10353762" cy="4058751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95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與我爭鋒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15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47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49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75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948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113</TotalTime>
  <Words>41</Words>
  <Application>Microsoft Office PowerPoint</Application>
  <PresentationFormat>寬螢幕</PresentationFormat>
  <Paragraphs>16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Calisto MT</vt:lpstr>
      <vt:lpstr>Trebuchet MS</vt:lpstr>
      <vt:lpstr>Wingdings 2</vt:lpstr>
      <vt:lpstr>石板</vt:lpstr>
      <vt:lpstr>建網大師</vt:lpstr>
      <vt:lpstr>PowerPoint 簡報</vt:lpstr>
      <vt:lpstr>需要的， 是一個強而有力的建構方式</vt:lpstr>
      <vt:lpstr>幾個優點</vt:lpstr>
      <vt:lpstr>與我爭鋒</vt:lpstr>
      <vt:lpstr>LIVE DEMO</vt:lpstr>
      <vt:lpstr>優點一</vt:lpstr>
      <vt:lpstr>優點二</vt:lpstr>
      <vt:lpstr>優點三</vt:lpstr>
      <vt:lpstr>背後推手</vt:lpstr>
      <vt:lpstr>圖</vt:lpstr>
      <vt:lpstr>Angular 2</vt:lpstr>
      <vt:lpstr>MVC structure</vt:lpstr>
      <vt:lpstr>And then</vt:lpstr>
      <vt:lpstr>final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建網大師</dc:title>
  <dc:creator>罐罐JasonXDDD</dc:creator>
  <cp:lastModifiedBy>罐罐JasonXDDD</cp:lastModifiedBy>
  <cp:revision>5</cp:revision>
  <dcterms:created xsi:type="dcterms:W3CDTF">2017-05-04T05:43:09Z</dcterms:created>
  <dcterms:modified xsi:type="dcterms:W3CDTF">2017-05-04T07:37:06Z</dcterms:modified>
</cp:coreProperties>
</file>