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C81C3-F091-4A49-976E-D1C902672493}" v="63" dt="2022-05-08T15:22:45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Xie" userId="c9ccf0abc24a24e0" providerId="LiveId" clId="{D90C81C3-F091-4A49-976E-D1C902672493}"/>
    <pc:docChg chg="undo custSel addSld modSld">
      <pc:chgData name="Jack Xie" userId="c9ccf0abc24a24e0" providerId="LiveId" clId="{D90C81C3-F091-4A49-976E-D1C902672493}" dt="2022-05-08T15:25:37.684" v="643" actId="14100"/>
      <pc:docMkLst>
        <pc:docMk/>
      </pc:docMkLst>
      <pc:sldChg chg="addSp delSp modSp mod">
        <pc:chgData name="Jack Xie" userId="c9ccf0abc24a24e0" providerId="LiveId" clId="{D90C81C3-F091-4A49-976E-D1C902672493}" dt="2022-05-08T14:22:30.562" v="232" actId="1076"/>
        <pc:sldMkLst>
          <pc:docMk/>
          <pc:sldMk cId="4012175797" sldId="256"/>
        </pc:sldMkLst>
        <pc:spChg chg="mod">
          <ac:chgData name="Jack Xie" userId="c9ccf0abc24a24e0" providerId="LiveId" clId="{D90C81C3-F091-4A49-976E-D1C902672493}" dt="2022-05-08T14:00:01.059" v="24" actId="1076"/>
          <ac:spMkLst>
            <pc:docMk/>
            <pc:sldMk cId="4012175797" sldId="256"/>
            <ac:spMk id="4" creationId="{34850267-FA80-932F-6E52-CAF1BEADA826}"/>
          </ac:spMkLst>
        </pc:spChg>
        <pc:spChg chg="mod">
          <ac:chgData name="Jack Xie" userId="c9ccf0abc24a24e0" providerId="LiveId" clId="{D90C81C3-F091-4A49-976E-D1C902672493}" dt="2022-05-08T13:59:20.305" v="9" actId="20577"/>
          <ac:spMkLst>
            <pc:docMk/>
            <pc:sldMk cId="4012175797" sldId="256"/>
            <ac:spMk id="5" creationId="{A84B3BAC-831D-56B2-64CD-75E57D44F8DB}"/>
          </ac:spMkLst>
        </pc:spChg>
        <pc:spChg chg="add mod">
          <ac:chgData name="Jack Xie" userId="c9ccf0abc24a24e0" providerId="LiveId" clId="{D90C81C3-F091-4A49-976E-D1C902672493}" dt="2022-05-08T13:59:16.985" v="8" actId="20577"/>
          <ac:spMkLst>
            <pc:docMk/>
            <pc:sldMk cId="4012175797" sldId="256"/>
            <ac:spMk id="12" creationId="{657C81B4-FDA2-922B-2588-4EE22A377295}"/>
          </ac:spMkLst>
        </pc:spChg>
        <pc:spChg chg="add mod">
          <ac:chgData name="Jack Xie" userId="c9ccf0abc24a24e0" providerId="LiveId" clId="{D90C81C3-F091-4A49-976E-D1C902672493}" dt="2022-05-08T13:59:46.128" v="14" actId="20577"/>
          <ac:spMkLst>
            <pc:docMk/>
            <pc:sldMk cId="4012175797" sldId="256"/>
            <ac:spMk id="13" creationId="{26B3109E-8690-D456-1880-BCE423C6D2C4}"/>
          </ac:spMkLst>
        </pc:spChg>
        <pc:spChg chg="add mod">
          <ac:chgData name="Jack Xie" userId="c9ccf0abc24a24e0" providerId="LiveId" clId="{D90C81C3-F091-4A49-976E-D1C902672493}" dt="2022-05-08T13:59:57.039" v="23" actId="1076"/>
          <ac:spMkLst>
            <pc:docMk/>
            <pc:sldMk cId="4012175797" sldId="256"/>
            <ac:spMk id="14" creationId="{74EBCCF9-7B59-9B27-8731-35B89EAABD81}"/>
          </ac:spMkLst>
        </pc:spChg>
        <pc:spChg chg="add mod">
          <ac:chgData name="Jack Xie" userId="c9ccf0abc24a24e0" providerId="LiveId" clId="{D90C81C3-F091-4A49-976E-D1C902672493}" dt="2022-05-08T14:07:21.226" v="59" actId="20577"/>
          <ac:spMkLst>
            <pc:docMk/>
            <pc:sldMk cId="4012175797" sldId="256"/>
            <ac:spMk id="15" creationId="{6D0253C7-5516-DE85-965E-6E9BF7CE6EBE}"/>
          </ac:spMkLst>
        </pc:spChg>
        <pc:spChg chg="add del mod">
          <ac:chgData name="Jack Xie" userId="c9ccf0abc24a24e0" providerId="LiveId" clId="{D90C81C3-F091-4A49-976E-D1C902672493}" dt="2022-05-08T14:00:38.615" v="43"/>
          <ac:spMkLst>
            <pc:docMk/>
            <pc:sldMk cId="4012175797" sldId="256"/>
            <ac:spMk id="16" creationId="{9DB7D3E8-A72A-AAA0-D6DE-F258DD8DB465}"/>
          </ac:spMkLst>
        </pc:spChg>
        <pc:spChg chg="add mod">
          <ac:chgData name="Jack Xie" userId="c9ccf0abc24a24e0" providerId="LiveId" clId="{D90C81C3-F091-4A49-976E-D1C902672493}" dt="2022-05-08T14:00:54.935" v="51" actId="20577"/>
          <ac:spMkLst>
            <pc:docMk/>
            <pc:sldMk cId="4012175797" sldId="256"/>
            <ac:spMk id="17" creationId="{77DF2325-584B-29E6-33B7-175714F03A45}"/>
          </ac:spMkLst>
        </pc:spChg>
        <pc:spChg chg="add mod">
          <ac:chgData name="Jack Xie" userId="c9ccf0abc24a24e0" providerId="LiveId" clId="{D90C81C3-F091-4A49-976E-D1C902672493}" dt="2022-05-08T14:07:51.789" v="62" actId="20577"/>
          <ac:spMkLst>
            <pc:docMk/>
            <pc:sldMk cId="4012175797" sldId="256"/>
            <ac:spMk id="18" creationId="{F994E1C8-A837-02B4-FF44-719AB1D76201}"/>
          </ac:spMkLst>
        </pc:spChg>
        <pc:spChg chg="add mod">
          <ac:chgData name="Jack Xie" userId="c9ccf0abc24a24e0" providerId="LiveId" clId="{D90C81C3-F091-4A49-976E-D1C902672493}" dt="2022-05-08T14:07:53.905" v="63" actId="20577"/>
          <ac:spMkLst>
            <pc:docMk/>
            <pc:sldMk cId="4012175797" sldId="256"/>
            <ac:spMk id="19" creationId="{50CA2456-6495-5C5D-814C-08F39DF67983}"/>
          </ac:spMkLst>
        </pc:spChg>
        <pc:spChg chg="add mod">
          <ac:chgData name="Jack Xie" userId="c9ccf0abc24a24e0" providerId="LiveId" clId="{D90C81C3-F091-4A49-976E-D1C902672493}" dt="2022-05-08T14:08:09.417" v="87" actId="1076"/>
          <ac:spMkLst>
            <pc:docMk/>
            <pc:sldMk cId="4012175797" sldId="256"/>
            <ac:spMk id="20" creationId="{6940E1DE-A853-9B53-3991-58EE55058EC6}"/>
          </ac:spMkLst>
        </pc:spChg>
        <pc:spChg chg="add mod">
          <ac:chgData name="Jack Xie" userId="c9ccf0abc24a24e0" providerId="LiveId" clId="{D90C81C3-F091-4A49-976E-D1C902672493}" dt="2022-05-08T14:08:16.623" v="95" actId="20577"/>
          <ac:spMkLst>
            <pc:docMk/>
            <pc:sldMk cId="4012175797" sldId="256"/>
            <ac:spMk id="21" creationId="{322BC41E-E9F4-6B04-8DF4-4551FCE7A85E}"/>
          </ac:spMkLst>
        </pc:spChg>
        <pc:spChg chg="add mod">
          <ac:chgData name="Jack Xie" userId="c9ccf0abc24a24e0" providerId="LiveId" clId="{D90C81C3-F091-4A49-976E-D1C902672493}" dt="2022-05-08T14:08:25.520" v="99" actId="20577"/>
          <ac:spMkLst>
            <pc:docMk/>
            <pc:sldMk cId="4012175797" sldId="256"/>
            <ac:spMk id="22" creationId="{99454522-5EC6-9F09-6E59-6D3B62DF10DE}"/>
          </ac:spMkLst>
        </pc:spChg>
        <pc:spChg chg="add mod">
          <ac:chgData name="Jack Xie" userId="c9ccf0abc24a24e0" providerId="LiveId" clId="{D90C81C3-F091-4A49-976E-D1C902672493}" dt="2022-05-08T14:08:37.519" v="109" actId="20577"/>
          <ac:spMkLst>
            <pc:docMk/>
            <pc:sldMk cId="4012175797" sldId="256"/>
            <ac:spMk id="23" creationId="{8F525D80-521B-9043-E273-89A0FC798857}"/>
          </ac:spMkLst>
        </pc:spChg>
        <pc:spChg chg="add mod">
          <ac:chgData name="Jack Xie" userId="c9ccf0abc24a24e0" providerId="LiveId" clId="{D90C81C3-F091-4A49-976E-D1C902672493}" dt="2022-05-08T14:08:50.908" v="116" actId="1076"/>
          <ac:spMkLst>
            <pc:docMk/>
            <pc:sldMk cId="4012175797" sldId="256"/>
            <ac:spMk id="24" creationId="{8CC7E936-BE7F-8829-2124-881CEFE1AB69}"/>
          </ac:spMkLst>
        </pc:spChg>
        <pc:spChg chg="add mod">
          <ac:chgData name="Jack Xie" userId="c9ccf0abc24a24e0" providerId="LiveId" clId="{D90C81C3-F091-4A49-976E-D1C902672493}" dt="2022-05-08T14:13:06.882" v="128" actId="20577"/>
          <ac:spMkLst>
            <pc:docMk/>
            <pc:sldMk cId="4012175797" sldId="256"/>
            <ac:spMk id="25" creationId="{62621287-22B4-13F8-82BD-9C7B9FFBB846}"/>
          </ac:spMkLst>
        </pc:spChg>
        <pc:spChg chg="add mod">
          <ac:chgData name="Jack Xie" userId="c9ccf0abc24a24e0" providerId="LiveId" clId="{D90C81C3-F091-4A49-976E-D1C902672493}" dt="2022-05-08T14:13:17.962" v="132" actId="20577"/>
          <ac:spMkLst>
            <pc:docMk/>
            <pc:sldMk cId="4012175797" sldId="256"/>
            <ac:spMk id="26" creationId="{4161043B-391B-DACD-09F7-BAF9F30A125B}"/>
          </ac:spMkLst>
        </pc:spChg>
        <pc:spChg chg="add mod">
          <ac:chgData name="Jack Xie" userId="c9ccf0abc24a24e0" providerId="LiveId" clId="{D90C81C3-F091-4A49-976E-D1C902672493}" dt="2022-05-08T14:13:35.622" v="134" actId="20577"/>
          <ac:spMkLst>
            <pc:docMk/>
            <pc:sldMk cId="4012175797" sldId="256"/>
            <ac:spMk id="27" creationId="{3F751B57-484B-F99F-21CA-82DFF7A56F52}"/>
          </ac:spMkLst>
        </pc:spChg>
        <pc:spChg chg="add mod">
          <ac:chgData name="Jack Xie" userId="c9ccf0abc24a24e0" providerId="LiveId" clId="{D90C81C3-F091-4A49-976E-D1C902672493}" dt="2022-05-08T14:13:44.910" v="139" actId="1076"/>
          <ac:spMkLst>
            <pc:docMk/>
            <pc:sldMk cId="4012175797" sldId="256"/>
            <ac:spMk id="28" creationId="{B6C84DD8-04C6-4370-D7EE-22D54CEABBA1}"/>
          </ac:spMkLst>
        </pc:spChg>
        <pc:spChg chg="add mod">
          <ac:chgData name="Jack Xie" userId="c9ccf0abc24a24e0" providerId="LiveId" clId="{D90C81C3-F091-4A49-976E-D1C902672493}" dt="2022-05-08T14:13:54.561" v="148" actId="1076"/>
          <ac:spMkLst>
            <pc:docMk/>
            <pc:sldMk cId="4012175797" sldId="256"/>
            <ac:spMk id="29" creationId="{07F0F921-6BD7-CC98-B6FE-AFEC798ADC1C}"/>
          </ac:spMkLst>
        </pc:spChg>
        <pc:spChg chg="add mod">
          <ac:chgData name="Jack Xie" userId="c9ccf0abc24a24e0" providerId="LiveId" clId="{D90C81C3-F091-4A49-976E-D1C902672493}" dt="2022-05-08T14:14:04.486" v="155" actId="1076"/>
          <ac:spMkLst>
            <pc:docMk/>
            <pc:sldMk cId="4012175797" sldId="256"/>
            <ac:spMk id="30" creationId="{34C2E532-B037-6A10-3FE0-CC982BAF39C4}"/>
          </ac:spMkLst>
        </pc:spChg>
        <pc:spChg chg="add mod">
          <ac:chgData name="Jack Xie" userId="c9ccf0abc24a24e0" providerId="LiveId" clId="{D90C81C3-F091-4A49-976E-D1C902672493}" dt="2022-05-08T14:14:14.861" v="164" actId="1076"/>
          <ac:spMkLst>
            <pc:docMk/>
            <pc:sldMk cId="4012175797" sldId="256"/>
            <ac:spMk id="31" creationId="{CE5324A0-1C88-FCFA-A466-85D543BDE6B4}"/>
          </ac:spMkLst>
        </pc:spChg>
        <pc:spChg chg="add mod">
          <ac:chgData name="Jack Xie" userId="c9ccf0abc24a24e0" providerId="LiveId" clId="{D90C81C3-F091-4A49-976E-D1C902672493}" dt="2022-05-08T14:16:43.789" v="169" actId="20577"/>
          <ac:spMkLst>
            <pc:docMk/>
            <pc:sldMk cId="4012175797" sldId="256"/>
            <ac:spMk id="32" creationId="{0A4C9BAA-0D59-496B-C0BC-961BE6D9B6F1}"/>
          </ac:spMkLst>
        </pc:spChg>
        <pc:spChg chg="add mod">
          <ac:chgData name="Jack Xie" userId="c9ccf0abc24a24e0" providerId="LiveId" clId="{D90C81C3-F091-4A49-976E-D1C902672493}" dt="2022-05-08T14:16:47.972" v="170" actId="20577"/>
          <ac:spMkLst>
            <pc:docMk/>
            <pc:sldMk cId="4012175797" sldId="256"/>
            <ac:spMk id="33" creationId="{18F6CB0F-A384-CD79-CA58-481FBB1FBDBF}"/>
          </ac:spMkLst>
        </pc:spChg>
        <pc:spChg chg="add mod">
          <ac:chgData name="Jack Xie" userId="c9ccf0abc24a24e0" providerId="LiveId" clId="{D90C81C3-F091-4A49-976E-D1C902672493}" dt="2022-05-08T14:16:58.478" v="175" actId="20577"/>
          <ac:spMkLst>
            <pc:docMk/>
            <pc:sldMk cId="4012175797" sldId="256"/>
            <ac:spMk id="34" creationId="{C0794ECB-045D-EA7B-8B8F-CE516154BD43}"/>
          </ac:spMkLst>
        </pc:spChg>
        <pc:spChg chg="add mod">
          <ac:chgData name="Jack Xie" userId="c9ccf0abc24a24e0" providerId="LiveId" clId="{D90C81C3-F091-4A49-976E-D1C902672493}" dt="2022-05-08T14:17:03.173" v="183" actId="20577"/>
          <ac:spMkLst>
            <pc:docMk/>
            <pc:sldMk cId="4012175797" sldId="256"/>
            <ac:spMk id="35" creationId="{7EB48965-7275-7440-D45C-BE35B1C7990E}"/>
          </ac:spMkLst>
        </pc:spChg>
        <pc:spChg chg="add mod">
          <ac:chgData name="Jack Xie" userId="c9ccf0abc24a24e0" providerId="LiveId" clId="{D90C81C3-F091-4A49-976E-D1C902672493}" dt="2022-05-08T14:22:24.229" v="226" actId="20577"/>
          <ac:spMkLst>
            <pc:docMk/>
            <pc:sldMk cId="4012175797" sldId="256"/>
            <ac:spMk id="36" creationId="{F298ADAF-0133-0F49-4819-26BC8E1C1854}"/>
          </ac:spMkLst>
        </pc:spChg>
        <pc:spChg chg="add mod">
          <ac:chgData name="Jack Xie" userId="c9ccf0abc24a24e0" providerId="LiveId" clId="{D90C81C3-F091-4A49-976E-D1C902672493}" dt="2022-05-08T14:22:30.562" v="232" actId="1076"/>
          <ac:spMkLst>
            <pc:docMk/>
            <pc:sldMk cId="4012175797" sldId="256"/>
            <ac:spMk id="37" creationId="{FB61428A-3E84-B901-8B18-2D01A9B486DA}"/>
          </ac:spMkLst>
        </pc:spChg>
        <pc:spChg chg="add mod">
          <ac:chgData name="Jack Xie" userId="c9ccf0abc24a24e0" providerId="LiveId" clId="{D90C81C3-F091-4A49-976E-D1C902672493}" dt="2022-05-08T14:18:50.015" v="220" actId="20577"/>
          <ac:spMkLst>
            <pc:docMk/>
            <pc:sldMk cId="4012175797" sldId="256"/>
            <ac:spMk id="38" creationId="{91D44833-9C65-FF50-CCB8-3F7039F999D0}"/>
          </ac:spMkLst>
        </pc:spChg>
      </pc:sldChg>
      <pc:sldChg chg="addSp delSp modSp new mod">
        <pc:chgData name="Jack Xie" userId="c9ccf0abc24a24e0" providerId="LiveId" clId="{D90C81C3-F091-4A49-976E-D1C902672493}" dt="2022-05-08T14:30:19.086" v="289" actId="20577"/>
        <pc:sldMkLst>
          <pc:docMk/>
          <pc:sldMk cId="1216104578" sldId="257"/>
        </pc:sldMkLst>
        <pc:spChg chg="del">
          <ac:chgData name="Jack Xie" userId="c9ccf0abc24a24e0" providerId="LiveId" clId="{D90C81C3-F091-4A49-976E-D1C902672493}" dt="2022-05-08T14:23:05.279" v="234" actId="478"/>
          <ac:spMkLst>
            <pc:docMk/>
            <pc:sldMk cId="1216104578" sldId="257"/>
            <ac:spMk id="2" creationId="{CE699C3B-DC69-E6E1-FEA1-3C5FE6AC80D6}"/>
          </ac:spMkLst>
        </pc:spChg>
        <pc:spChg chg="del">
          <ac:chgData name="Jack Xie" userId="c9ccf0abc24a24e0" providerId="LiveId" clId="{D90C81C3-F091-4A49-976E-D1C902672493}" dt="2022-05-08T14:23:06.324" v="235" actId="478"/>
          <ac:spMkLst>
            <pc:docMk/>
            <pc:sldMk cId="1216104578" sldId="257"/>
            <ac:spMk id="3" creationId="{F2AFF9E8-22FE-8DF2-C708-90874EAEABFB}"/>
          </ac:spMkLst>
        </pc:spChg>
        <pc:spChg chg="add mod">
          <ac:chgData name="Jack Xie" userId="c9ccf0abc24a24e0" providerId="LiveId" clId="{D90C81C3-F091-4A49-976E-D1C902672493}" dt="2022-05-08T14:23:18.333" v="237" actId="20577"/>
          <ac:spMkLst>
            <pc:docMk/>
            <pc:sldMk cId="1216104578" sldId="257"/>
            <ac:spMk id="4" creationId="{FB38C071-1286-15EC-1AC0-6AD957E1FB72}"/>
          </ac:spMkLst>
        </pc:spChg>
        <pc:spChg chg="add mod">
          <ac:chgData name="Jack Xie" userId="c9ccf0abc24a24e0" providerId="LiveId" clId="{D90C81C3-F091-4A49-976E-D1C902672493}" dt="2022-05-08T14:30:10.672" v="282" actId="14100"/>
          <ac:spMkLst>
            <pc:docMk/>
            <pc:sldMk cId="1216104578" sldId="257"/>
            <ac:spMk id="5" creationId="{D6DB2AED-5BC2-1899-7FB4-93509E83F78B}"/>
          </ac:spMkLst>
        </pc:spChg>
        <pc:spChg chg="add mod">
          <ac:chgData name="Jack Xie" userId="c9ccf0abc24a24e0" providerId="LiveId" clId="{D90C81C3-F091-4A49-976E-D1C902672493}" dt="2022-05-08T14:23:38.846" v="247" actId="20577"/>
          <ac:spMkLst>
            <pc:docMk/>
            <pc:sldMk cId="1216104578" sldId="257"/>
            <ac:spMk id="6" creationId="{846EDDA3-A48C-9FB6-003F-6B08964666D6}"/>
          </ac:spMkLst>
        </pc:spChg>
        <pc:spChg chg="add mod">
          <ac:chgData name="Jack Xie" userId="c9ccf0abc24a24e0" providerId="LiveId" clId="{D90C81C3-F091-4A49-976E-D1C902672493}" dt="2022-05-08T14:23:43.630" v="255" actId="20577"/>
          <ac:spMkLst>
            <pc:docMk/>
            <pc:sldMk cId="1216104578" sldId="257"/>
            <ac:spMk id="7" creationId="{D77DE916-D5C4-5894-FAFD-150B952F0E96}"/>
          </ac:spMkLst>
        </pc:spChg>
        <pc:spChg chg="add mod">
          <ac:chgData name="Jack Xie" userId="c9ccf0abc24a24e0" providerId="LiveId" clId="{D90C81C3-F091-4A49-976E-D1C902672493}" dt="2022-05-08T14:30:09.513" v="280" actId="1076"/>
          <ac:spMkLst>
            <pc:docMk/>
            <pc:sldMk cId="1216104578" sldId="257"/>
            <ac:spMk id="8" creationId="{D02AE185-F837-1A2E-ADBF-27A079ADB56B}"/>
          </ac:spMkLst>
        </pc:spChg>
        <pc:spChg chg="add mod">
          <ac:chgData name="Jack Xie" userId="c9ccf0abc24a24e0" providerId="LiveId" clId="{D90C81C3-F091-4A49-976E-D1C902672493}" dt="2022-05-08T14:24:09.631" v="272" actId="20577"/>
          <ac:spMkLst>
            <pc:docMk/>
            <pc:sldMk cId="1216104578" sldId="257"/>
            <ac:spMk id="9" creationId="{A0886C89-336A-94AC-AFA8-730E0415FCF3}"/>
          </ac:spMkLst>
        </pc:spChg>
        <pc:spChg chg="add mod">
          <ac:chgData name="Jack Xie" userId="c9ccf0abc24a24e0" providerId="LiveId" clId="{D90C81C3-F091-4A49-976E-D1C902672493}" dt="2022-05-08T14:30:19.086" v="289" actId="20577"/>
          <ac:spMkLst>
            <pc:docMk/>
            <pc:sldMk cId="1216104578" sldId="257"/>
            <ac:spMk id="10" creationId="{46D6F60C-5F49-134B-27CD-F21B1CDB855F}"/>
          </ac:spMkLst>
        </pc:spChg>
      </pc:sldChg>
      <pc:sldChg chg="addSp delSp modSp new mod">
        <pc:chgData name="Jack Xie" userId="c9ccf0abc24a24e0" providerId="LiveId" clId="{D90C81C3-F091-4A49-976E-D1C902672493}" dt="2022-05-08T14:35:36.905" v="338" actId="1076"/>
        <pc:sldMkLst>
          <pc:docMk/>
          <pc:sldMk cId="4139696691" sldId="258"/>
        </pc:sldMkLst>
        <pc:spChg chg="del">
          <ac:chgData name="Jack Xie" userId="c9ccf0abc24a24e0" providerId="LiveId" clId="{D90C81C3-F091-4A49-976E-D1C902672493}" dt="2022-05-08T14:30:33.859" v="291" actId="478"/>
          <ac:spMkLst>
            <pc:docMk/>
            <pc:sldMk cId="4139696691" sldId="258"/>
            <ac:spMk id="2" creationId="{FBA17142-1D3E-ADFA-7D32-8491769B4FF4}"/>
          </ac:spMkLst>
        </pc:spChg>
        <pc:spChg chg="del">
          <ac:chgData name="Jack Xie" userId="c9ccf0abc24a24e0" providerId="LiveId" clId="{D90C81C3-F091-4A49-976E-D1C902672493}" dt="2022-05-08T14:30:35.214" v="292" actId="478"/>
          <ac:spMkLst>
            <pc:docMk/>
            <pc:sldMk cId="4139696691" sldId="258"/>
            <ac:spMk id="3" creationId="{31D98C01-53D1-2118-C564-1A64EB97472A}"/>
          </ac:spMkLst>
        </pc:spChg>
        <pc:spChg chg="add mod">
          <ac:chgData name="Jack Xie" userId="c9ccf0abc24a24e0" providerId="LiveId" clId="{D90C81C3-F091-4A49-976E-D1C902672493}" dt="2022-05-08T14:30:53.039" v="298" actId="207"/>
          <ac:spMkLst>
            <pc:docMk/>
            <pc:sldMk cId="4139696691" sldId="258"/>
            <ac:spMk id="4" creationId="{9DBAD1E0-BB70-11B7-50B2-29DF831C15C7}"/>
          </ac:spMkLst>
        </pc:spChg>
        <pc:spChg chg="add mod">
          <ac:chgData name="Jack Xie" userId="c9ccf0abc24a24e0" providerId="LiveId" clId="{D90C81C3-F091-4A49-976E-D1C902672493}" dt="2022-05-08T14:31:03.424" v="300" actId="14100"/>
          <ac:spMkLst>
            <pc:docMk/>
            <pc:sldMk cId="4139696691" sldId="258"/>
            <ac:spMk id="5" creationId="{7587C6E2-7E8E-2405-D0E1-D72C202E3E3A}"/>
          </ac:spMkLst>
        </pc:spChg>
        <pc:spChg chg="add mod">
          <ac:chgData name="Jack Xie" userId="c9ccf0abc24a24e0" providerId="LiveId" clId="{D90C81C3-F091-4A49-976E-D1C902672493}" dt="2022-05-08T14:30:36.319" v="293"/>
          <ac:spMkLst>
            <pc:docMk/>
            <pc:sldMk cId="4139696691" sldId="258"/>
            <ac:spMk id="6" creationId="{B12DD77F-25FA-A074-8271-FD4FC4980075}"/>
          </ac:spMkLst>
        </pc:spChg>
        <pc:spChg chg="add mod">
          <ac:chgData name="Jack Xie" userId="c9ccf0abc24a24e0" providerId="LiveId" clId="{D90C81C3-F091-4A49-976E-D1C902672493}" dt="2022-05-08T14:30:36.319" v="293"/>
          <ac:spMkLst>
            <pc:docMk/>
            <pc:sldMk cId="4139696691" sldId="258"/>
            <ac:spMk id="7" creationId="{4140AC63-B468-1970-8CD0-A8BCA5C68379}"/>
          </ac:spMkLst>
        </pc:spChg>
        <pc:spChg chg="add mod">
          <ac:chgData name="Jack Xie" userId="c9ccf0abc24a24e0" providerId="LiveId" clId="{D90C81C3-F091-4A49-976E-D1C902672493}" dt="2022-05-08T14:31:13.177" v="306" actId="20577"/>
          <ac:spMkLst>
            <pc:docMk/>
            <pc:sldMk cId="4139696691" sldId="258"/>
            <ac:spMk id="8" creationId="{5BAD119E-75A1-F329-B24B-E114BA9CEF02}"/>
          </ac:spMkLst>
        </pc:spChg>
        <pc:spChg chg="add mod">
          <ac:chgData name="Jack Xie" userId="c9ccf0abc24a24e0" providerId="LiveId" clId="{D90C81C3-F091-4A49-976E-D1C902672493}" dt="2022-05-08T14:30:36.319" v="293"/>
          <ac:spMkLst>
            <pc:docMk/>
            <pc:sldMk cId="4139696691" sldId="258"/>
            <ac:spMk id="9" creationId="{72552B2B-7D04-4803-4706-E76C257DE884}"/>
          </ac:spMkLst>
        </pc:spChg>
        <pc:spChg chg="add mod">
          <ac:chgData name="Jack Xie" userId="c9ccf0abc24a24e0" providerId="LiveId" clId="{D90C81C3-F091-4A49-976E-D1C902672493}" dt="2022-05-08T14:33:18.847" v="308" actId="20577"/>
          <ac:spMkLst>
            <pc:docMk/>
            <pc:sldMk cId="4139696691" sldId="258"/>
            <ac:spMk id="10" creationId="{371932A7-864A-420B-97F7-19C477C4B0EF}"/>
          </ac:spMkLst>
        </pc:spChg>
        <pc:spChg chg="add mod">
          <ac:chgData name="Jack Xie" userId="c9ccf0abc24a24e0" providerId="LiveId" clId="{D90C81C3-F091-4A49-976E-D1C902672493}" dt="2022-05-08T14:35:33.911" v="337" actId="1076"/>
          <ac:spMkLst>
            <pc:docMk/>
            <pc:sldMk cId="4139696691" sldId="258"/>
            <ac:spMk id="11" creationId="{6ACDD61F-9CA5-444E-1FB3-9E5D8BD4C07D}"/>
          </ac:spMkLst>
        </pc:spChg>
        <pc:spChg chg="add mod">
          <ac:chgData name="Jack Xie" userId="c9ccf0abc24a24e0" providerId="LiveId" clId="{D90C81C3-F091-4A49-976E-D1C902672493}" dt="2022-05-08T14:35:36.905" v="338" actId="1076"/>
          <ac:spMkLst>
            <pc:docMk/>
            <pc:sldMk cId="4139696691" sldId="258"/>
            <ac:spMk id="12" creationId="{41E7388D-2745-3E84-C76C-D5590FB5AE69}"/>
          </ac:spMkLst>
        </pc:spChg>
      </pc:sldChg>
      <pc:sldChg chg="addSp delSp modSp new mod">
        <pc:chgData name="Jack Xie" userId="c9ccf0abc24a24e0" providerId="LiveId" clId="{D90C81C3-F091-4A49-976E-D1C902672493}" dt="2022-05-08T14:51:55.830" v="367" actId="14100"/>
        <pc:sldMkLst>
          <pc:docMk/>
          <pc:sldMk cId="259615978" sldId="259"/>
        </pc:sldMkLst>
        <pc:spChg chg="del">
          <ac:chgData name="Jack Xie" userId="c9ccf0abc24a24e0" providerId="LiveId" clId="{D90C81C3-F091-4A49-976E-D1C902672493}" dt="2022-05-08T14:34:23.419" v="310" actId="478"/>
          <ac:spMkLst>
            <pc:docMk/>
            <pc:sldMk cId="259615978" sldId="259"/>
            <ac:spMk id="2" creationId="{27995266-F212-D625-7C4E-BF395651B87E}"/>
          </ac:spMkLst>
        </pc:spChg>
        <pc:spChg chg="del">
          <ac:chgData name="Jack Xie" userId="c9ccf0abc24a24e0" providerId="LiveId" clId="{D90C81C3-F091-4A49-976E-D1C902672493}" dt="2022-05-08T14:34:24.805" v="311" actId="478"/>
          <ac:spMkLst>
            <pc:docMk/>
            <pc:sldMk cId="259615978" sldId="259"/>
            <ac:spMk id="3" creationId="{BE6BCD54-23D4-974A-CD5A-E7A7F7397AD2}"/>
          </ac:spMkLst>
        </pc:spChg>
        <pc:spChg chg="add mod">
          <ac:chgData name="Jack Xie" userId="c9ccf0abc24a24e0" providerId="LiveId" clId="{D90C81C3-F091-4A49-976E-D1C902672493}" dt="2022-05-08T14:34:28.314" v="313" actId="1076"/>
          <ac:spMkLst>
            <pc:docMk/>
            <pc:sldMk cId="259615978" sldId="259"/>
            <ac:spMk id="4" creationId="{47D6921D-33F1-5A78-4F4C-9FFF14100AAE}"/>
          </ac:spMkLst>
        </pc:spChg>
        <pc:spChg chg="add mod">
          <ac:chgData name="Jack Xie" userId="c9ccf0abc24a24e0" providerId="LiveId" clId="{D90C81C3-F091-4A49-976E-D1C902672493}" dt="2022-05-08T14:51:55.830" v="367" actId="14100"/>
          <ac:spMkLst>
            <pc:docMk/>
            <pc:sldMk cId="259615978" sldId="259"/>
            <ac:spMk id="5" creationId="{873734C7-CAB9-00FA-FAEA-716E0CDBBF36}"/>
          </ac:spMkLst>
        </pc:spChg>
        <pc:spChg chg="add mod">
          <ac:chgData name="Jack Xie" userId="c9ccf0abc24a24e0" providerId="LiveId" clId="{D90C81C3-F091-4A49-976E-D1C902672493}" dt="2022-05-08T14:34:28.314" v="313" actId="1076"/>
          <ac:spMkLst>
            <pc:docMk/>
            <pc:sldMk cId="259615978" sldId="259"/>
            <ac:spMk id="6" creationId="{2B1307D3-B237-0E49-9656-EB5D78FB56E2}"/>
          </ac:spMkLst>
        </pc:spChg>
        <pc:spChg chg="add mod">
          <ac:chgData name="Jack Xie" userId="c9ccf0abc24a24e0" providerId="LiveId" clId="{D90C81C3-F091-4A49-976E-D1C902672493}" dt="2022-05-08T14:34:28.314" v="313" actId="1076"/>
          <ac:spMkLst>
            <pc:docMk/>
            <pc:sldMk cId="259615978" sldId="259"/>
            <ac:spMk id="7" creationId="{3655FABD-D7CA-7666-0B4C-721F65BF25AB}"/>
          </ac:spMkLst>
        </pc:spChg>
        <pc:spChg chg="add mod">
          <ac:chgData name="Jack Xie" userId="c9ccf0abc24a24e0" providerId="LiveId" clId="{D90C81C3-F091-4A49-976E-D1C902672493}" dt="2022-05-08T14:34:49.144" v="323" actId="20577"/>
          <ac:spMkLst>
            <pc:docMk/>
            <pc:sldMk cId="259615978" sldId="259"/>
            <ac:spMk id="8" creationId="{426F9F12-5F22-DB04-9AB1-C6A0060199A1}"/>
          </ac:spMkLst>
        </pc:spChg>
        <pc:spChg chg="add mod">
          <ac:chgData name="Jack Xie" userId="c9ccf0abc24a24e0" providerId="LiveId" clId="{D90C81C3-F091-4A49-976E-D1C902672493}" dt="2022-05-08T14:34:41.251" v="317" actId="20577"/>
          <ac:spMkLst>
            <pc:docMk/>
            <pc:sldMk cId="259615978" sldId="259"/>
            <ac:spMk id="9" creationId="{F3570CE2-494B-D382-04FB-8E4FA56899D1}"/>
          </ac:spMkLst>
        </pc:spChg>
        <pc:spChg chg="add mod">
          <ac:chgData name="Jack Xie" userId="c9ccf0abc24a24e0" providerId="LiveId" clId="{D90C81C3-F091-4A49-976E-D1C902672493}" dt="2022-05-08T14:35:53.998" v="340" actId="20577"/>
          <ac:spMkLst>
            <pc:docMk/>
            <pc:sldMk cId="259615978" sldId="259"/>
            <ac:spMk id="10" creationId="{7575691C-AE7B-DDC2-CAD0-EC0A3DA18D60}"/>
          </ac:spMkLst>
        </pc:spChg>
        <pc:spChg chg="add mod">
          <ac:chgData name="Jack Xie" userId="c9ccf0abc24a24e0" providerId="LiveId" clId="{D90C81C3-F091-4A49-976E-D1C902672493}" dt="2022-05-08T14:35:13.891" v="331" actId="1076"/>
          <ac:spMkLst>
            <pc:docMk/>
            <pc:sldMk cId="259615978" sldId="259"/>
            <ac:spMk id="11" creationId="{4727189D-B1F3-4EA8-6701-8D02821E6BC1}"/>
          </ac:spMkLst>
        </pc:spChg>
        <pc:spChg chg="add mod">
          <ac:chgData name="Jack Xie" userId="c9ccf0abc24a24e0" providerId="LiveId" clId="{D90C81C3-F091-4A49-976E-D1C902672493}" dt="2022-05-08T14:35:11.862" v="330" actId="1076"/>
          <ac:spMkLst>
            <pc:docMk/>
            <pc:sldMk cId="259615978" sldId="259"/>
            <ac:spMk id="12" creationId="{68657991-1427-972A-798B-9C67454E56D3}"/>
          </ac:spMkLst>
        </pc:spChg>
      </pc:sldChg>
      <pc:sldChg chg="addSp delSp modSp new mod">
        <pc:chgData name="Jack Xie" userId="c9ccf0abc24a24e0" providerId="LiveId" clId="{D90C81C3-F091-4A49-976E-D1C902672493}" dt="2022-05-08T15:00:20.895" v="436" actId="14100"/>
        <pc:sldMkLst>
          <pc:docMk/>
          <pc:sldMk cId="939266596" sldId="260"/>
        </pc:sldMkLst>
        <pc:spChg chg="del">
          <ac:chgData name="Jack Xie" userId="c9ccf0abc24a24e0" providerId="LiveId" clId="{D90C81C3-F091-4A49-976E-D1C902672493}" dt="2022-05-08T14:50:35.885" v="342" actId="478"/>
          <ac:spMkLst>
            <pc:docMk/>
            <pc:sldMk cId="939266596" sldId="260"/>
            <ac:spMk id="2" creationId="{31047D3A-AA66-2C68-AF82-937049EE1F92}"/>
          </ac:spMkLst>
        </pc:spChg>
        <pc:spChg chg="del">
          <ac:chgData name="Jack Xie" userId="c9ccf0abc24a24e0" providerId="LiveId" clId="{D90C81C3-F091-4A49-976E-D1C902672493}" dt="2022-05-08T14:50:37.668" v="343" actId="478"/>
          <ac:spMkLst>
            <pc:docMk/>
            <pc:sldMk cId="939266596" sldId="260"/>
            <ac:spMk id="3" creationId="{3C3943BA-6656-7E92-0924-A354658DBB20}"/>
          </ac:spMkLst>
        </pc:spChg>
        <pc:spChg chg="add mod">
          <ac:chgData name="Jack Xie" userId="c9ccf0abc24a24e0" providerId="LiveId" clId="{D90C81C3-F091-4A49-976E-D1C902672493}" dt="2022-05-08T14:50:46.549" v="350" actId="20577"/>
          <ac:spMkLst>
            <pc:docMk/>
            <pc:sldMk cId="939266596" sldId="260"/>
            <ac:spMk id="4" creationId="{6FD54CFA-5B36-5EDA-2448-DE8988AE2AB9}"/>
          </ac:spMkLst>
        </pc:spChg>
        <pc:spChg chg="add del">
          <ac:chgData name="Jack Xie" userId="c9ccf0abc24a24e0" providerId="LiveId" clId="{D90C81C3-F091-4A49-976E-D1C902672493}" dt="2022-05-08T14:50:56.417" v="352" actId="478"/>
          <ac:spMkLst>
            <pc:docMk/>
            <pc:sldMk cId="939266596" sldId="260"/>
            <ac:spMk id="5" creationId="{D4B08145-71D2-DE90-709F-2A70AF4CA0EB}"/>
          </ac:spMkLst>
        </pc:spChg>
        <pc:spChg chg="add mod">
          <ac:chgData name="Jack Xie" userId="c9ccf0abc24a24e0" providerId="LiveId" clId="{D90C81C3-F091-4A49-976E-D1C902672493}" dt="2022-05-08T15:00:20.895" v="436" actId="14100"/>
          <ac:spMkLst>
            <pc:docMk/>
            <pc:sldMk cId="939266596" sldId="260"/>
            <ac:spMk id="6" creationId="{9B073010-FCBD-BE1E-394A-ACB757848C01}"/>
          </ac:spMkLst>
        </pc:spChg>
        <pc:spChg chg="add mod">
          <ac:chgData name="Jack Xie" userId="c9ccf0abc24a24e0" providerId="LiveId" clId="{D90C81C3-F091-4A49-976E-D1C902672493}" dt="2022-05-08T14:52:23.589" v="371" actId="20577"/>
          <ac:spMkLst>
            <pc:docMk/>
            <pc:sldMk cId="939266596" sldId="260"/>
            <ac:spMk id="7" creationId="{D29C725F-0042-8A94-152F-8BA4F275B89E}"/>
          </ac:spMkLst>
        </pc:spChg>
        <pc:spChg chg="add del mod">
          <ac:chgData name="Jack Xie" userId="c9ccf0abc24a24e0" providerId="LiveId" clId="{D90C81C3-F091-4A49-976E-D1C902672493}" dt="2022-05-08T14:51:13.794" v="358" actId="478"/>
          <ac:spMkLst>
            <pc:docMk/>
            <pc:sldMk cId="939266596" sldId="260"/>
            <ac:spMk id="8" creationId="{22FAB193-2CF3-C774-B813-18C84A79B005}"/>
          </ac:spMkLst>
        </pc:spChg>
        <pc:spChg chg="add del mod">
          <ac:chgData name="Jack Xie" userId="c9ccf0abc24a24e0" providerId="LiveId" clId="{D90C81C3-F091-4A49-976E-D1C902672493}" dt="2022-05-08T14:51:11.291" v="356" actId="478"/>
          <ac:spMkLst>
            <pc:docMk/>
            <pc:sldMk cId="939266596" sldId="260"/>
            <ac:spMk id="9" creationId="{F3ABAAAA-4A0B-4755-4D60-2B1C3C2A5ADE}"/>
          </ac:spMkLst>
        </pc:spChg>
        <pc:spChg chg="add del mod">
          <ac:chgData name="Jack Xie" userId="c9ccf0abc24a24e0" providerId="LiveId" clId="{D90C81C3-F091-4A49-976E-D1C902672493}" dt="2022-05-08T14:51:09.266" v="354" actId="478"/>
          <ac:spMkLst>
            <pc:docMk/>
            <pc:sldMk cId="939266596" sldId="260"/>
            <ac:spMk id="10" creationId="{6C28D83D-677F-B43A-C87B-31505949FE71}"/>
          </ac:spMkLst>
        </pc:spChg>
        <pc:spChg chg="add del mod">
          <ac:chgData name="Jack Xie" userId="c9ccf0abc24a24e0" providerId="LiveId" clId="{D90C81C3-F091-4A49-976E-D1C902672493}" dt="2022-05-08T14:51:12.507" v="357" actId="478"/>
          <ac:spMkLst>
            <pc:docMk/>
            <pc:sldMk cId="939266596" sldId="260"/>
            <ac:spMk id="11" creationId="{01186880-205C-5544-8B4C-0B932D2D64E3}"/>
          </ac:spMkLst>
        </pc:spChg>
        <pc:spChg chg="add del mod">
          <ac:chgData name="Jack Xie" userId="c9ccf0abc24a24e0" providerId="LiveId" clId="{D90C81C3-F091-4A49-976E-D1C902672493}" dt="2022-05-08T14:51:16.188" v="359" actId="478"/>
          <ac:spMkLst>
            <pc:docMk/>
            <pc:sldMk cId="939266596" sldId="260"/>
            <ac:spMk id="12" creationId="{2F02950A-68A8-C025-A210-D77A9DB5F4C1}"/>
          </ac:spMkLst>
        </pc:spChg>
        <pc:spChg chg="add mod">
          <ac:chgData name="Jack Xie" userId="c9ccf0abc24a24e0" providerId="LiveId" clId="{D90C81C3-F091-4A49-976E-D1C902672493}" dt="2022-05-08T14:52:53.525" v="376" actId="20577"/>
          <ac:spMkLst>
            <pc:docMk/>
            <pc:sldMk cId="939266596" sldId="260"/>
            <ac:spMk id="13" creationId="{E07873DC-14ED-E129-FF93-FEBFDA26E69A}"/>
          </ac:spMkLst>
        </pc:spChg>
        <pc:spChg chg="add mod">
          <ac:chgData name="Jack Xie" userId="c9ccf0abc24a24e0" providerId="LiveId" clId="{D90C81C3-F091-4A49-976E-D1C902672493}" dt="2022-05-08T14:52:58.620" v="384" actId="20577"/>
          <ac:spMkLst>
            <pc:docMk/>
            <pc:sldMk cId="939266596" sldId="260"/>
            <ac:spMk id="14" creationId="{609BB949-44B3-DE64-BC96-25DEBF9DF807}"/>
          </ac:spMkLst>
        </pc:spChg>
        <pc:spChg chg="add mod">
          <ac:chgData name="Jack Xie" userId="c9ccf0abc24a24e0" providerId="LiveId" clId="{D90C81C3-F091-4A49-976E-D1C902672493}" dt="2022-05-08T14:53:09.259" v="391" actId="20577"/>
          <ac:spMkLst>
            <pc:docMk/>
            <pc:sldMk cId="939266596" sldId="260"/>
            <ac:spMk id="15" creationId="{647E456D-90A3-FFC8-3363-6568D46229D1}"/>
          </ac:spMkLst>
        </pc:spChg>
        <pc:spChg chg="add mod">
          <ac:chgData name="Jack Xie" userId="c9ccf0abc24a24e0" providerId="LiveId" clId="{D90C81C3-F091-4A49-976E-D1C902672493}" dt="2022-05-08T14:53:33.445" v="401" actId="20577"/>
          <ac:spMkLst>
            <pc:docMk/>
            <pc:sldMk cId="939266596" sldId="260"/>
            <ac:spMk id="16" creationId="{9B16B332-5666-1A03-7176-8552AFF2D8C4}"/>
          </ac:spMkLst>
        </pc:spChg>
      </pc:sldChg>
      <pc:sldChg chg="addSp delSp modSp new mod">
        <pc:chgData name="Jack Xie" userId="c9ccf0abc24a24e0" providerId="LiveId" clId="{D90C81C3-F091-4A49-976E-D1C902672493}" dt="2022-05-08T14:57:30.800" v="423"/>
        <pc:sldMkLst>
          <pc:docMk/>
          <pc:sldMk cId="3428253613" sldId="261"/>
        </pc:sldMkLst>
        <pc:spChg chg="del">
          <ac:chgData name="Jack Xie" userId="c9ccf0abc24a24e0" providerId="LiveId" clId="{D90C81C3-F091-4A49-976E-D1C902672493}" dt="2022-05-08T14:55:13.809" v="404" actId="478"/>
          <ac:spMkLst>
            <pc:docMk/>
            <pc:sldMk cId="3428253613" sldId="261"/>
            <ac:spMk id="2" creationId="{FDF116A9-5606-7674-EBA2-CD5290C0572C}"/>
          </ac:spMkLst>
        </pc:spChg>
        <pc:spChg chg="del">
          <ac:chgData name="Jack Xie" userId="c9ccf0abc24a24e0" providerId="LiveId" clId="{D90C81C3-F091-4A49-976E-D1C902672493}" dt="2022-05-08T14:55:12.595" v="403" actId="478"/>
          <ac:spMkLst>
            <pc:docMk/>
            <pc:sldMk cId="3428253613" sldId="261"/>
            <ac:spMk id="3" creationId="{1FC9853E-CF6E-E4C6-3FF1-ABF753DC9298}"/>
          </ac:spMkLst>
        </pc:spChg>
        <pc:spChg chg="add mod">
          <ac:chgData name="Jack Xie" userId="c9ccf0abc24a24e0" providerId="LiveId" clId="{D90C81C3-F091-4A49-976E-D1C902672493}" dt="2022-05-08T14:56:37.338" v="409"/>
          <ac:spMkLst>
            <pc:docMk/>
            <pc:sldMk cId="3428253613" sldId="261"/>
            <ac:spMk id="4" creationId="{14FC46AB-C620-CCBC-336D-8FFFC112A01A}"/>
          </ac:spMkLst>
        </pc:spChg>
        <pc:spChg chg="add mod">
          <ac:chgData name="Jack Xie" userId="c9ccf0abc24a24e0" providerId="LiveId" clId="{D90C81C3-F091-4A49-976E-D1C902672493}" dt="2022-05-08T14:56:37.338" v="409"/>
          <ac:spMkLst>
            <pc:docMk/>
            <pc:sldMk cId="3428253613" sldId="261"/>
            <ac:spMk id="5" creationId="{E84DA177-F070-7CBC-A4AB-B388DABB91C2}"/>
          </ac:spMkLst>
        </pc:spChg>
        <pc:spChg chg="add mod">
          <ac:chgData name="Jack Xie" userId="c9ccf0abc24a24e0" providerId="LiveId" clId="{D90C81C3-F091-4A49-976E-D1C902672493}" dt="2022-05-08T14:56:37.338" v="409"/>
          <ac:spMkLst>
            <pc:docMk/>
            <pc:sldMk cId="3428253613" sldId="261"/>
            <ac:spMk id="6" creationId="{E265F34E-3BBD-524B-FB9E-2B675A459665}"/>
          </ac:spMkLst>
        </pc:spChg>
        <pc:spChg chg="add mod">
          <ac:chgData name="Jack Xie" userId="c9ccf0abc24a24e0" providerId="LiveId" clId="{D90C81C3-F091-4A49-976E-D1C902672493}" dt="2022-05-08T14:56:37.338" v="409"/>
          <ac:spMkLst>
            <pc:docMk/>
            <pc:sldMk cId="3428253613" sldId="261"/>
            <ac:spMk id="7" creationId="{62217C1F-D843-F181-9D73-40610D3CEBD1}"/>
          </ac:spMkLst>
        </pc:spChg>
        <pc:spChg chg="add mod">
          <ac:chgData name="Jack Xie" userId="c9ccf0abc24a24e0" providerId="LiveId" clId="{D90C81C3-F091-4A49-976E-D1C902672493}" dt="2022-05-08T14:56:37.338" v="409"/>
          <ac:spMkLst>
            <pc:docMk/>
            <pc:sldMk cId="3428253613" sldId="261"/>
            <ac:spMk id="8" creationId="{60BA28BD-8A80-DD66-1FD2-0B1FDC6C3015}"/>
          </ac:spMkLst>
        </pc:spChg>
        <pc:spChg chg="add mod">
          <ac:chgData name="Jack Xie" userId="c9ccf0abc24a24e0" providerId="LiveId" clId="{D90C81C3-F091-4A49-976E-D1C902672493}" dt="2022-05-08T14:56:39.922" v="411" actId="20577"/>
          <ac:spMkLst>
            <pc:docMk/>
            <pc:sldMk cId="3428253613" sldId="261"/>
            <ac:spMk id="9" creationId="{3CB0E3DA-0FF3-1EDB-4B51-9603103111D6}"/>
          </ac:spMkLst>
        </pc:spChg>
        <pc:spChg chg="add mod">
          <ac:chgData name="Jack Xie" userId="c9ccf0abc24a24e0" providerId="LiveId" clId="{D90C81C3-F091-4A49-976E-D1C902672493}" dt="2022-05-08T14:56:44.245" v="413" actId="20577"/>
          <ac:spMkLst>
            <pc:docMk/>
            <pc:sldMk cId="3428253613" sldId="261"/>
            <ac:spMk id="10" creationId="{EB5F60F1-B1A9-51C0-0E10-888D6CA74088}"/>
          </ac:spMkLst>
        </pc:spChg>
        <pc:spChg chg="add mod">
          <ac:chgData name="Jack Xie" userId="c9ccf0abc24a24e0" providerId="LiveId" clId="{D90C81C3-F091-4A49-976E-D1C902672493}" dt="2022-05-08T14:56:50.616" v="416" actId="1076"/>
          <ac:spMkLst>
            <pc:docMk/>
            <pc:sldMk cId="3428253613" sldId="261"/>
            <ac:spMk id="11" creationId="{BF1EECBF-232F-3D85-D266-50D242E57878}"/>
          </ac:spMkLst>
        </pc:spChg>
        <pc:spChg chg="add del mod">
          <ac:chgData name="Jack Xie" userId="c9ccf0abc24a24e0" providerId="LiveId" clId="{D90C81C3-F091-4A49-976E-D1C902672493}" dt="2022-05-08T14:57:16.700" v="419"/>
          <ac:spMkLst>
            <pc:docMk/>
            <pc:sldMk cId="3428253613" sldId="261"/>
            <ac:spMk id="12" creationId="{967CAE8B-7BE3-1025-FDAB-E3E3042E3BF1}"/>
          </ac:spMkLst>
        </pc:spChg>
        <pc:spChg chg="add del mod">
          <ac:chgData name="Jack Xie" userId="c9ccf0abc24a24e0" providerId="LiveId" clId="{D90C81C3-F091-4A49-976E-D1C902672493}" dt="2022-05-08T14:57:30.800" v="423"/>
          <ac:spMkLst>
            <pc:docMk/>
            <pc:sldMk cId="3428253613" sldId="261"/>
            <ac:spMk id="13" creationId="{E29E821F-456C-E19E-CB42-4FA0634866C5}"/>
          </ac:spMkLst>
        </pc:spChg>
        <pc:spChg chg="add mod">
          <ac:chgData name="Jack Xie" userId="c9ccf0abc24a24e0" providerId="LiveId" clId="{D90C81C3-F091-4A49-976E-D1C902672493}" dt="2022-05-08T14:57:30.086" v="421"/>
          <ac:spMkLst>
            <pc:docMk/>
            <pc:sldMk cId="3428253613" sldId="261"/>
            <ac:spMk id="14" creationId="{7E2B8840-5139-8ACA-0A5E-E7D0F469DB40}"/>
          </ac:spMkLst>
        </pc:spChg>
      </pc:sldChg>
      <pc:sldChg chg="addSp delSp modSp new mod">
        <pc:chgData name="Jack Xie" userId="c9ccf0abc24a24e0" providerId="LiveId" clId="{D90C81C3-F091-4A49-976E-D1C902672493}" dt="2022-05-08T14:59:10.126" v="434" actId="20577"/>
        <pc:sldMkLst>
          <pc:docMk/>
          <pc:sldMk cId="239787883" sldId="262"/>
        </pc:sldMkLst>
        <pc:spChg chg="del">
          <ac:chgData name="Jack Xie" userId="c9ccf0abc24a24e0" providerId="LiveId" clId="{D90C81C3-F091-4A49-976E-D1C902672493}" dt="2022-05-08T14:58:57.843" v="425" actId="478"/>
          <ac:spMkLst>
            <pc:docMk/>
            <pc:sldMk cId="239787883" sldId="262"/>
            <ac:spMk id="2" creationId="{EAB11A68-68AE-9064-5826-8DBCBEA610BC}"/>
          </ac:spMkLst>
        </pc:spChg>
        <pc:spChg chg="del">
          <ac:chgData name="Jack Xie" userId="c9ccf0abc24a24e0" providerId="LiveId" clId="{D90C81C3-F091-4A49-976E-D1C902672493}" dt="2022-05-08T14:58:59.348" v="426" actId="478"/>
          <ac:spMkLst>
            <pc:docMk/>
            <pc:sldMk cId="239787883" sldId="262"/>
            <ac:spMk id="3" creationId="{5214FD9D-9AD1-4B02-55CB-E7E91CC2BD27}"/>
          </ac:spMkLst>
        </pc:spChg>
        <pc:spChg chg="add mod">
          <ac:chgData name="Jack Xie" userId="c9ccf0abc24a24e0" providerId="LiveId" clId="{D90C81C3-F091-4A49-976E-D1C902672493}" dt="2022-05-08T14:59:00.862" v="427"/>
          <ac:spMkLst>
            <pc:docMk/>
            <pc:sldMk cId="239787883" sldId="262"/>
            <ac:spMk id="4" creationId="{53A9B5A1-0E36-8831-C5CA-7CF113D66594}"/>
          </ac:spMkLst>
        </pc:spChg>
        <pc:spChg chg="add mod">
          <ac:chgData name="Jack Xie" userId="c9ccf0abc24a24e0" providerId="LiveId" clId="{D90C81C3-F091-4A49-976E-D1C902672493}" dt="2022-05-08T14:59:00.862" v="427"/>
          <ac:spMkLst>
            <pc:docMk/>
            <pc:sldMk cId="239787883" sldId="262"/>
            <ac:spMk id="5" creationId="{01DAFBD4-A512-971B-2EF8-3528878F75D0}"/>
          </ac:spMkLst>
        </pc:spChg>
        <pc:spChg chg="add mod">
          <ac:chgData name="Jack Xie" userId="c9ccf0abc24a24e0" providerId="LiveId" clId="{D90C81C3-F091-4A49-976E-D1C902672493}" dt="2022-05-08T14:59:00.862" v="427"/>
          <ac:spMkLst>
            <pc:docMk/>
            <pc:sldMk cId="239787883" sldId="262"/>
            <ac:spMk id="6" creationId="{E034D90F-FDEB-C17C-751E-F087D8430027}"/>
          </ac:spMkLst>
        </pc:spChg>
        <pc:spChg chg="add mod">
          <ac:chgData name="Jack Xie" userId="c9ccf0abc24a24e0" providerId="LiveId" clId="{D90C81C3-F091-4A49-976E-D1C902672493}" dt="2022-05-08T14:59:00.862" v="427"/>
          <ac:spMkLst>
            <pc:docMk/>
            <pc:sldMk cId="239787883" sldId="262"/>
            <ac:spMk id="7" creationId="{CF910460-092E-6E75-D8C4-6EC986DBBB1F}"/>
          </ac:spMkLst>
        </pc:spChg>
        <pc:spChg chg="add mod">
          <ac:chgData name="Jack Xie" userId="c9ccf0abc24a24e0" providerId="LiveId" clId="{D90C81C3-F091-4A49-976E-D1C902672493}" dt="2022-05-08T14:59:00.862" v="427"/>
          <ac:spMkLst>
            <pc:docMk/>
            <pc:sldMk cId="239787883" sldId="262"/>
            <ac:spMk id="8" creationId="{DA586CDE-72B8-DCBD-3F28-CDA50245EE2F}"/>
          </ac:spMkLst>
        </pc:spChg>
        <pc:spChg chg="add mod">
          <ac:chgData name="Jack Xie" userId="c9ccf0abc24a24e0" providerId="LiveId" clId="{D90C81C3-F091-4A49-976E-D1C902672493}" dt="2022-05-08T14:59:00.862" v="427"/>
          <ac:spMkLst>
            <pc:docMk/>
            <pc:sldMk cId="239787883" sldId="262"/>
            <ac:spMk id="9" creationId="{A2C9F794-7187-6641-8DE3-8FA184B3F9F8}"/>
          </ac:spMkLst>
        </pc:spChg>
        <pc:spChg chg="add mod">
          <ac:chgData name="Jack Xie" userId="c9ccf0abc24a24e0" providerId="LiveId" clId="{D90C81C3-F091-4A49-976E-D1C902672493}" dt="2022-05-08T14:59:03.447" v="430" actId="20577"/>
          <ac:spMkLst>
            <pc:docMk/>
            <pc:sldMk cId="239787883" sldId="262"/>
            <ac:spMk id="10" creationId="{63405370-7C8E-23AA-9567-62305BEB8023}"/>
          </ac:spMkLst>
        </pc:spChg>
        <pc:spChg chg="add mod">
          <ac:chgData name="Jack Xie" userId="c9ccf0abc24a24e0" providerId="LiveId" clId="{D90C81C3-F091-4A49-976E-D1C902672493}" dt="2022-05-08T14:59:06.740" v="432" actId="20577"/>
          <ac:spMkLst>
            <pc:docMk/>
            <pc:sldMk cId="239787883" sldId="262"/>
            <ac:spMk id="11" creationId="{23B07CC2-B59C-4897-7900-2EF435BEBFA5}"/>
          </ac:spMkLst>
        </pc:spChg>
        <pc:spChg chg="add mod">
          <ac:chgData name="Jack Xie" userId="c9ccf0abc24a24e0" providerId="LiveId" clId="{D90C81C3-F091-4A49-976E-D1C902672493}" dt="2022-05-08T14:59:10.126" v="434" actId="20577"/>
          <ac:spMkLst>
            <pc:docMk/>
            <pc:sldMk cId="239787883" sldId="262"/>
            <ac:spMk id="12" creationId="{D2C56073-A7EA-207A-7364-5C000C5DC234}"/>
          </ac:spMkLst>
        </pc:spChg>
      </pc:sldChg>
      <pc:sldChg chg="addSp delSp modSp new mod">
        <pc:chgData name="Jack Xie" userId="c9ccf0abc24a24e0" providerId="LiveId" clId="{D90C81C3-F091-4A49-976E-D1C902672493}" dt="2022-05-08T15:06:52.195" v="511" actId="20577"/>
        <pc:sldMkLst>
          <pc:docMk/>
          <pc:sldMk cId="1237621695" sldId="263"/>
        </pc:sldMkLst>
        <pc:spChg chg="del">
          <ac:chgData name="Jack Xie" userId="c9ccf0abc24a24e0" providerId="LiveId" clId="{D90C81C3-F091-4A49-976E-D1C902672493}" dt="2022-05-08T15:03:53.620" v="459" actId="478"/>
          <ac:spMkLst>
            <pc:docMk/>
            <pc:sldMk cId="1237621695" sldId="263"/>
            <ac:spMk id="2" creationId="{0B5852B6-E4CF-4579-F8CA-C0274D5204E8}"/>
          </ac:spMkLst>
        </pc:spChg>
        <pc:spChg chg="del">
          <ac:chgData name="Jack Xie" userId="c9ccf0abc24a24e0" providerId="LiveId" clId="{D90C81C3-F091-4A49-976E-D1C902672493}" dt="2022-05-08T15:03:55.417" v="460" actId="478"/>
          <ac:spMkLst>
            <pc:docMk/>
            <pc:sldMk cId="1237621695" sldId="263"/>
            <ac:spMk id="3" creationId="{D9FDEE1D-81E7-1D26-1467-6DA1F7186BDB}"/>
          </ac:spMkLst>
        </pc:spChg>
        <pc:spChg chg="add mod">
          <ac:chgData name="Jack Xie" userId="c9ccf0abc24a24e0" providerId="LiveId" clId="{D90C81C3-F091-4A49-976E-D1C902672493}" dt="2022-05-08T15:04:16.001" v="464" actId="20577"/>
          <ac:spMkLst>
            <pc:docMk/>
            <pc:sldMk cId="1237621695" sldId="263"/>
            <ac:spMk id="4" creationId="{A868CB78-A4F8-60AB-7A2A-2FA4F483303D}"/>
          </ac:spMkLst>
        </pc:spChg>
        <pc:spChg chg="add mod">
          <ac:chgData name="Jack Xie" userId="c9ccf0abc24a24e0" providerId="LiveId" clId="{D90C81C3-F091-4A49-976E-D1C902672493}" dt="2022-05-08T15:04:09.148" v="463" actId="207"/>
          <ac:spMkLst>
            <pc:docMk/>
            <pc:sldMk cId="1237621695" sldId="263"/>
            <ac:spMk id="5" creationId="{5D6A6BC7-65FD-C2CF-761D-C1E11650CCEB}"/>
          </ac:spMkLst>
        </pc:spChg>
        <pc:spChg chg="add mod">
          <ac:chgData name="Jack Xie" userId="c9ccf0abc24a24e0" providerId="LiveId" clId="{D90C81C3-F091-4A49-976E-D1C902672493}" dt="2022-05-08T15:04:20.466" v="466" actId="20577"/>
          <ac:spMkLst>
            <pc:docMk/>
            <pc:sldMk cId="1237621695" sldId="263"/>
            <ac:spMk id="6" creationId="{21AD3346-C717-9F32-F546-A31971981933}"/>
          </ac:spMkLst>
        </pc:spChg>
        <pc:spChg chg="add mod">
          <ac:chgData name="Jack Xie" userId="c9ccf0abc24a24e0" providerId="LiveId" clId="{D90C81C3-F091-4A49-976E-D1C902672493}" dt="2022-05-08T15:04:25.290" v="470" actId="20577"/>
          <ac:spMkLst>
            <pc:docMk/>
            <pc:sldMk cId="1237621695" sldId="263"/>
            <ac:spMk id="7" creationId="{E4B3C07F-769D-7784-3E79-8911A5EA0B78}"/>
          </ac:spMkLst>
        </pc:spChg>
        <pc:spChg chg="add mod">
          <ac:chgData name="Jack Xie" userId="c9ccf0abc24a24e0" providerId="LiveId" clId="{D90C81C3-F091-4A49-976E-D1C902672493}" dt="2022-05-08T15:04:29.434" v="478" actId="20577"/>
          <ac:spMkLst>
            <pc:docMk/>
            <pc:sldMk cId="1237621695" sldId="263"/>
            <ac:spMk id="8" creationId="{7FDE3A48-922A-F94B-4A2C-6D4D0E1D5C8D}"/>
          </ac:spMkLst>
        </pc:spChg>
        <pc:spChg chg="add mod">
          <ac:chgData name="Jack Xie" userId="c9ccf0abc24a24e0" providerId="LiveId" clId="{D90C81C3-F091-4A49-976E-D1C902672493}" dt="2022-05-08T15:04:33.844" v="487" actId="20577"/>
          <ac:spMkLst>
            <pc:docMk/>
            <pc:sldMk cId="1237621695" sldId="263"/>
            <ac:spMk id="9" creationId="{F062FDD0-C5D1-C678-CAAA-F526F48B8198}"/>
          </ac:spMkLst>
        </pc:spChg>
        <pc:spChg chg="add mod">
          <ac:chgData name="Jack Xie" userId="c9ccf0abc24a24e0" providerId="LiveId" clId="{D90C81C3-F091-4A49-976E-D1C902672493}" dt="2022-05-08T15:04:38.221" v="495" actId="20577"/>
          <ac:spMkLst>
            <pc:docMk/>
            <pc:sldMk cId="1237621695" sldId="263"/>
            <ac:spMk id="10" creationId="{9B8B0806-F261-2F8B-3EB3-FA4C6C6CF242}"/>
          </ac:spMkLst>
        </pc:spChg>
        <pc:spChg chg="add mod">
          <ac:chgData name="Jack Xie" userId="c9ccf0abc24a24e0" providerId="LiveId" clId="{D90C81C3-F091-4A49-976E-D1C902672493}" dt="2022-05-08T15:06:52.195" v="511" actId="20577"/>
          <ac:spMkLst>
            <pc:docMk/>
            <pc:sldMk cId="1237621695" sldId="263"/>
            <ac:spMk id="11" creationId="{7834F661-E48B-9501-D071-2D95CECD3AC3}"/>
          </ac:spMkLst>
        </pc:spChg>
      </pc:sldChg>
      <pc:sldChg chg="addSp modSp add mod">
        <pc:chgData name="Jack Xie" userId="c9ccf0abc24a24e0" providerId="LiveId" clId="{D90C81C3-F091-4A49-976E-D1C902672493}" dt="2022-05-08T15:01:44.396" v="458" actId="20577"/>
        <pc:sldMkLst>
          <pc:docMk/>
          <pc:sldMk cId="3950900213" sldId="264"/>
        </pc:sldMkLst>
        <pc:spChg chg="add mod">
          <ac:chgData name="Jack Xie" userId="c9ccf0abc24a24e0" providerId="LiveId" clId="{D90C81C3-F091-4A49-976E-D1C902672493}" dt="2022-05-08T15:01:12.116" v="447" actId="20577"/>
          <ac:spMkLst>
            <pc:docMk/>
            <pc:sldMk cId="3950900213" sldId="264"/>
            <ac:spMk id="2" creationId="{D2B9CA4F-D285-45F7-D7AC-102B840B16DC}"/>
          </ac:spMkLst>
        </pc:spChg>
        <pc:spChg chg="add mod">
          <ac:chgData name="Jack Xie" userId="c9ccf0abc24a24e0" providerId="LiveId" clId="{D90C81C3-F091-4A49-976E-D1C902672493}" dt="2022-05-08T15:01:30.417" v="453" actId="20577"/>
          <ac:spMkLst>
            <pc:docMk/>
            <pc:sldMk cId="3950900213" sldId="264"/>
            <ac:spMk id="3" creationId="{3AC06959-6FE9-1EF4-4A98-D6D0EA1219F1}"/>
          </ac:spMkLst>
        </pc:spChg>
        <pc:spChg chg="mod">
          <ac:chgData name="Jack Xie" userId="c9ccf0abc24a24e0" providerId="LiveId" clId="{D90C81C3-F091-4A49-976E-D1C902672493}" dt="2022-05-08T15:00:51.956" v="441" actId="20577"/>
          <ac:spMkLst>
            <pc:docMk/>
            <pc:sldMk cId="3950900213" sldId="264"/>
            <ac:spMk id="4" creationId="{6FD54CFA-5B36-5EDA-2448-DE8988AE2AB9}"/>
          </ac:spMkLst>
        </pc:spChg>
        <pc:spChg chg="mod">
          <ac:chgData name="Jack Xie" userId="c9ccf0abc24a24e0" providerId="LiveId" clId="{D90C81C3-F091-4A49-976E-D1C902672493}" dt="2022-05-08T15:01:22.487" v="449" actId="14100"/>
          <ac:spMkLst>
            <pc:docMk/>
            <pc:sldMk cId="3950900213" sldId="264"/>
            <ac:spMk id="6" creationId="{9B073010-FCBD-BE1E-394A-ACB757848C01}"/>
          </ac:spMkLst>
        </pc:spChg>
        <pc:spChg chg="mod">
          <ac:chgData name="Jack Xie" userId="c9ccf0abc24a24e0" providerId="LiveId" clId="{D90C81C3-F091-4A49-976E-D1C902672493}" dt="2022-05-08T15:01:04.915" v="443" actId="207"/>
          <ac:spMkLst>
            <pc:docMk/>
            <pc:sldMk cId="3950900213" sldId="264"/>
            <ac:spMk id="7" creationId="{D29C725F-0042-8A94-152F-8BA4F275B89E}"/>
          </ac:spMkLst>
        </pc:spChg>
        <pc:spChg chg="mod">
          <ac:chgData name="Jack Xie" userId="c9ccf0abc24a24e0" providerId="LiveId" clId="{D90C81C3-F091-4A49-976E-D1C902672493}" dt="2022-05-08T15:01:28.671" v="451" actId="1076"/>
          <ac:spMkLst>
            <pc:docMk/>
            <pc:sldMk cId="3950900213" sldId="264"/>
            <ac:spMk id="15" creationId="{647E456D-90A3-FFC8-3363-6568D46229D1}"/>
          </ac:spMkLst>
        </pc:spChg>
        <pc:spChg chg="mod">
          <ac:chgData name="Jack Xie" userId="c9ccf0abc24a24e0" providerId="LiveId" clId="{D90C81C3-F091-4A49-976E-D1C902672493}" dt="2022-05-08T15:01:44.396" v="458" actId="20577"/>
          <ac:spMkLst>
            <pc:docMk/>
            <pc:sldMk cId="3950900213" sldId="264"/>
            <ac:spMk id="16" creationId="{9B16B332-5666-1A03-7176-8552AFF2D8C4}"/>
          </ac:spMkLst>
        </pc:spChg>
      </pc:sldChg>
      <pc:sldChg chg="addSp delSp modSp add mod">
        <pc:chgData name="Jack Xie" userId="c9ccf0abc24a24e0" providerId="LiveId" clId="{D90C81C3-F091-4A49-976E-D1C902672493}" dt="2022-05-08T15:12:33.988" v="520"/>
        <pc:sldMkLst>
          <pc:docMk/>
          <pc:sldMk cId="284420381" sldId="265"/>
        </pc:sldMkLst>
        <pc:spChg chg="add del">
          <ac:chgData name="Jack Xie" userId="c9ccf0abc24a24e0" providerId="LiveId" clId="{D90C81C3-F091-4A49-976E-D1C902672493}" dt="2022-05-08T15:12:33.988" v="520"/>
          <ac:spMkLst>
            <pc:docMk/>
            <pc:sldMk cId="284420381" sldId="265"/>
            <ac:spMk id="2" creationId="{5E2844E0-9A88-A8A7-86B1-273D26630E74}"/>
          </ac:spMkLst>
        </pc:spChg>
        <pc:spChg chg="mod">
          <ac:chgData name="Jack Xie" userId="c9ccf0abc24a24e0" providerId="LiveId" clId="{D90C81C3-F091-4A49-976E-D1C902672493}" dt="2022-05-08T15:07:08.516" v="516" actId="20577"/>
          <ac:spMkLst>
            <pc:docMk/>
            <pc:sldMk cId="284420381" sldId="265"/>
            <ac:spMk id="4" creationId="{A868CB78-A4F8-60AB-7A2A-2FA4F483303D}"/>
          </ac:spMkLst>
        </pc:spChg>
        <pc:spChg chg="mod">
          <ac:chgData name="Jack Xie" userId="c9ccf0abc24a24e0" providerId="LiveId" clId="{D90C81C3-F091-4A49-976E-D1C902672493}" dt="2022-05-08T15:07:10.308" v="518" actId="20577"/>
          <ac:spMkLst>
            <pc:docMk/>
            <pc:sldMk cId="284420381" sldId="265"/>
            <ac:spMk id="6" creationId="{21AD3346-C717-9F32-F546-A31971981933}"/>
          </ac:spMkLst>
        </pc:spChg>
        <pc:spChg chg="mod">
          <ac:chgData name="Jack Xie" userId="c9ccf0abc24a24e0" providerId="LiveId" clId="{D90C81C3-F091-4A49-976E-D1C902672493}" dt="2022-05-08T15:07:06.236" v="514" actId="20577"/>
          <ac:spMkLst>
            <pc:docMk/>
            <pc:sldMk cId="284420381" sldId="265"/>
            <ac:spMk id="11" creationId="{7834F661-E48B-9501-D071-2D95CECD3AC3}"/>
          </ac:spMkLst>
        </pc:spChg>
      </pc:sldChg>
      <pc:sldChg chg="addSp delSp modSp add mod">
        <pc:chgData name="Jack Xie" userId="c9ccf0abc24a24e0" providerId="LiveId" clId="{D90C81C3-F091-4A49-976E-D1C902672493}" dt="2022-05-08T15:18:18.095" v="590"/>
        <pc:sldMkLst>
          <pc:docMk/>
          <pc:sldMk cId="2491397211" sldId="266"/>
        </pc:sldMkLst>
        <pc:spChg chg="add mod">
          <ac:chgData name="Jack Xie" userId="c9ccf0abc24a24e0" providerId="LiveId" clId="{D90C81C3-F091-4A49-976E-D1C902672493}" dt="2022-05-08T15:18:16.484" v="588" actId="115"/>
          <ac:spMkLst>
            <pc:docMk/>
            <pc:sldMk cId="2491397211" sldId="266"/>
            <ac:spMk id="2" creationId="{34C89EBD-CC10-37D8-AA1C-2CF4A4EEB8FD}"/>
          </ac:spMkLst>
        </pc:spChg>
        <pc:spChg chg="add del mod">
          <ac:chgData name="Jack Xie" userId="c9ccf0abc24a24e0" providerId="LiveId" clId="{D90C81C3-F091-4A49-976E-D1C902672493}" dt="2022-05-08T15:18:18.095" v="590"/>
          <ac:spMkLst>
            <pc:docMk/>
            <pc:sldMk cId="2491397211" sldId="266"/>
            <ac:spMk id="3" creationId="{A8EC4D9A-3B40-23A1-3ED0-BF50B78BE908}"/>
          </ac:spMkLst>
        </pc:spChg>
        <pc:spChg chg="mod">
          <ac:chgData name="Jack Xie" userId="c9ccf0abc24a24e0" providerId="LiveId" clId="{D90C81C3-F091-4A49-976E-D1C902672493}" dt="2022-05-08T15:13:41.271" v="545" actId="207"/>
          <ac:spMkLst>
            <pc:docMk/>
            <pc:sldMk cId="2491397211" sldId="266"/>
            <ac:spMk id="4" creationId="{A868CB78-A4F8-60AB-7A2A-2FA4F483303D}"/>
          </ac:spMkLst>
        </pc:spChg>
        <pc:spChg chg="mod">
          <ac:chgData name="Jack Xie" userId="c9ccf0abc24a24e0" providerId="LiveId" clId="{D90C81C3-F091-4A49-976E-D1C902672493}" dt="2022-05-08T15:12:57.987" v="526" actId="14100"/>
          <ac:spMkLst>
            <pc:docMk/>
            <pc:sldMk cId="2491397211" sldId="266"/>
            <ac:spMk id="5" creationId="{5D6A6BC7-65FD-C2CF-761D-C1E11650CCEB}"/>
          </ac:spMkLst>
        </pc:spChg>
        <pc:spChg chg="mod">
          <ac:chgData name="Jack Xie" userId="c9ccf0abc24a24e0" providerId="LiveId" clId="{D90C81C3-F091-4A49-976E-D1C902672493}" dt="2022-05-08T15:15:30.036" v="584" actId="20577"/>
          <ac:spMkLst>
            <pc:docMk/>
            <pc:sldMk cId="2491397211" sldId="266"/>
            <ac:spMk id="7" creationId="{E4B3C07F-769D-7784-3E79-8911A5EA0B78}"/>
          </ac:spMkLst>
        </pc:spChg>
        <pc:spChg chg="del">
          <ac:chgData name="Jack Xie" userId="c9ccf0abc24a24e0" providerId="LiveId" clId="{D90C81C3-F091-4A49-976E-D1C902672493}" dt="2022-05-08T15:13:10.666" v="531" actId="478"/>
          <ac:spMkLst>
            <pc:docMk/>
            <pc:sldMk cId="2491397211" sldId="266"/>
            <ac:spMk id="8" creationId="{7FDE3A48-922A-F94B-4A2C-6D4D0E1D5C8D}"/>
          </ac:spMkLst>
        </pc:spChg>
        <pc:spChg chg="mod">
          <ac:chgData name="Jack Xie" userId="c9ccf0abc24a24e0" providerId="LiveId" clId="{D90C81C3-F091-4A49-976E-D1C902672493}" dt="2022-05-08T15:12:59.756" v="527" actId="1076"/>
          <ac:spMkLst>
            <pc:docMk/>
            <pc:sldMk cId="2491397211" sldId="266"/>
            <ac:spMk id="9" creationId="{F062FDD0-C5D1-C678-CAAA-F526F48B8198}"/>
          </ac:spMkLst>
        </pc:spChg>
        <pc:spChg chg="mod">
          <ac:chgData name="Jack Xie" userId="c9ccf0abc24a24e0" providerId="LiveId" clId="{D90C81C3-F091-4A49-976E-D1C902672493}" dt="2022-05-08T15:13:06.524" v="529" actId="1076"/>
          <ac:spMkLst>
            <pc:docMk/>
            <pc:sldMk cId="2491397211" sldId="266"/>
            <ac:spMk id="10" creationId="{9B8B0806-F261-2F8B-3EB3-FA4C6C6CF242}"/>
          </ac:spMkLst>
        </pc:spChg>
        <pc:spChg chg="mod">
          <ac:chgData name="Jack Xie" userId="c9ccf0abc24a24e0" providerId="LiveId" clId="{D90C81C3-F091-4A49-976E-D1C902672493}" dt="2022-05-08T15:14:01.082" v="580" actId="20577"/>
          <ac:spMkLst>
            <pc:docMk/>
            <pc:sldMk cId="2491397211" sldId="266"/>
            <ac:spMk id="11" creationId="{7834F661-E48B-9501-D071-2D95CECD3AC3}"/>
          </ac:spMkLst>
        </pc:spChg>
      </pc:sldChg>
      <pc:sldChg chg="addSp modSp add mod">
        <pc:chgData name="Jack Xie" userId="c9ccf0abc24a24e0" providerId="LiveId" clId="{D90C81C3-F091-4A49-976E-D1C902672493}" dt="2022-05-08T15:25:37.684" v="643" actId="14100"/>
        <pc:sldMkLst>
          <pc:docMk/>
          <pc:sldMk cId="3901943676" sldId="267"/>
        </pc:sldMkLst>
        <pc:spChg chg="mod">
          <ac:chgData name="Jack Xie" userId="c9ccf0abc24a24e0" providerId="LiveId" clId="{D90C81C3-F091-4A49-976E-D1C902672493}" dt="2022-05-08T15:21:05.637" v="637" actId="1076"/>
          <ac:spMkLst>
            <pc:docMk/>
            <pc:sldMk cId="3901943676" sldId="267"/>
            <ac:spMk id="2" creationId="{34C89EBD-CC10-37D8-AA1C-2CF4A4EEB8FD}"/>
          </ac:spMkLst>
        </pc:spChg>
        <pc:spChg chg="mod">
          <ac:chgData name="Jack Xie" userId="c9ccf0abc24a24e0" providerId="LiveId" clId="{D90C81C3-F091-4A49-976E-D1C902672493}" dt="2022-05-08T15:25:37.684" v="643" actId="14100"/>
          <ac:spMkLst>
            <pc:docMk/>
            <pc:sldMk cId="3901943676" sldId="267"/>
            <ac:spMk id="4" creationId="{A868CB78-A4F8-60AB-7A2A-2FA4F483303D}"/>
          </ac:spMkLst>
        </pc:spChg>
        <pc:spChg chg="mod">
          <ac:chgData name="Jack Xie" userId="c9ccf0abc24a24e0" providerId="LiveId" clId="{D90C81C3-F091-4A49-976E-D1C902672493}" dt="2022-05-08T15:19:35.679" v="622" actId="14100"/>
          <ac:spMkLst>
            <pc:docMk/>
            <pc:sldMk cId="3901943676" sldId="267"/>
            <ac:spMk id="5" creationId="{5D6A6BC7-65FD-C2CF-761D-C1E11650CCEB}"/>
          </ac:spMkLst>
        </pc:spChg>
        <pc:spChg chg="mod">
          <ac:chgData name="Jack Xie" userId="c9ccf0abc24a24e0" providerId="LiveId" clId="{D90C81C3-F091-4A49-976E-D1C902672493}" dt="2022-05-08T15:19:40.248" v="624" actId="1076"/>
          <ac:spMkLst>
            <pc:docMk/>
            <pc:sldMk cId="3901943676" sldId="267"/>
            <ac:spMk id="7" creationId="{E4B3C07F-769D-7784-3E79-8911A5EA0B78}"/>
          </ac:spMkLst>
        </pc:spChg>
        <pc:spChg chg="mod">
          <ac:chgData name="Jack Xie" userId="c9ccf0abc24a24e0" providerId="LiveId" clId="{D90C81C3-F091-4A49-976E-D1C902672493}" dt="2022-05-08T15:19:37.845" v="623" actId="1076"/>
          <ac:spMkLst>
            <pc:docMk/>
            <pc:sldMk cId="3901943676" sldId="267"/>
            <ac:spMk id="9" creationId="{F062FDD0-C5D1-C678-CAAA-F526F48B8198}"/>
          </ac:spMkLst>
        </pc:spChg>
        <pc:spChg chg="mod">
          <ac:chgData name="Jack Xie" userId="c9ccf0abc24a24e0" providerId="LiveId" clId="{D90C81C3-F091-4A49-976E-D1C902672493}" dt="2022-05-08T15:18:56.564" v="611" actId="20577"/>
          <ac:spMkLst>
            <pc:docMk/>
            <pc:sldMk cId="3901943676" sldId="267"/>
            <ac:spMk id="10" creationId="{9B8B0806-F261-2F8B-3EB3-FA4C6C6CF242}"/>
          </ac:spMkLst>
        </pc:spChg>
        <pc:spChg chg="mod">
          <ac:chgData name="Jack Xie" userId="c9ccf0abc24a24e0" providerId="LiveId" clId="{D90C81C3-F091-4A49-976E-D1C902672493}" dt="2022-05-08T15:18:29.283" v="595" actId="6549"/>
          <ac:spMkLst>
            <pc:docMk/>
            <pc:sldMk cId="3901943676" sldId="267"/>
            <ac:spMk id="11" creationId="{7834F661-E48B-9501-D071-2D95CECD3AC3}"/>
          </ac:spMkLst>
        </pc:spChg>
        <pc:spChg chg="add mod">
          <ac:chgData name="Jack Xie" userId="c9ccf0abc24a24e0" providerId="LiveId" clId="{D90C81C3-F091-4A49-976E-D1C902672493}" dt="2022-05-08T15:22:45.849" v="640"/>
          <ac:spMkLst>
            <pc:docMk/>
            <pc:sldMk cId="3901943676" sldId="267"/>
            <ac:spMk id="12" creationId="{7E5B95CE-92D9-6586-B551-024947552E2C}"/>
          </ac:spMkLst>
        </pc:spChg>
        <pc:spChg chg="add mod">
          <ac:chgData name="Jack Xie" userId="c9ccf0abc24a24e0" providerId="LiveId" clId="{D90C81C3-F091-4A49-976E-D1C902672493}" dt="2022-05-08T15:22:45.849" v="640"/>
          <ac:spMkLst>
            <pc:docMk/>
            <pc:sldMk cId="3901943676" sldId="267"/>
            <ac:spMk id="13" creationId="{906FD0F5-E009-D696-C469-4847E9EFDEEE}"/>
          </ac:spMkLst>
        </pc:spChg>
        <pc:spChg chg="add mod">
          <ac:chgData name="Jack Xie" userId="c9ccf0abc24a24e0" providerId="LiveId" clId="{D90C81C3-F091-4A49-976E-D1C902672493}" dt="2022-05-08T15:22:45.849" v="640"/>
          <ac:spMkLst>
            <pc:docMk/>
            <pc:sldMk cId="3901943676" sldId="267"/>
            <ac:spMk id="14" creationId="{146E5943-DB26-25C8-1942-817B3E071F1C}"/>
          </ac:spMkLst>
        </pc:spChg>
        <pc:spChg chg="add mod">
          <ac:chgData name="Jack Xie" userId="c9ccf0abc24a24e0" providerId="LiveId" clId="{D90C81C3-F091-4A49-976E-D1C902672493}" dt="2022-05-08T15:22:45.849" v="640"/>
          <ac:spMkLst>
            <pc:docMk/>
            <pc:sldMk cId="3901943676" sldId="267"/>
            <ac:spMk id="15" creationId="{537B869D-0AF4-88D3-1DAE-107745B26E20}"/>
          </ac:spMkLst>
        </pc:spChg>
        <pc:spChg chg="add mod">
          <ac:chgData name="Jack Xie" userId="c9ccf0abc24a24e0" providerId="LiveId" clId="{D90C81C3-F091-4A49-976E-D1C902672493}" dt="2022-05-08T15:22:45.849" v="640"/>
          <ac:spMkLst>
            <pc:docMk/>
            <pc:sldMk cId="3901943676" sldId="267"/>
            <ac:spMk id="16" creationId="{03C8549F-7B49-15E7-57F5-28972FA45C35}"/>
          </ac:spMkLst>
        </pc:spChg>
        <pc:spChg chg="add mod">
          <ac:chgData name="Jack Xie" userId="c9ccf0abc24a24e0" providerId="LiveId" clId="{D90C81C3-F091-4A49-976E-D1C902672493}" dt="2022-05-08T15:22:45.849" v="640"/>
          <ac:spMkLst>
            <pc:docMk/>
            <pc:sldMk cId="3901943676" sldId="267"/>
            <ac:spMk id="17" creationId="{D7EF8ECB-C1A1-46D2-2B4C-2194DE8026BE}"/>
          </ac:spMkLst>
        </pc:spChg>
        <pc:spChg chg="add mod">
          <ac:chgData name="Jack Xie" userId="c9ccf0abc24a24e0" providerId="LiveId" clId="{D90C81C3-F091-4A49-976E-D1C902672493}" dt="2022-05-08T15:22:45.849" v="640"/>
          <ac:spMkLst>
            <pc:docMk/>
            <pc:sldMk cId="3901943676" sldId="267"/>
            <ac:spMk id="18" creationId="{7545E5B4-D319-64B6-EDD7-368A7C2EDC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6C668-75D8-3E8D-E8EF-C02E8815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B90653-D7F8-A82B-78AD-C0A7663D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FD149-70ED-3AD3-8E64-B0C1A988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051EC-9918-53BA-1531-25898CAD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C40F5-24F7-7E6E-7C67-8C137A6F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4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82BA9-A50F-9C59-8587-C332ABF0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9C6EEC-70C6-4512-E1D5-81DDCF62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58C04-2D4B-65CE-3844-ED103C52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CD38BF-EBA5-4D96-4A30-C87FA625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E44A3-04BB-1BD6-736B-AA2E39C9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AE8E82-FD46-EF45-8B25-F4D2100F9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BD9884-FF4E-21DE-6108-E1741B0E6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1490B-1AFC-9956-0C13-D0304DC5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C8586F-BEF1-A277-E2CB-783CBA27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BBFD5-2856-F18A-51CA-AFDD8488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11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6985C-69BD-09B7-210C-937B7F0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1DAD1-CA38-3357-A517-6F583638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95051F-EA2E-E728-0BC5-17154563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7FDA6-F5D7-9CBD-A38A-941095B8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1837DA-C4E2-FEC9-8205-82B40682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3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7AE5F-9F81-AC63-C0E1-BA70CFB4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D54744-03B9-B2AE-4B4A-7E504A5C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6D860-CFCB-A70C-6FEC-7895FB8E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F3BA80-D42B-EA25-C570-D4084694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BD612-165A-2DCF-023E-BAC8A45E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6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2ED07-FD2C-24D6-AA5D-AE6E0B6A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A064A-39E9-D797-0E3A-F90BACC11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1D5122-094F-FEA1-460C-4FC7112E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B1365-ADB8-6040-1B20-57F430B7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C15060-EF75-1C05-FD0A-B4E7FD7C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1A385-3A78-3BB0-DB42-B13A564E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C0A82-CC99-D9D6-26A2-F5D293AC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133443-DB9D-04DE-6846-124C4716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AA27B5-424E-0D22-0B39-4551CD64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428FD6-5A8E-5A5D-395C-3252971B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6F2F9E-75D8-1EEA-0A69-47EFDE50E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E869E6-F633-743E-E168-C3ADCA07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901548-B35C-7B4B-F00F-13B0A833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DCCB28-659D-2E26-F576-9008D8FC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2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12D26-452F-D8D6-D63C-D3197A95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1D141-667F-F9B8-501D-0BE61C26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012C84-4EEB-BEAC-B2CF-6E9D05F2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7FFF7A-ED35-A5F2-D38E-FBE03B59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30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56114B-EBF4-D574-DE3E-DBCA401C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772EC2-0DDA-534F-C36F-565F709A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44D8F3-ABC6-50B4-952E-053C1302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0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7E46A-6FAC-6E8D-25C9-F13A0CB6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3EB15A-CB1D-57A3-B3AC-D1256AA1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BD706-E89B-AF1D-127F-CAAD9AE94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29ADC8-025E-6047-46E6-2F597C12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5F1B0A-882F-54D2-7418-DEEA3DC1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7FE9CA-832A-BD52-84CB-80D8CD12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79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0B47C-B60A-A19C-17C6-E900361C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D8D722-BFF0-8EB2-F5BC-C299E3433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432B56-267A-DCA0-D243-B027FA078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61B9C-5A4B-2E5F-42BB-5A10644C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C7F14A-F568-A36F-F318-76E73ACD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5B6406-2799-6D73-40F7-F3A07707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55FDCE-525F-0159-BA44-2135C53D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23EC8B-77D6-455B-2A3F-BD087919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EB003-9D97-781B-AB5B-6F61CAC6D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94D4-4736-41C5-80FF-5ABB2A523D2F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DCE2E-F8E4-ADE0-27CA-E0B902A5B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2601AE-6355-F687-C25F-48D0A6917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07D4-6C36-46F1-99A9-D7BA7578D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4850267-FA80-932F-6E52-CAF1BEADA826}"/>
              </a:ext>
            </a:extLst>
          </p:cNvPr>
          <p:cNvSpPr/>
          <p:nvPr/>
        </p:nvSpPr>
        <p:spPr>
          <a:xfrm>
            <a:off x="2536166" y="1756434"/>
            <a:ext cx="3692105" cy="174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4B3BAC-831D-56B2-64CD-75E57D44F8DB}"/>
              </a:ext>
            </a:extLst>
          </p:cNvPr>
          <p:cNvSpPr/>
          <p:nvPr/>
        </p:nvSpPr>
        <p:spPr>
          <a:xfrm>
            <a:off x="1273834" y="955617"/>
            <a:ext cx="1656272" cy="150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57C81B4-FDA2-922B-2588-4EE22A377295}"/>
              </a:ext>
            </a:extLst>
          </p:cNvPr>
          <p:cNvSpPr txBox="1"/>
          <p:nvPr/>
        </p:nvSpPr>
        <p:spPr>
          <a:xfrm>
            <a:off x="500332" y="388189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Fall1: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B3109E-8690-D456-1880-BCE423C6D2C4}"/>
              </a:ext>
            </a:extLst>
          </p:cNvPr>
          <p:cNvSpPr txBox="1"/>
          <p:nvPr/>
        </p:nvSpPr>
        <p:spPr>
          <a:xfrm>
            <a:off x="840425" y="26310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4EBCCF9-7B59-9B27-8731-35B89EAABD81}"/>
              </a:ext>
            </a:extLst>
          </p:cNvPr>
          <p:cNvSpPr txBox="1"/>
          <p:nvPr/>
        </p:nvSpPr>
        <p:spPr>
          <a:xfrm>
            <a:off x="2930106" y="73133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0253C7-5516-DE85-965E-6E9BF7CE6EBE}"/>
              </a:ext>
            </a:extLst>
          </p:cNvPr>
          <p:cNvSpPr txBox="1"/>
          <p:nvPr/>
        </p:nvSpPr>
        <p:spPr>
          <a:xfrm>
            <a:off x="2303253" y="36144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80,-200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7DF2325-584B-29E6-33B7-175714F03A45}"/>
              </a:ext>
            </a:extLst>
          </p:cNvPr>
          <p:cNvSpPr txBox="1"/>
          <p:nvPr/>
        </p:nvSpPr>
        <p:spPr>
          <a:xfrm>
            <a:off x="6383547" y="170611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300, 40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994E1C8-A837-02B4-FF44-719AB1D76201}"/>
              </a:ext>
            </a:extLst>
          </p:cNvPr>
          <p:cNvSpPr/>
          <p:nvPr/>
        </p:nvSpPr>
        <p:spPr>
          <a:xfrm>
            <a:off x="8798943" y="1293962"/>
            <a:ext cx="1509623" cy="133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0CA2456-6495-5C5D-814C-08F39DF67983}"/>
              </a:ext>
            </a:extLst>
          </p:cNvPr>
          <p:cNvSpPr/>
          <p:nvPr/>
        </p:nvSpPr>
        <p:spPr>
          <a:xfrm>
            <a:off x="7375585" y="2372264"/>
            <a:ext cx="1854679" cy="133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940E1DE-A853-9B53-3991-58EE55058EC6}"/>
              </a:ext>
            </a:extLst>
          </p:cNvPr>
          <p:cNvSpPr txBox="1"/>
          <p:nvPr/>
        </p:nvSpPr>
        <p:spPr>
          <a:xfrm>
            <a:off x="7825701" y="58628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Fall2: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2BC41E-E9F4-6B04-8DF4-4551FCE7A85E}"/>
              </a:ext>
            </a:extLst>
          </p:cNvPr>
          <p:cNvSpPr txBox="1"/>
          <p:nvPr/>
        </p:nvSpPr>
        <p:spPr>
          <a:xfrm>
            <a:off x="10420709" y="12939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9454522-5EC6-9F09-6E59-6D3B62DF10DE}"/>
              </a:ext>
            </a:extLst>
          </p:cNvPr>
          <p:cNvSpPr txBox="1"/>
          <p:nvPr/>
        </p:nvSpPr>
        <p:spPr>
          <a:xfrm>
            <a:off x="8505887" y="2372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F525D80-521B-9043-E273-89A0FC798857}"/>
              </a:ext>
            </a:extLst>
          </p:cNvPr>
          <p:cNvSpPr txBox="1"/>
          <p:nvPr/>
        </p:nvSpPr>
        <p:spPr>
          <a:xfrm>
            <a:off x="7116792" y="389051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-100,-100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CC7E936-BE7F-8829-2124-881CEFE1AB69}"/>
              </a:ext>
            </a:extLst>
          </p:cNvPr>
          <p:cNvSpPr txBox="1"/>
          <p:nvPr/>
        </p:nvSpPr>
        <p:spPr>
          <a:xfrm>
            <a:off x="9168094" y="21676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20,20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621287-22B4-13F8-82BD-9C7B9FFBB846}"/>
              </a:ext>
            </a:extLst>
          </p:cNvPr>
          <p:cNvSpPr txBox="1"/>
          <p:nvPr/>
        </p:nvSpPr>
        <p:spPr>
          <a:xfrm>
            <a:off x="732703" y="4330149"/>
            <a:ext cx="64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fall3: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61043B-391B-DACD-09F7-BAF9F30A125B}"/>
              </a:ext>
            </a:extLst>
          </p:cNvPr>
          <p:cNvSpPr/>
          <p:nvPr/>
        </p:nvSpPr>
        <p:spPr>
          <a:xfrm>
            <a:off x="1273834" y="5658928"/>
            <a:ext cx="2021457" cy="91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F751B57-484B-F99F-21CA-82DFF7A56F52}"/>
              </a:ext>
            </a:extLst>
          </p:cNvPr>
          <p:cNvSpPr/>
          <p:nvPr/>
        </p:nvSpPr>
        <p:spPr>
          <a:xfrm>
            <a:off x="3010619" y="4822166"/>
            <a:ext cx="1820173" cy="119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6C84DD8-04C6-4370-D7EE-22D54CEABBA1}"/>
              </a:ext>
            </a:extLst>
          </p:cNvPr>
          <p:cNvSpPr txBox="1"/>
          <p:nvPr/>
        </p:nvSpPr>
        <p:spPr>
          <a:xfrm>
            <a:off x="902943" y="64661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7F0F921-6BD7-CC98-B6FE-AFEC798ADC1C}"/>
              </a:ext>
            </a:extLst>
          </p:cNvPr>
          <p:cNvSpPr txBox="1"/>
          <p:nvPr/>
        </p:nvSpPr>
        <p:spPr>
          <a:xfrm>
            <a:off x="2930105" y="54173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4C2E532-B037-6A10-3FE0-CC982BAF39C4}"/>
              </a:ext>
            </a:extLst>
          </p:cNvPr>
          <p:cNvSpPr txBox="1"/>
          <p:nvPr/>
        </p:nvSpPr>
        <p:spPr>
          <a:xfrm>
            <a:off x="2643015" y="58934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80,80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E5324A0-1C88-FCFA-A466-85D543BDE6B4}"/>
              </a:ext>
            </a:extLst>
          </p:cNvPr>
          <p:cNvSpPr txBox="1"/>
          <p:nvPr/>
        </p:nvSpPr>
        <p:spPr>
          <a:xfrm>
            <a:off x="4520241" y="45394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200,200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A4C9BAA-0D59-496B-C0BC-961BE6D9B6F1}"/>
              </a:ext>
            </a:extLst>
          </p:cNvPr>
          <p:cNvSpPr/>
          <p:nvPr/>
        </p:nvSpPr>
        <p:spPr>
          <a:xfrm>
            <a:off x="7944928" y="5486400"/>
            <a:ext cx="2156604" cy="97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F6CB0F-A384-CD79-CA58-481FBB1FBDBF}"/>
              </a:ext>
            </a:extLst>
          </p:cNvPr>
          <p:cNvSpPr/>
          <p:nvPr/>
        </p:nvSpPr>
        <p:spPr>
          <a:xfrm>
            <a:off x="7263916" y="4822166"/>
            <a:ext cx="1314950" cy="97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0794ECB-045D-EA7B-8B8F-CE516154BD43}"/>
              </a:ext>
            </a:extLst>
          </p:cNvPr>
          <p:cNvSpPr txBox="1"/>
          <p:nvPr/>
        </p:nvSpPr>
        <p:spPr>
          <a:xfrm>
            <a:off x="7710781" y="63883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EB48965-7275-7440-D45C-BE35B1C7990E}"/>
              </a:ext>
            </a:extLst>
          </p:cNvPr>
          <p:cNvSpPr txBox="1"/>
          <p:nvPr/>
        </p:nvSpPr>
        <p:spPr>
          <a:xfrm>
            <a:off x="10308566" y="54173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298ADAF-0133-0F49-4819-26BC8E1C1854}"/>
              </a:ext>
            </a:extLst>
          </p:cNvPr>
          <p:cNvSpPr txBox="1"/>
          <p:nvPr/>
        </p:nvSpPr>
        <p:spPr>
          <a:xfrm>
            <a:off x="6568065" y="570877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-70,70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B61428A-3E84-B901-8B18-2D01A9B486DA}"/>
              </a:ext>
            </a:extLst>
          </p:cNvPr>
          <p:cNvSpPr txBox="1"/>
          <p:nvPr/>
        </p:nvSpPr>
        <p:spPr>
          <a:xfrm>
            <a:off x="8512727" y="453765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30,200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1D44833-9C65-FF50-CCB8-3F7039F999D0}"/>
              </a:ext>
            </a:extLst>
          </p:cNvPr>
          <p:cNvSpPr txBox="1"/>
          <p:nvPr/>
        </p:nvSpPr>
        <p:spPr>
          <a:xfrm>
            <a:off x="6356682" y="4210979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Fall4:</a:t>
            </a:r>
          </a:p>
        </p:txBody>
      </p:sp>
    </p:spTree>
    <p:extLst>
      <p:ext uri="{BB962C8B-B14F-4D97-AF65-F5344CB8AC3E}">
        <p14:creationId xmlns:p14="http://schemas.microsoft.com/office/powerpoint/2010/main" val="401217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868CB78-A4F8-60AB-7A2A-2FA4F483303D}"/>
              </a:ext>
            </a:extLst>
          </p:cNvPr>
          <p:cNvSpPr/>
          <p:nvPr/>
        </p:nvSpPr>
        <p:spPr>
          <a:xfrm>
            <a:off x="4554747" y="2536166"/>
            <a:ext cx="2700068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6A6BC7-65FD-C2CF-761D-C1E11650CCEB}"/>
              </a:ext>
            </a:extLst>
          </p:cNvPr>
          <p:cNvSpPr/>
          <p:nvPr/>
        </p:nvSpPr>
        <p:spPr>
          <a:xfrm>
            <a:off x="2820838" y="810883"/>
            <a:ext cx="6469811" cy="469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1AD3346-C717-9F32-F546-A31971981933}"/>
              </a:ext>
            </a:extLst>
          </p:cNvPr>
          <p:cNvSpPr txBox="1"/>
          <p:nvPr/>
        </p:nvSpPr>
        <p:spPr>
          <a:xfrm>
            <a:off x="2605177" y="526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B3C07F-769D-7784-3E79-8911A5EA0B78}"/>
              </a:ext>
            </a:extLst>
          </p:cNvPr>
          <p:cNvSpPr txBox="1"/>
          <p:nvPr/>
        </p:nvSpPr>
        <p:spPr>
          <a:xfrm>
            <a:off x="4252823" y="41751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DE3A48-922A-F94B-4A2C-6D4D0E1D5C8D}"/>
              </a:ext>
            </a:extLst>
          </p:cNvPr>
          <p:cNvSpPr txBox="1"/>
          <p:nvPr/>
        </p:nvSpPr>
        <p:spPr>
          <a:xfrm>
            <a:off x="7556740" y="2475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62FDD0-C5D1-C678-CAAA-F526F48B8198}"/>
              </a:ext>
            </a:extLst>
          </p:cNvPr>
          <p:cNvSpPr txBox="1"/>
          <p:nvPr/>
        </p:nvSpPr>
        <p:spPr>
          <a:xfrm>
            <a:off x="2406770" y="558129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-100-100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8B0806-F261-2F8B-3EB3-FA4C6C6CF242}"/>
              </a:ext>
            </a:extLst>
          </p:cNvPr>
          <p:cNvSpPr txBox="1"/>
          <p:nvPr/>
        </p:nvSpPr>
        <p:spPr>
          <a:xfrm>
            <a:off x="9489057" y="73324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200,200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34F661-E48B-9501-D071-2D95CECD3AC3}"/>
              </a:ext>
            </a:extLst>
          </p:cNvPr>
          <p:cNvSpPr txBox="1"/>
          <p:nvPr/>
        </p:nvSpPr>
        <p:spPr>
          <a:xfrm>
            <a:off x="905774" y="24154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Fall13:</a:t>
            </a:r>
          </a:p>
        </p:txBody>
      </p:sp>
    </p:spTree>
    <p:extLst>
      <p:ext uri="{BB962C8B-B14F-4D97-AF65-F5344CB8AC3E}">
        <p14:creationId xmlns:p14="http://schemas.microsoft.com/office/powerpoint/2010/main" val="28442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868CB78-A4F8-60AB-7A2A-2FA4F483303D}"/>
              </a:ext>
            </a:extLst>
          </p:cNvPr>
          <p:cNvSpPr/>
          <p:nvPr/>
        </p:nvSpPr>
        <p:spPr>
          <a:xfrm>
            <a:off x="5598542" y="1716656"/>
            <a:ext cx="3459193" cy="353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6A6BC7-65FD-C2CF-761D-C1E11650CCEB}"/>
              </a:ext>
            </a:extLst>
          </p:cNvPr>
          <p:cNvSpPr/>
          <p:nvPr/>
        </p:nvSpPr>
        <p:spPr>
          <a:xfrm>
            <a:off x="731038" y="1082615"/>
            <a:ext cx="3521785" cy="4498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1AD3346-C717-9F32-F546-A31971981933}"/>
              </a:ext>
            </a:extLst>
          </p:cNvPr>
          <p:cNvSpPr txBox="1"/>
          <p:nvPr/>
        </p:nvSpPr>
        <p:spPr>
          <a:xfrm>
            <a:off x="2605177" y="526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B3C07F-769D-7784-3E79-8911A5EA0B78}"/>
              </a:ext>
            </a:extLst>
          </p:cNvPr>
          <p:cNvSpPr txBox="1"/>
          <p:nvPr/>
        </p:nvSpPr>
        <p:spPr>
          <a:xfrm>
            <a:off x="5122130" y="540605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300, -90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62FDD0-C5D1-C678-CAAA-F526F48B8198}"/>
              </a:ext>
            </a:extLst>
          </p:cNvPr>
          <p:cNvSpPr txBox="1"/>
          <p:nvPr/>
        </p:nvSpPr>
        <p:spPr>
          <a:xfrm>
            <a:off x="129396" y="559071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-100-100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8B0806-F261-2F8B-3EB3-FA4C6C6CF242}"/>
              </a:ext>
            </a:extLst>
          </p:cNvPr>
          <p:cNvSpPr txBox="1"/>
          <p:nvPr/>
        </p:nvSpPr>
        <p:spPr>
          <a:xfrm>
            <a:off x="4416725" y="7132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200,200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34F661-E48B-9501-D071-2D95CECD3AC3}"/>
              </a:ext>
            </a:extLst>
          </p:cNvPr>
          <p:cNvSpPr txBox="1"/>
          <p:nvPr/>
        </p:nvSpPr>
        <p:spPr>
          <a:xfrm>
            <a:off x="905774" y="241540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Fall14(keine Überschneidung):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C89EBD-CC10-37D8-AA1C-2CF4A4EEB8FD}"/>
              </a:ext>
            </a:extLst>
          </p:cNvPr>
          <p:cNvSpPr txBox="1"/>
          <p:nvPr/>
        </p:nvSpPr>
        <p:spPr>
          <a:xfrm>
            <a:off x="8842075" y="161314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400, 180</a:t>
            </a:r>
          </a:p>
        </p:txBody>
      </p:sp>
    </p:spTree>
    <p:extLst>
      <p:ext uri="{BB962C8B-B14F-4D97-AF65-F5344CB8AC3E}">
        <p14:creationId xmlns:p14="http://schemas.microsoft.com/office/powerpoint/2010/main" val="249139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868CB78-A4F8-60AB-7A2A-2FA4F483303D}"/>
              </a:ext>
            </a:extLst>
          </p:cNvPr>
          <p:cNvSpPr/>
          <p:nvPr/>
        </p:nvSpPr>
        <p:spPr>
          <a:xfrm>
            <a:off x="534838" y="4793577"/>
            <a:ext cx="2777705" cy="1762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6A6BC7-65FD-C2CF-761D-C1E11650CCEB}"/>
              </a:ext>
            </a:extLst>
          </p:cNvPr>
          <p:cNvSpPr/>
          <p:nvPr/>
        </p:nvSpPr>
        <p:spPr>
          <a:xfrm>
            <a:off x="731038" y="1082615"/>
            <a:ext cx="3521785" cy="3239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1AD3346-C717-9F32-F546-A31971981933}"/>
              </a:ext>
            </a:extLst>
          </p:cNvPr>
          <p:cNvSpPr txBox="1"/>
          <p:nvPr/>
        </p:nvSpPr>
        <p:spPr>
          <a:xfrm>
            <a:off x="2605177" y="526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B3C07F-769D-7784-3E79-8911A5EA0B78}"/>
              </a:ext>
            </a:extLst>
          </p:cNvPr>
          <p:cNvSpPr txBox="1"/>
          <p:nvPr/>
        </p:nvSpPr>
        <p:spPr>
          <a:xfrm>
            <a:off x="336547" y="624712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-497, -310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62FDD0-C5D1-C678-CAAA-F526F48B8198}"/>
              </a:ext>
            </a:extLst>
          </p:cNvPr>
          <p:cNvSpPr txBox="1"/>
          <p:nvPr/>
        </p:nvSpPr>
        <p:spPr>
          <a:xfrm>
            <a:off x="188261" y="442535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-492,-120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8B0806-F261-2F8B-3EB3-FA4C6C6CF242}"/>
              </a:ext>
            </a:extLst>
          </p:cNvPr>
          <p:cNvSpPr txBox="1"/>
          <p:nvPr/>
        </p:nvSpPr>
        <p:spPr>
          <a:xfrm>
            <a:off x="4416725" y="71328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-362,30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34F661-E48B-9501-D071-2D95CECD3AC3}"/>
              </a:ext>
            </a:extLst>
          </p:cNvPr>
          <p:cNvSpPr txBox="1"/>
          <p:nvPr/>
        </p:nvSpPr>
        <p:spPr>
          <a:xfrm>
            <a:off x="905774" y="24154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Fall15: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C89EBD-CC10-37D8-AA1C-2CF4A4EEB8FD}"/>
              </a:ext>
            </a:extLst>
          </p:cNvPr>
          <p:cNvSpPr txBox="1"/>
          <p:nvPr/>
        </p:nvSpPr>
        <p:spPr>
          <a:xfrm>
            <a:off x="3503297" y="476122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-381, -185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E5B95CE-92D9-6586-B551-024947552E2C}"/>
              </a:ext>
            </a:extLst>
          </p:cNvPr>
          <p:cNvSpPr/>
          <p:nvPr/>
        </p:nvSpPr>
        <p:spPr>
          <a:xfrm>
            <a:off x="8798943" y="1293962"/>
            <a:ext cx="1509623" cy="133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06FD0F5-E009-D696-C469-4847E9EFDEEE}"/>
              </a:ext>
            </a:extLst>
          </p:cNvPr>
          <p:cNvSpPr/>
          <p:nvPr/>
        </p:nvSpPr>
        <p:spPr>
          <a:xfrm>
            <a:off x="7375585" y="2372264"/>
            <a:ext cx="1854679" cy="133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6E5943-DB26-25C8-1942-817B3E071F1C}"/>
              </a:ext>
            </a:extLst>
          </p:cNvPr>
          <p:cNvSpPr txBox="1"/>
          <p:nvPr/>
        </p:nvSpPr>
        <p:spPr>
          <a:xfrm>
            <a:off x="7825701" y="58628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Fall2: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37B869D-0AF4-88D3-1DAE-107745B26E20}"/>
              </a:ext>
            </a:extLst>
          </p:cNvPr>
          <p:cNvSpPr txBox="1"/>
          <p:nvPr/>
        </p:nvSpPr>
        <p:spPr>
          <a:xfrm>
            <a:off x="10420709" y="12939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C8549F-7B49-15E7-57F5-28972FA45C35}"/>
              </a:ext>
            </a:extLst>
          </p:cNvPr>
          <p:cNvSpPr txBox="1"/>
          <p:nvPr/>
        </p:nvSpPr>
        <p:spPr>
          <a:xfrm>
            <a:off x="8505887" y="2372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EF8ECB-C1A1-46D2-2B4C-2194DE8026BE}"/>
              </a:ext>
            </a:extLst>
          </p:cNvPr>
          <p:cNvSpPr txBox="1"/>
          <p:nvPr/>
        </p:nvSpPr>
        <p:spPr>
          <a:xfrm>
            <a:off x="7116792" y="389051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-100,-100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45E5B4-D319-64B6-EDD7-368A7C2EDC8E}"/>
              </a:ext>
            </a:extLst>
          </p:cNvPr>
          <p:cNvSpPr txBox="1"/>
          <p:nvPr/>
        </p:nvSpPr>
        <p:spPr>
          <a:xfrm>
            <a:off x="9168094" y="21676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20,20</a:t>
            </a:r>
          </a:p>
        </p:txBody>
      </p:sp>
    </p:spTree>
    <p:extLst>
      <p:ext uri="{BB962C8B-B14F-4D97-AF65-F5344CB8AC3E}">
        <p14:creationId xmlns:p14="http://schemas.microsoft.com/office/powerpoint/2010/main" val="39019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38C071-1286-15EC-1AC0-6AD957E1FB72}"/>
              </a:ext>
            </a:extLst>
          </p:cNvPr>
          <p:cNvSpPr/>
          <p:nvPr/>
        </p:nvSpPr>
        <p:spPr>
          <a:xfrm>
            <a:off x="2001328" y="2467155"/>
            <a:ext cx="5046453" cy="148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DB2AED-5BC2-1899-7FB4-93509E83F78B}"/>
              </a:ext>
            </a:extLst>
          </p:cNvPr>
          <p:cNvSpPr/>
          <p:nvPr/>
        </p:nvSpPr>
        <p:spPr>
          <a:xfrm>
            <a:off x="5279366" y="336430"/>
            <a:ext cx="1449238" cy="539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6EDDA3-A48C-9FB6-003F-6B08964666D6}"/>
              </a:ext>
            </a:extLst>
          </p:cNvPr>
          <p:cNvSpPr txBox="1"/>
          <p:nvPr/>
        </p:nvSpPr>
        <p:spPr>
          <a:xfrm>
            <a:off x="1483743" y="37662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7DE916-D5C4-5894-FAFD-150B952F0E96}"/>
              </a:ext>
            </a:extLst>
          </p:cNvPr>
          <p:cNvSpPr txBox="1"/>
          <p:nvPr/>
        </p:nvSpPr>
        <p:spPr>
          <a:xfrm>
            <a:off x="7366958" y="23636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2AE185-F837-1A2E-ADBF-27A079ADB56B}"/>
              </a:ext>
            </a:extLst>
          </p:cNvPr>
          <p:cNvSpPr txBox="1"/>
          <p:nvPr/>
        </p:nvSpPr>
        <p:spPr>
          <a:xfrm>
            <a:off x="6418053" y="33643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70,300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886C89-336A-94AC-AFA8-730E0415FCF3}"/>
              </a:ext>
            </a:extLst>
          </p:cNvPr>
          <p:cNvSpPr txBox="1"/>
          <p:nvPr/>
        </p:nvSpPr>
        <p:spPr>
          <a:xfrm>
            <a:off x="4524554" y="57969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50,-200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D6F60C-5F49-134B-27CD-F21B1CDB855F}"/>
              </a:ext>
            </a:extLst>
          </p:cNvPr>
          <p:cNvSpPr txBox="1"/>
          <p:nvPr/>
        </p:nvSpPr>
        <p:spPr>
          <a:xfrm>
            <a:off x="1561381" y="336430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Fall5:</a:t>
            </a:r>
          </a:p>
        </p:txBody>
      </p:sp>
    </p:spTree>
    <p:extLst>
      <p:ext uri="{BB962C8B-B14F-4D97-AF65-F5344CB8AC3E}">
        <p14:creationId xmlns:p14="http://schemas.microsoft.com/office/powerpoint/2010/main" val="12161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DBAD1E0-BB70-11B7-50B2-29DF831C15C7}"/>
              </a:ext>
            </a:extLst>
          </p:cNvPr>
          <p:cNvSpPr/>
          <p:nvPr/>
        </p:nvSpPr>
        <p:spPr>
          <a:xfrm>
            <a:off x="2001328" y="2467155"/>
            <a:ext cx="5046453" cy="1483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87C6E2-7E8E-2405-D0E1-D72C202E3E3A}"/>
              </a:ext>
            </a:extLst>
          </p:cNvPr>
          <p:cNvSpPr/>
          <p:nvPr/>
        </p:nvSpPr>
        <p:spPr>
          <a:xfrm>
            <a:off x="5279366" y="336430"/>
            <a:ext cx="3243532" cy="539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2DD77F-25FA-A074-8271-FD4FC4980075}"/>
              </a:ext>
            </a:extLst>
          </p:cNvPr>
          <p:cNvSpPr txBox="1"/>
          <p:nvPr/>
        </p:nvSpPr>
        <p:spPr>
          <a:xfrm>
            <a:off x="1483743" y="37662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140AC63-B468-1970-8CD0-A8BCA5C68379}"/>
              </a:ext>
            </a:extLst>
          </p:cNvPr>
          <p:cNvSpPr txBox="1"/>
          <p:nvPr/>
        </p:nvSpPr>
        <p:spPr>
          <a:xfrm>
            <a:off x="7366958" y="23636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AD119E-75A1-F329-B24B-E114BA9CEF02}"/>
              </a:ext>
            </a:extLst>
          </p:cNvPr>
          <p:cNvSpPr txBox="1"/>
          <p:nvPr/>
        </p:nvSpPr>
        <p:spPr>
          <a:xfrm>
            <a:off x="8522898" y="827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200,300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552B2B-7D04-4803-4706-E76C257DE884}"/>
              </a:ext>
            </a:extLst>
          </p:cNvPr>
          <p:cNvSpPr txBox="1"/>
          <p:nvPr/>
        </p:nvSpPr>
        <p:spPr>
          <a:xfrm>
            <a:off x="4524554" y="57969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50,-200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71932A7-864A-420B-97F7-19C477C4B0EF}"/>
              </a:ext>
            </a:extLst>
          </p:cNvPr>
          <p:cNvSpPr txBox="1"/>
          <p:nvPr/>
        </p:nvSpPr>
        <p:spPr>
          <a:xfrm>
            <a:off x="1561381" y="336430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Fall6: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ACDD61F-9CA5-444E-1FB3-9E5D8BD4C07D}"/>
              </a:ext>
            </a:extLst>
          </p:cNvPr>
          <p:cNvSpPr txBox="1"/>
          <p:nvPr/>
        </p:nvSpPr>
        <p:spPr>
          <a:xfrm>
            <a:off x="1665773" y="2155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1E7388D-2745-3E84-C76C-D5590FB5AE69}"/>
              </a:ext>
            </a:extLst>
          </p:cNvPr>
          <p:cNvSpPr txBox="1"/>
          <p:nvPr/>
        </p:nvSpPr>
        <p:spPr>
          <a:xfrm>
            <a:off x="5080547" y="82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969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D6921D-33F1-5A78-4F4C-9FFF14100AAE}"/>
              </a:ext>
            </a:extLst>
          </p:cNvPr>
          <p:cNvSpPr/>
          <p:nvPr/>
        </p:nvSpPr>
        <p:spPr>
          <a:xfrm>
            <a:off x="2156603" y="2493034"/>
            <a:ext cx="5046453" cy="1483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3734C7-CAB9-00FA-FAEA-716E0CDBBF36}"/>
              </a:ext>
            </a:extLst>
          </p:cNvPr>
          <p:cNvSpPr/>
          <p:nvPr/>
        </p:nvSpPr>
        <p:spPr>
          <a:xfrm>
            <a:off x="781743" y="817904"/>
            <a:ext cx="3236864" cy="539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1307D3-B237-0E49-9656-EB5D78FB56E2}"/>
              </a:ext>
            </a:extLst>
          </p:cNvPr>
          <p:cNvSpPr txBox="1"/>
          <p:nvPr/>
        </p:nvSpPr>
        <p:spPr>
          <a:xfrm>
            <a:off x="1639018" y="37921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55FABD-D7CA-7666-0B4C-721F65BF25AB}"/>
              </a:ext>
            </a:extLst>
          </p:cNvPr>
          <p:cNvSpPr txBox="1"/>
          <p:nvPr/>
        </p:nvSpPr>
        <p:spPr>
          <a:xfrm>
            <a:off x="7522233" y="238951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6F9F12-5F22-DB04-9AB1-C6A0060199A1}"/>
              </a:ext>
            </a:extLst>
          </p:cNvPr>
          <p:cNvSpPr txBox="1"/>
          <p:nvPr/>
        </p:nvSpPr>
        <p:spPr>
          <a:xfrm>
            <a:off x="3815768" y="4639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50,300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570CE2-494B-D382-04FB-8E4FA56899D1}"/>
              </a:ext>
            </a:extLst>
          </p:cNvPr>
          <p:cNvSpPr txBox="1"/>
          <p:nvPr/>
        </p:nvSpPr>
        <p:spPr>
          <a:xfrm>
            <a:off x="33427" y="611101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-50,-200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575691C-AE7B-DDC2-CAD0-EC0A3DA18D60}"/>
              </a:ext>
            </a:extLst>
          </p:cNvPr>
          <p:cNvSpPr txBox="1"/>
          <p:nvPr/>
        </p:nvSpPr>
        <p:spPr>
          <a:xfrm>
            <a:off x="1716656" y="362309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Fall7: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27189D-B1F3-4EA8-6701-8D02821E6BC1}"/>
              </a:ext>
            </a:extLst>
          </p:cNvPr>
          <p:cNvSpPr txBox="1"/>
          <p:nvPr/>
        </p:nvSpPr>
        <p:spPr>
          <a:xfrm>
            <a:off x="1877224" y="2123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8657991-1427-972A-798B-9C67454E56D3}"/>
              </a:ext>
            </a:extLst>
          </p:cNvPr>
          <p:cNvSpPr txBox="1"/>
          <p:nvPr/>
        </p:nvSpPr>
        <p:spPr>
          <a:xfrm>
            <a:off x="438884" y="463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61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D54CFA-5B36-5EDA-2448-DE8988AE2AB9}"/>
              </a:ext>
            </a:extLst>
          </p:cNvPr>
          <p:cNvSpPr txBox="1"/>
          <p:nvPr/>
        </p:nvSpPr>
        <p:spPr>
          <a:xfrm>
            <a:off x="1328468" y="215660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Fall8: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073010-FCBD-BE1E-394A-ACB757848C01}"/>
              </a:ext>
            </a:extLst>
          </p:cNvPr>
          <p:cNvSpPr/>
          <p:nvPr/>
        </p:nvSpPr>
        <p:spPr>
          <a:xfrm>
            <a:off x="2467154" y="1130059"/>
            <a:ext cx="5029201" cy="2820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9C725F-0042-8A94-152F-8BA4F275B89E}"/>
              </a:ext>
            </a:extLst>
          </p:cNvPr>
          <p:cNvSpPr/>
          <p:nvPr/>
        </p:nvSpPr>
        <p:spPr>
          <a:xfrm>
            <a:off x="5279366" y="336430"/>
            <a:ext cx="1449238" cy="539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07873DC-14ED-E129-FF93-FEBFDA26E69A}"/>
              </a:ext>
            </a:extLst>
          </p:cNvPr>
          <p:cNvSpPr txBox="1"/>
          <p:nvPr/>
        </p:nvSpPr>
        <p:spPr>
          <a:xfrm>
            <a:off x="5055079" y="58055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09BB949-44B3-DE64-BC96-25DEBF9DF807}"/>
              </a:ext>
            </a:extLst>
          </p:cNvPr>
          <p:cNvSpPr txBox="1"/>
          <p:nvPr/>
        </p:nvSpPr>
        <p:spPr>
          <a:xfrm>
            <a:off x="6901132" y="2156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7E456D-90A3-FFC8-3363-6568D46229D1}"/>
              </a:ext>
            </a:extLst>
          </p:cNvPr>
          <p:cNvSpPr txBox="1"/>
          <p:nvPr/>
        </p:nvSpPr>
        <p:spPr>
          <a:xfrm>
            <a:off x="7763774" y="22860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150,50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16B332-5666-1A03-7176-8552AFF2D8C4}"/>
              </a:ext>
            </a:extLst>
          </p:cNvPr>
          <p:cNvSpPr txBox="1"/>
          <p:nvPr/>
        </p:nvSpPr>
        <p:spPr>
          <a:xfrm>
            <a:off x="2008654" y="40716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-200,20</a:t>
            </a:r>
          </a:p>
        </p:txBody>
      </p:sp>
    </p:spTree>
    <p:extLst>
      <p:ext uri="{BB962C8B-B14F-4D97-AF65-F5344CB8AC3E}">
        <p14:creationId xmlns:p14="http://schemas.microsoft.com/office/powerpoint/2010/main" val="9392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4FC46AB-C620-CCBC-336D-8FFFC112A01A}"/>
              </a:ext>
            </a:extLst>
          </p:cNvPr>
          <p:cNvSpPr/>
          <p:nvPr/>
        </p:nvSpPr>
        <p:spPr>
          <a:xfrm>
            <a:off x="2001328" y="2467155"/>
            <a:ext cx="5046453" cy="1483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4DA177-F070-7CBC-A4AB-B388DABB91C2}"/>
              </a:ext>
            </a:extLst>
          </p:cNvPr>
          <p:cNvSpPr/>
          <p:nvPr/>
        </p:nvSpPr>
        <p:spPr>
          <a:xfrm>
            <a:off x="5279366" y="336430"/>
            <a:ext cx="3243532" cy="539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265F34E-3BBD-524B-FB9E-2B675A459665}"/>
              </a:ext>
            </a:extLst>
          </p:cNvPr>
          <p:cNvSpPr txBox="1"/>
          <p:nvPr/>
        </p:nvSpPr>
        <p:spPr>
          <a:xfrm>
            <a:off x="1483743" y="37662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217C1F-D843-F181-9D73-40610D3CEBD1}"/>
              </a:ext>
            </a:extLst>
          </p:cNvPr>
          <p:cNvSpPr txBox="1"/>
          <p:nvPr/>
        </p:nvSpPr>
        <p:spPr>
          <a:xfrm>
            <a:off x="7366958" y="23636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BA28BD-8A80-DD66-1FD2-0B1FDC6C3015}"/>
              </a:ext>
            </a:extLst>
          </p:cNvPr>
          <p:cNvSpPr txBox="1"/>
          <p:nvPr/>
        </p:nvSpPr>
        <p:spPr>
          <a:xfrm>
            <a:off x="4524554" y="57969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50,-200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B0E3DA-0FF3-1EDB-4B51-9603103111D6}"/>
              </a:ext>
            </a:extLst>
          </p:cNvPr>
          <p:cNvSpPr txBox="1"/>
          <p:nvPr/>
        </p:nvSpPr>
        <p:spPr>
          <a:xfrm>
            <a:off x="1561381" y="336430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Fall9: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B5F60F1-B1A9-51C0-0E10-888D6CA74088}"/>
              </a:ext>
            </a:extLst>
          </p:cNvPr>
          <p:cNvSpPr txBox="1"/>
          <p:nvPr/>
        </p:nvSpPr>
        <p:spPr>
          <a:xfrm>
            <a:off x="1665773" y="2155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1EECBF-232F-3D85-D266-50D242E57878}"/>
              </a:ext>
            </a:extLst>
          </p:cNvPr>
          <p:cNvSpPr txBox="1"/>
          <p:nvPr/>
        </p:nvSpPr>
        <p:spPr>
          <a:xfrm>
            <a:off x="4973555" y="117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E2B8840-5139-8ACA-0A5E-E7D0F469DB40}"/>
              </a:ext>
            </a:extLst>
          </p:cNvPr>
          <p:cNvSpPr txBox="1"/>
          <p:nvPr/>
        </p:nvSpPr>
        <p:spPr>
          <a:xfrm>
            <a:off x="8522898" y="827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200,300</a:t>
            </a:r>
          </a:p>
        </p:txBody>
      </p:sp>
    </p:spTree>
    <p:extLst>
      <p:ext uri="{BB962C8B-B14F-4D97-AF65-F5344CB8AC3E}">
        <p14:creationId xmlns:p14="http://schemas.microsoft.com/office/powerpoint/2010/main" val="342825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3A9B5A1-0E36-8831-C5CA-7CF113D66594}"/>
              </a:ext>
            </a:extLst>
          </p:cNvPr>
          <p:cNvSpPr/>
          <p:nvPr/>
        </p:nvSpPr>
        <p:spPr>
          <a:xfrm>
            <a:off x="2156603" y="2493034"/>
            <a:ext cx="5046453" cy="1483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DAFBD4-A512-971B-2EF8-3528878F75D0}"/>
              </a:ext>
            </a:extLst>
          </p:cNvPr>
          <p:cNvSpPr/>
          <p:nvPr/>
        </p:nvSpPr>
        <p:spPr>
          <a:xfrm>
            <a:off x="781743" y="817904"/>
            <a:ext cx="3236864" cy="539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034D90F-FDEB-C17C-751E-F087D8430027}"/>
              </a:ext>
            </a:extLst>
          </p:cNvPr>
          <p:cNvSpPr txBox="1"/>
          <p:nvPr/>
        </p:nvSpPr>
        <p:spPr>
          <a:xfrm>
            <a:off x="1639018" y="37921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910460-092E-6E75-D8C4-6EC986DBBB1F}"/>
              </a:ext>
            </a:extLst>
          </p:cNvPr>
          <p:cNvSpPr txBox="1"/>
          <p:nvPr/>
        </p:nvSpPr>
        <p:spPr>
          <a:xfrm>
            <a:off x="7522233" y="238951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A586CDE-72B8-DCBD-3F28-CDA50245EE2F}"/>
              </a:ext>
            </a:extLst>
          </p:cNvPr>
          <p:cNvSpPr txBox="1"/>
          <p:nvPr/>
        </p:nvSpPr>
        <p:spPr>
          <a:xfrm>
            <a:off x="3815768" y="4639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50,300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9F794-7187-6641-8DE3-8FA184B3F9F8}"/>
              </a:ext>
            </a:extLst>
          </p:cNvPr>
          <p:cNvSpPr txBox="1"/>
          <p:nvPr/>
        </p:nvSpPr>
        <p:spPr>
          <a:xfrm>
            <a:off x="33427" y="611101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-50,-200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405370-7C8E-23AA-9567-62305BEB8023}"/>
              </a:ext>
            </a:extLst>
          </p:cNvPr>
          <p:cNvSpPr txBox="1"/>
          <p:nvPr/>
        </p:nvSpPr>
        <p:spPr>
          <a:xfrm>
            <a:off x="1716656" y="362309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Fall10: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3B07CC2-B59C-4897-7900-2EF435BEBFA5}"/>
              </a:ext>
            </a:extLst>
          </p:cNvPr>
          <p:cNvSpPr txBox="1"/>
          <p:nvPr/>
        </p:nvSpPr>
        <p:spPr>
          <a:xfrm>
            <a:off x="1877224" y="2123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C56073-A7EA-207A-7364-5C000C5DC234}"/>
              </a:ext>
            </a:extLst>
          </p:cNvPr>
          <p:cNvSpPr txBox="1"/>
          <p:nvPr/>
        </p:nvSpPr>
        <p:spPr>
          <a:xfrm>
            <a:off x="438884" y="463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7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D54CFA-5B36-5EDA-2448-DE8988AE2AB9}"/>
              </a:ext>
            </a:extLst>
          </p:cNvPr>
          <p:cNvSpPr txBox="1"/>
          <p:nvPr/>
        </p:nvSpPr>
        <p:spPr>
          <a:xfrm>
            <a:off x="1328468" y="21566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Fall11: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073010-FCBD-BE1E-394A-ACB757848C01}"/>
              </a:ext>
            </a:extLst>
          </p:cNvPr>
          <p:cNvSpPr/>
          <p:nvPr/>
        </p:nvSpPr>
        <p:spPr>
          <a:xfrm>
            <a:off x="2344175" y="1435495"/>
            <a:ext cx="5029201" cy="4861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9C725F-0042-8A94-152F-8BA4F275B89E}"/>
              </a:ext>
            </a:extLst>
          </p:cNvPr>
          <p:cNvSpPr/>
          <p:nvPr/>
        </p:nvSpPr>
        <p:spPr>
          <a:xfrm>
            <a:off x="5279366" y="336430"/>
            <a:ext cx="1449238" cy="5391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07873DC-14ED-E129-FF93-FEBFDA26E69A}"/>
              </a:ext>
            </a:extLst>
          </p:cNvPr>
          <p:cNvSpPr txBox="1"/>
          <p:nvPr/>
        </p:nvSpPr>
        <p:spPr>
          <a:xfrm>
            <a:off x="5055079" y="58055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09BB949-44B3-DE64-BC96-25DEBF9DF807}"/>
              </a:ext>
            </a:extLst>
          </p:cNvPr>
          <p:cNvSpPr txBox="1"/>
          <p:nvPr/>
        </p:nvSpPr>
        <p:spPr>
          <a:xfrm>
            <a:off x="6901132" y="2156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47E456D-90A3-FFC8-3363-6568D46229D1}"/>
              </a:ext>
            </a:extLst>
          </p:cNvPr>
          <p:cNvSpPr txBox="1"/>
          <p:nvPr/>
        </p:nvSpPr>
        <p:spPr>
          <a:xfrm>
            <a:off x="7373376" y="106616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150,50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16B332-5666-1A03-7176-8552AFF2D8C4}"/>
              </a:ext>
            </a:extLst>
          </p:cNvPr>
          <p:cNvSpPr txBox="1"/>
          <p:nvPr/>
        </p:nvSpPr>
        <p:spPr>
          <a:xfrm>
            <a:off x="1676672" y="629728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-200,-20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B9CA4F-D285-45F7-D7AC-102B840B16DC}"/>
              </a:ext>
            </a:extLst>
          </p:cNvPr>
          <p:cNvSpPr txBox="1"/>
          <p:nvPr/>
        </p:nvSpPr>
        <p:spPr>
          <a:xfrm>
            <a:off x="5008371" y="74126"/>
            <a:ext cx="27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C06959-6FE9-1EF4-4A98-D6D0EA1219F1}"/>
              </a:ext>
            </a:extLst>
          </p:cNvPr>
          <p:cNvSpPr txBox="1"/>
          <p:nvPr/>
        </p:nvSpPr>
        <p:spPr>
          <a:xfrm>
            <a:off x="2125673" y="1319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090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868CB78-A4F8-60AB-7A2A-2FA4F483303D}"/>
              </a:ext>
            </a:extLst>
          </p:cNvPr>
          <p:cNvSpPr/>
          <p:nvPr/>
        </p:nvSpPr>
        <p:spPr>
          <a:xfrm>
            <a:off x="4554747" y="2536166"/>
            <a:ext cx="2700068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6A6BC7-65FD-C2CF-761D-C1E11650CCEB}"/>
              </a:ext>
            </a:extLst>
          </p:cNvPr>
          <p:cNvSpPr/>
          <p:nvPr/>
        </p:nvSpPr>
        <p:spPr>
          <a:xfrm>
            <a:off x="2820838" y="810883"/>
            <a:ext cx="6469811" cy="469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1AD3346-C717-9F32-F546-A31971981933}"/>
              </a:ext>
            </a:extLst>
          </p:cNvPr>
          <p:cNvSpPr txBox="1"/>
          <p:nvPr/>
        </p:nvSpPr>
        <p:spPr>
          <a:xfrm>
            <a:off x="2605177" y="526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B3C07F-769D-7784-3E79-8911A5EA0B78}"/>
              </a:ext>
            </a:extLst>
          </p:cNvPr>
          <p:cNvSpPr txBox="1"/>
          <p:nvPr/>
        </p:nvSpPr>
        <p:spPr>
          <a:xfrm>
            <a:off x="4252823" y="41751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DE3A48-922A-F94B-4A2C-6D4D0E1D5C8D}"/>
              </a:ext>
            </a:extLst>
          </p:cNvPr>
          <p:cNvSpPr txBox="1"/>
          <p:nvPr/>
        </p:nvSpPr>
        <p:spPr>
          <a:xfrm>
            <a:off x="7556740" y="24757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100,100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62FDD0-C5D1-C678-CAAA-F526F48B8198}"/>
              </a:ext>
            </a:extLst>
          </p:cNvPr>
          <p:cNvSpPr txBox="1"/>
          <p:nvPr/>
        </p:nvSpPr>
        <p:spPr>
          <a:xfrm>
            <a:off x="2406770" y="558129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-100-100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8B0806-F261-2F8B-3EB3-FA4C6C6CF242}"/>
              </a:ext>
            </a:extLst>
          </p:cNvPr>
          <p:cNvSpPr txBox="1"/>
          <p:nvPr/>
        </p:nvSpPr>
        <p:spPr>
          <a:xfrm>
            <a:off x="9489057" y="73324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200,200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834F661-E48B-9501-D071-2D95CECD3AC3}"/>
              </a:ext>
            </a:extLst>
          </p:cNvPr>
          <p:cNvSpPr txBox="1"/>
          <p:nvPr/>
        </p:nvSpPr>
        <p:spPr>
          <a:xfrm>
            <a:off x="905774" y="241540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Fall12:</a:t>
            </a:r>
          </a:p>
        </p:txBody>
      </p:sp>
    </p:spTree>
    <p:extLst>
      <p:ext uri="{BB962C8B-B14F-4D97-AF65-F5344CB8AC3E}">
        <p14:creationId xmlns:p14="http://schemas.microsoft.com/office/powerpoint/2010/main" val="123762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122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Jack Xie</dc:creator>
  <cp:lastModifiedBy>Jack Xie</cp:lastModifiedBy>
  <cp:revision>1</cp:revision>
  <dcterms:created xsi:type="dcterms:W3CDTF">2022-05-08T13:22:22Z</dcterms:created>
  <dcterms:modified xsi:type="dcterms:W3CDTF">2022-05-08T15:25:39Z</dcterms:modified>
</cp:coreProperties>
</file>